
<file path=[Content_Types].xml><?xml version="1.0" encoding="utf-8"?>
<Types xmlns="http://schemas.openxmlformats.org/package/2006/content-types">
  <Default Extension="png" ContentType="image/png"/>
  <Default Extension="mp3" ContentType="audio/unknown"/>
  <Default Extension="svg" ContentType="image/svg+xml"/>
  <Default Extension="emf" ContentType="image/x-emf"/>
  <Default Extension="jpeg" ContentType="image/jpeg"/>
  <Default Extension="wmf" ContentType="image/x-wmf"/>
  <Default Extension="rels" ContentType="application/vnd.openxmlformats-package.relationships+xml"/>
  <Default Extension="xml" ContentType="application/xml"/>
  <Default Extension="fntdata" ContentType="application/x-fontdata"/>
  <Default Extension="wav" ContentType="audio/wav"/>
  <Default Extension="wdp" ContentType="image/vnd.ms-photo"/>
  <Default Extension="gif" ContentType="image/gif"/>
  <Default Extension="jpg" ContentType="image/jpeg"/>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49"/>
  </p:notesMasterIdLst>
  <p:sldIdLst>
    <p:sldId id="325" r:id="rId2"/>
    <p:sldId id="262" r:id="rId3"/>
    <p:sldId id="284" r:id="rId4"/>
    <p:sldId id="285" r:id="rId5"/>
    <p:sldId id="286" r:id="rId6"/>
    <p:sldId id="283" r:id="rId7"/>
    <p:sldId id="258" r:id="rId8"/>
    <p:sldId id="289" r:id="rId9"/>
    <p:sldId id="295" r:id="rId10"/>
    <p:sldId id="291" r:id="rId11"/>
    <p:sldId id="292" r:id="rId12"/>
    <p:sldId id="293" r:id="rId13"/>
    <p:sldId id="294" r:id="rId14"/>
    <p:sldId id="263" r:id="rId15"/>
    <p:sldId id="260" r:id="rId16"/>
    <p:sldId id="297" r:id="rId17"/>
    <p:sldId id="296" r:id="rId18"/>
    <p:sldId id="298" r:id="rId19"/>
    <p:sldId id="299" r:id="rId20"/>
    <p:sldId id="300" r:id="rId21"/>
    <p:sldId id="327" r:id="rId22"/>
    <p:sldId id="301" r:id="rId23"/>
    <p:sldId id="303" r:id="rId24"/>
    <p:sldId id="329" r:id="rId25"/>
    <p:sldId id="328" r:id="rId26"/>
    <p:sldId id="304" r:id="rId27"/>
    <p:sldId id="308" r:id="rId28"/>
    <p:sldId id="330" r:id="rId29"/>
    <p:sldId id="331" r:id="rId30"/>
    <p:sldId id="332" r:id="rId31"/>
    <p:sldId id="333" r:id="rId32"/>
    <p:sldId id="315" r:id="rId33"/>
    <p:sldId id="310" r:id="rId34"/>
    <p:sldId id="305" r:id="rId35"/>
    <p:sldId id="302" r:id="rId36"/>
    <p:sldId id="309" r:id="rId37"/>
    <p:sldId id="311" r:id="rId38"/>
    <p:sldId id="316" r:id="rId39"/>
    <p:sldId id="312" r:id="rId40"/>
    <p:sldId id="321" r:id="rId41"/>
    <p:sldId id="320" r:id="rId42"/>
    <p:sldId id="317" r:id="rId43"/>
    <p:sldId id="270" r:id="rId44"/>
    <p:sldId id="272" r:id="rId45"/>
    <p:sldId id="319" r:id="rId46"/>
    <p:sldId id="322" r:id="rId47"/>
    <p:sldId id="323" r:id="rId48"/>
  </p:sldIdLst>
  <p:sldSz cx="12192000" cy="6858000"/>
  <p:notesSz cx="6858000" cy="9144000"/>
  <p:embeddedFontLst>
    <p:embeddedFont>
      <p:font typeface="Calibri Light" pitchFamily="34" charset="0"/>
      <p:regular r:id="rId50"/>
      <p:italic r:id="rId51"/>
    </p:embeddedFont>
    <p:embeddedFont>
      <p:font typeface="Tahoma" pitchFamily="34" charset="0"/>
      <p:regular r:id="rId52"/>
      <p:bold r:id="rId53"/>
    </p:embeddedFont>
    <p:embeddedFont>
      <p:font typeface="Calibri" pitchFamily="34" charset="0"/>
      <p:regular r:id="rId54"/>
      <p:bold r:id="rId55"/>
      <p:italic r:id="rId56"/>
      <p:boldItalic r:id="rId57"/>
    </p:embeddedFont>
  </p:embeddedFontLst>
  <p:custDataLst>
    <p:tags r:id="rId58"/>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3259"/>
    <a:srgbClr val="57091A"/>
    <a:srgbClr val="3298E1"/>
    <a:srgbClr val="ED5073"/>
    <a:srgbClr val="89C3ED"/>
    <a:srgbClr val="C5DEF1"/>
    <a:srgbClr val="9CFFFF"/>
    <a:srgbClr val="F3855F"/>
    <a:srgbClr val="E07562"/>
    <a:srgbClr val="F38F2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p:scale>
          <a:sx n="82" d="100"/>
          <a:sy n="82" d="100"/>
        </p:scale>
        <p:origin x="-264"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font" Target="fonts/font1.fntdata"/><Relationship Id="rId55" Type="http://schemas.openxmlformats.org/officeDocument/2006/relationships/font" Target="fonts/font6.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font" Target="fonts/font5.fntdata"/><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4.fntdata"/><Relationship Id="rId58"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57" Type="http://schemas.openxmlformats.org/officeDocument/2006/relationships/font" Target="fonts/font8.fntdata"/><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3.fntdata"/><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7.fntdata"/><Relationship Id="rId8" Type="http://schemas.openxmlformats.org/officeDocument/2006/relationships/slide" Target="slides/slide7.xml"/><Relationship Id="rId51" Type="http://schemas.openxmlformats.org/officeDocument/2006/relationships/font" Target="fonts/font2.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8ECB439-F49D-4241-BCE2-1F18DE2D5AD0}" type="datetimeFigureOut">
              <a:rPr lang="en-US" smtClean="0"/>
              <a:t>10/17/2022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7C9797-54F2-45BF-BEB1-10153D22A4EB}" type="slidenum">
              <a:rPr lang="en-US" smtClean="0"/>
              <a:t>‹#›</a:t>
            </a:fld>
            <a:endParaRPr lang="en-US"/>
          </a:p>
        </p:txBody>
      </p:sp>
    </p:spTree>
    <p:extLst>
      <p:ext uri="{BB962C8B-B14F-4D97-AF65-F5344CB8AC3E}">
        <p14:creationId xmlns:p14="http://schemas.microsoft.com/office/powerpoint/2010/main" val="23684001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a:t>
            </a:r>
            <a:r>
              <a:rPr lang="vi-VN"/>
              <a:t>giới thiệu trò chơi: Cô đố các con </a:t>
            </a:r>
            <a:br>
              <a:rPr lang="vi-VN"/>
            </a:br>
            <a:r>
              <a:rPr lang="vi-VN"/>
              <a:t>Con gì cá biển rõ ràng</a:t>
            </a:r>
            <a:br>
              <a:rPr lang="vi-VN"/>
            </a:br>
            <a:r>
              <a:rPr lang="vi-VN"/>
              <a:t>Có tên giống lợn</a:t>
            </a:r>
            <a:br>
              <a:rPr lang="vi-VN"/>
            </a:br>
            <a:r>
              <a:rPr lang="vi-VN"/>
              <a:t>Khôn ngoan tuyệt vời</a:t>
            </a:r>
            <a:br>
              <a:rPr lang="vi-VN"/>
            </a:br>
            <a:r>
              <a:rPr lang="vi-VN"/>
              <a:t>Là con gì ?</a:t>
            </a:r>
            <a:br>
              <a:rPr lang="vi-VN"/>
            </a:br>
            <a:r>
              <a:rPr lang="vi-VN">
                <a:sym typeface="Wingdings" panose="05000000000000000000" pitchFamily="2" charset="2"/>
              </a:rPr>
              <a:t> Cá heo.</a:t>
            </a:r>
            <a:br>
              <a:rPr lang="vi-VN">
                <a:sym typeface="Wingdings" panose="05000000000000000000" pitchFamily="2" charset="2"/>
              </a:rPr>
            </a:br>
            <a:r>
              <a:rPr lang="vi-VN">
                <a:sym typeface="Wingdings" panose="05000000000000000000" pitchFamily="2" charset="2"/>
              </a:rPr>
              <a:t>Chúng mình cùng khởi động qua Trò chơi: Chú cá heo thông minh nhé!</a:t>
            </a:r>
            <a:endParaRPr lang="en-US"/>
          </a:p>
        </p:txBody>
      </p:sp>
      <p:sp>
        <p:nvSpPr>
          <p:cNvPr id="4" name="Slide Number Placeholder 3"/>
          <p:cNvSpPr>
            <a:spLocks noGrp="1"/>
          </p:cNvSpPr>
          <p:nvPr>
            <p:ph type="sldNum" sz="quarter" idx="5"/>
          </p:nvPr>
        </p:nvSpPr>
        <p:spPr/>
        <p:txBody>
          <a:bodyPr/>
          <a:lstStyle/>
          <a:p>
            <a:fld id="{577C9797-54F2-45BF-BEB1-10153D22A4EB}" type="slidenum">
              <a:rPr lang="en-US" smtClean="0"/>
              <a:t>2</a:t>
            </a:fld>
            <a:endParaRPr lang="en-US"/>
          </a:p>
        </p:txBody>
      </p:sp>
    </p:spTree>
    <p:extLst>
      <p:ext uri="{BB962C8B-B14F-4D97-AF65-F5344CB8AC3E}">
        <p14:creationId xmlns:p14="http://schemas.microsoft.com/office/powerpoint/2010/main" val="24221603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Bấm vào con cá heo để hiện câu hỏi</a:t>
            </a:r>
          </a:p>
          <a:p>
            <a:r>
              <a:rPr lang="vi-VN"/>
              <a:t>Bấm vào mũi tên để sang video giới thiệu bài</a:t>
            </a:r>
            <a:endParaRPr lang="en-US"/>
          </a:p>
        </p:txBody>
      </p:sp>
      <p:sp>
        <p:nvSpPr>
          <p:cNvPr id="4" name="Slide Number Placeholder 3"/>
          <p:cNvSpPr>
            <a:spLocks noGrp="1"/>
          </p:cNvSpPr>
          <p:nvPr>
            <p:ph type="sldNum" sz="quarter" idx="5"/>
          </p:nvPr>
        </p:nvSpPr>
        <p:spPr/>
        <p:txBody>
          <a:bodyPr/>
          <a:lstStyle/>
          <a:p>
            <a:fld id="{577C9797-54F2-45BF-BEB1-10153D22A4EB}" type="slidenum">
              <a:rPr lang="en-US" smtClean="0"/>
              <a:t>3</a:t>
            </a:fld>
            <a:endParaRPr lang="en-US"/>
          </a:p>
        </p:txBody>
      </p:sp>
    </p:spTree>
    <p:extLst>
      <p:ext uri="{BB962C8B-B14F-4D97-AF65-F5344CB8AC3E}">
        <p14:creationId xmlns:p14="http://schemas.microsoft.com/office/powerpoint/2010/main" val="5104914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Bấm vào con cá heo để quay trở về</a:t>
            </a:r>
            <a:endParaRPr lang="en-US"/>
          </a:p>
        </p:txBody>
      </p:sp>
      <p:sp>
        <p:nvSpPr>
          <p:cNvPr id="4" name="Slide Number Placeholder 3"/>
          <p:cNvSpPr>
            <a:spLocks noGrp="1"/>
          </p:cNvSpPr>
          <p:nvPr>
            <p:ph type="sldNum" sz="quarter" idx="5"/>
          </p:nvPr>
        </p:nvSpPr>
        <p:spPr/>
        <p:txBody>
          <a:bodyPr/>
          <a:lstStyle/>
          <a:p>
            <a:fld id="{577C9797-54F2-45BF-BEB1-10153D22A4EB}" type="slidenum">
              <a:rPr lang="en-US" smtClean="0"/>
              <a:t>4</a:t>
            </a:fld>
            <a:endParaRPr lang="en-US"/>
          </a:p>
        </p:txBody>
      </p:sp>
    </p:spTree>
    <p:extLst>
      <p:ext uri="{BB962C8B-B14F-4D97-AF65-F5344CB8AC3E}">
        <p14:creationId xmlns:p14="http://schemas.microsoft.com/office/powerpoint/2010/main" val="5910668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a:t>Bấm vào con cá heo để quay trở về</a:t>
            </a:r>
            <a:endParaRPr lang="en-US"/>
          </a:p>
        </p:txBody>
      </p:sp>
      <p:sp>
        <p:nvSpPr>
          <p:cNvPr id="4" name="Slide Number Placeholder 3"/>
          <p:cNvSpPr>
            <a:spLocks noGrp="1"/>
          </p:cNvSpPr>
          <p:nvPr>
            <p:ph type="sldNum" sz="quarter" idx="5"/>
          </p:nvPr>
        </p:nvSpPr>
        <p:spPr/>
        <p:txBody>
          <a:bodyPr/>
          <a:lstStyle/>
          <a:p>
            <a:fld id="{577C9797-54F2-45BF-BEB1-10153D22A4EB}" type="slidenum">
              <a:rPr lang="en-US" smtClean="0"/>
              <a:t>5</a:t>
            </a:fld>
            <a:endParaRPr lang="en-US"/>
          </a:p>
        </p:txBody>
      </p:sp>
    </p:spTree>
    <p:extLst>
      <p:ext uri="{BB962C8B-B14F-4D97-AF65-F5344CB8AC3E}">
        <p14:creationId xmlns:p14="http://schemas.microsoft.com/office/powerpoint/2010/main" val="15582497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77C9797-54F2-45BF-BEB1-10153D22A4EB}" type="slidenum">
              <a:rPr lang="en-US" smtClean="0"/>
              <a:t>21</a:t>
            </a:fld>
            <a:endParaRPr lang="en-US"/>
          </a:p>
        </p:txBody>
      </p:sp>
    </p:spTree>
    <p:extLst>
      <p:ext uri="{BB962C8B-B14F-4D97-AF65-F5344CB8AC3E}">
        <p14:creationId xmlns:p14="http://schemas.microsoft.com/office/powerpoint/2010/main" val="3519091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vi-VN" altLang="en-US" sz="1200" dirty="0" smtClean="0">
                <a:solidFill>
                  <a:srgbClr val="0000CC"/>
                </a:solidFill>
              </a:rPr>
              <a:t>* </a:t>
            </a:r>
            <a:r>
              <a:rPr lang="en-GB" altLang="en-US" sz="1200" dirty="0" err="1" smtClean="0">
                <a:solidFill>
                  <a:srgbClr val="0000CC"/>
                </a:solidFill>
              </a:rPr>
              <a:t>Tìm</a:t>
            </a:r>
            <a:r>
              <a:rPr lang="vi-VN" altLang="en-US" sz="1200" dirty="0" smtClean="0">
                <a:solidFill>
                  <a:srgbClr val="0000CC"/>
                </a:solidFill>
              </a:rPr>
              <a:t> ý chính của đoạn 1</a:t>
            </a:r>
            <a:r>
              <a:rPr lang="en-GB" altLang="en-US" sz="1200" dirty="0" smtClean="0">
                <a:solidFill>
                  <a:srgbClr val="0000CC"/>
                </a:solidFill>
              </a:rPr>
              <a:t>:</a:t>
            </a:r>
            <a:endParaRPr lang="en-US" altLang="en-US" sz="1200" dirty="0" smtClean="0">
              <a:solidFill>
                <a:srgbClr val="0000CC"/>
              </a:solidFill>
            </a:endParaRPr>
          </a:p>
          <a:p>
            <a:endParaRPr lang="en-US" dirty="0"/>
          </a:p>
        </p:txBody>
      </p:sp>
      <p:sp>
        <p:nvSpPr>
          <p:cNvPr id="4" name="Slide Number Placeholder 3"/>
          <p:cNvSpPr>
            <a:spLocks noGrp="1"/>
          </p:cNvSpPr>
          <p:nvPr>
            <p:ph type="sldNum" sz="quarter" idx="10"/>
          </p:nvPr>
        </p:nvSpPr>
        <p:spPr/>
        <p:txBody>
          <a:bodyPr/>
          <a:lstStyle/>
          <a:p>
            <a:fld id="{577C9797-54F2-45BF-BEB1-10153D22A4EB}" type="slidenum">
              <a:rPr lang="en-US" smtClean="0"/>
              <a:t>25</a:t>
            </a:fld>
            <a:endParaRPr lang="en-US"/>
          </a:p>
        </p:txBody>
      </p:sp>
    </p:spTree>
    <p:extLst>
      <p:ext uri="{BB962C8B-B14F-4D97-AF65-F5344CB8AC3E}">
        <p14:creationId xmlns:p14="http://schemas.microsoft.com/office/powerpoint/2010/main" val="4620343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77C9797-54F2-45BF-BEB1-10153D22A4EB}" type="slidenum">
              <a:rPr lang="en-US" smtClean="0"/>
              <a:t>43</a:t>
            </a:fld>
            <a:endParaRPr lang="en-US"/>
          </a:p>
        </p:txBody>
      </p:sp>
    </p:spTree>
    <p:extLst>
      <p:ext uri="{BB962C8B-B14F-4D97-AF65-F5344CB8AC3E}">
        <p14:creationId xmlns:p14="http://schemas.microsoft.com/office/powerpoint/2010/main" val="19485325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Bấm vào con cá heo để hiện câu hỏi</a:t>
            </a:r>
          </a:p>
          <a:p>
            <a:r>
              <a:rPr lang="vi-VN"/>
              <a:t>Bấm vào mũi tên để sang video giới thiệu bài</a:t>
            </a:r>
            <a:endParaRPr lang="en-US"/>
          </a:p>
        </p:txBody>
      </p:sp>
      <p:sp>
        <p:nvSpPr>
          <p:cNvPr id="4" name="Slide Number Placeholder 3"/>
          <p:cNvSpPr>
            <a:spLocks noGrp="1"/>
          </p:cNvSpPr>
          <p:nvPr>
            <p:ph type="sldNum" sz="quarter" idx="5"/>
          </p:nvPr>
        </p:nvSpPr>
        <p:spPr/>
        <p:txBody>
          <a:bodyPr/>
          <a:lstStyle/>
          <a:p>
            <a:fld id="{577C9797-54F2-45BF-BEB1-10153D22A4EB}" type="slidenum">
              <a:rPr lang="en-US" smtClean="0"/>
              <a:t>46</a:t>
            </a:fld>
            <a:endParaRPr lang="en-US"/>
          </a:p>
        </p:txBody>
      </p:sp>
    </p:spTree>
    <p:extLst>
      <p:ext uri="{BB962C8B-B14F-4D97-AF65-F5344CB8AC3E}">
        <p14:creationId xmlns:p14="http://schemas.microsoft.com/office/powerpoint/2010/main" val="32069433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Bấm vào con cá heo để hiện câu hỏi</a:t>
            </a:r>
          </a:p>
          <a:p>
            <a:r>
              <a:rPr lang="vi-VN"/>
              <a:t>Bấm vào mũi tên để sang video giới thiệu bài</a:t>
            </a:r>
            <a:endParaRPr lang="en-US"/>
          </a:p>
        </p:txBody>
      </p:sp>
      <p:sp>
        <p:nvSpPr>
          <p:cNvPr id="4" name="Slide Number Placeholder 3"/>
          <p:cNvSpPr>
            <a:spLocks noGrp="1"/>
          </p:cNvSpPr>
          <p:nvPr>
            <p:ph type="sldNum" sz="quarter" idx="5"/>
          </p:nvPr>
        </p:nvSpPr>
        <p:spPr/>
        <p:txBody>
          <a:bodyPr/>
          <a:lstStyle/>
          <a:p>
            <a:fld id="{577C9797-54F2-45BF-BEB1-10153D22A4EB}" type="slidenum">
              <a:rPr lang="en-US" smtClean="0"/>
              <a:t>47</a:t>
            </a:fld>
            <a:endParaRPr lang="en-US"/>
          </a:p>
        </p:txBody>
      </p:sp>
    </p:spTree>
    <p:extLst>
      <p:ext uri="{BB962C8B-B14F-4D97-AF65-F5344CB8AC3E}">
        <p14:creationId xmlns:p14="http://schemas.microsoft.com/office/powerpoint/2010/main" val="41206940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itle" preserve="1">
  <p:cSld name="24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415399191"/>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itle" preserve="1">
  <p:cSld name="23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628334648"/>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22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302022955"/>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2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626839494"/>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20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754160158"/>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reserve="1">
  <p:cSld name="19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467112418"/>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itle" preserve="1">
  <p:cSld name="18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534672306"/>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 preserve="1">
  <p:cSld name="17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539120603"/>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 preserve="1">
  <p:cSld name="16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4349699"/>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itle" preserve="1">
  <p:cSld name="15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740703923"/>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32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038922026"/>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itle" preserve="1">
  <p:cSld name="14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647925492"/>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title" preserve="1">
  <p:cSld name="13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99232422"/>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title" preserve="1">
  <p:cSld name="12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0867670"/>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1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353876365"/>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10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323090258"/>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itle" preserve="1">
  <p:cSld name="9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53519427"/>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itle" preserve="1">
  <p:cSld name="8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315302618"/>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itle" preserve="1">
  <p:cSld name="7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5608363"/>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 preserve="1">
  <p:cSld name="6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513050720"/>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itle" preserve="1">
  <p:cSld name="5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485614427"/>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3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252153487"/>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title" preserve="1">
  <p:cSld name="4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817361524"/>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title" preserve="1">
  <p:cSld name="3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621996560"/>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title" preserve="1">
  <p:cSld name="2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773315921"/>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title" preserve="1">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391929052"/>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lt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4" name="Rectangle 6"/>
          <p:cNvSpPr>
            <a:spLocks noGrp="1" noChangeArrowheads="1"/>
          </p:cNvSpPr>
          <p:nvPr>
            <p:ph type="sldNum" sz="quarter" idx="12"/>
          </p:nvPr>
        </p:nvSpPr>
        <p:spPr>
          <a:ln/>
        </p:spPr>
        <p:txBody>
          <a:bodyPr/>
          <a:lstStyle>
            <a:lvl1pPr>
              <a:defRPr/>
            </a:lvl1pPr>
          </a:lstStyle>
          <a:p>
            <a:fld id="{2893791E-322E-47C0-990C-81A6C9707B26}" type="slidenum">
              <a:rPr lang="en-GB" altLang="en-US"/>
              <a:pPr/>
              <a:t>‹#›</a:t>
            </a:fld>
            <a:endParaRPr lang="en-GB" altLang="en-US"/>
          </a:p>
        </p:txBody>
      </p:sp>
    </p:spTree>
    <p:extLst>
      <p:ext uri="{BB962C8B-B14F-4D97-AF65-F5344CB8AC3E}">
        <p14:creationId xmlns:p14="http://schemas.microsoft.com/office/powerpoint/2010/main" val="335662695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1"/>
              <a:t>Click to edit Master title style</a:t>
            </a:r>
          </a:p>
        </p:txBody>
      </p:sp>
      <p:sp>
        <p:nvSpPr>
          <p:cNvPr id="3" name="Content Placeholder 2"/>
          <p:cNvSpPr>
            <a:spLocks noGrp="1"/>
          </p:cNvSpPr>
          <p:nvPr>
            <p:ph idx="1"/>
          </p:nvPr>
        </p:nvSpPr>
        <p:spPr/>
        <p:txBody>
          <a:bodyPr/>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6"/>
          <p:cNvSpPr>
            <a:spLocks noGrp="1" noChangeArrowheads="1"/>
          </p:cNvSpPr>
          <p:nvPr>
            <p:ph type="sldNum" sz="quarter" idx="12"/>
          </p:nvPr>
        </p:nvSpPr>
        <p:spPr>
          <a:ln/>
        </p:spPr>
        <p:txBody>
          <a:bodyPr/>
          <a:lstStyle>
            <a:lvl1pPr>
              <a:defRPr/>
            </a:lvl1pPr>
          </a:lstStyle>
          <a:p>
            <a:fld id="{D8383DAE-8ADB-4643-A81E-D66F6F909C69}" type="slidenum">
              <a:rPr lang="en-GB" altLang="en-US"/>
              <a:pPr/>
              <a:t>‹#›</a:t>
            </a:fld>
            <a:endParaRPr lang="en-GB" altLang="en-US"/>
          </a:p>
        </p:txBody>
      </p:sp>
    </p:spTree>
    <p:extLst>
      <p:ext uri="{BB962C8B-B14F-4D97-AF65-F5344CB8AC3E}">
        <p14:creationId xmlns:p14="http://schemas.microsoft.com/office/powerpoint/2010/main" val="6387861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itle" preserve="1">
  <p:cSld name="30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325342277"/>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 preserve="1">
  <p:cSld name="29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518519243"/>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reserve="1">
  <p:cSld name="28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983804492"/>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 preserve="1">
  <p:cSld name="27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40208859"/>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itle" preserve="1">
  <p:cSld name="26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823584886"/>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itle" preserve="1">
  <p:cSld name="25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8731557"/>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EF2D3"/>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81" r:id="rId2"/>
    <p:sldLayoutId id="2147483680" r:id="rId3"/>
    <p:sldLayoutId id="2147483679" r:id="rId4"/>
    <p:sldLayoutId id="2147483678" r:id="rId5"/>
    <p:sldLayoutId id="2147483677" r:id="rId6"/>
    <p:sldLayoutId id="2147483676" r:id="rId7"/>
    <p:sldLayoutId id="2147483675" r:id="rId8"/>
    <p:sldLayoutId id="2147483674" r:id="rId9"/>
    <p:sldLayoutId id="2147483673" r:id="rId10"/>
    <p:sldLayoutId id="2147483672" r:id="rId11"/>
    <p:sldLayoutId id="2147483671" r:id="rId12"/>
    <p:sldLayoutId id="2147483670" r:id="rId13"/>
    <p:sldLayoutId id="2147483669" r:id="rId14"/>
    <p:sldLayoutId id="2147483668" r:id="rId15"/>
    <p:sldLayoutId id="2147483667" r:id="rId16"/>
    <p:sldLayoutId id="2147483666" r:id="rId17"/>
    <p:sldLayoutId id="2147483665" r:id="rId18"/>
    <p:sldLayoutId id="2147483664" r:id="rId19"/>
    <p:sldLayoutId id="2147483663" r:id="rId20"/>
    <p:sldLayoutId id="2147483662" r:id="rId21"/>
    <p:sldLayoutId id="2147483661" r:id="rId22"/>
    <p:sldLayoutId id="2147483660" r:id="rId23"/>
    <p:sldLayoutId id="2147483659" r:id="rId24"/>
    <p:sldLayoutId id="2147483658" r:id="rId25"/>
    <p:sldLayoutId id="2147483657" r:id="rId26"/>
    <p:sldLayoutId id="2147483656" r:id="rId27"/>
    <p:sldLayoutId id="2147483655" r:id="rId28"/>
    <p:sldLayoutId id="2147483654" r:id="rId29"/>
    <p:sldLayoutId id="2147483653" r:id="rId30"/>
    <p:sldLayoutId id="2147483652" r:id="rId31"/>
    <p:sldLayoutId id="2147483651" r:id="rId32"/>
    <p:sldLayoutId id="2147483650" r:id="rId33"/>
    <p:sldLayoutId id="2147483682" r:id="rId34"/>
    <p:sldLayoutId id="2147483683" r:id="rId35"/>
  </p:sldLayoutIdLst>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34.xml"/></Relationships>
</file>

<file path=ppt/slides/_rels/slide10.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4.png"/><Relationship Id="rId7" Type="http://schemas.microsoft.com/office/2007/relationships/hdphoto" Target="../media/hdphoto5.wdp"/><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23.png"/><Relationship Id="rId11" Type="http://schemas.openxmlformats.org/officeDocument/2006/relationships/image" Target="../media/image31.png"/><Relationship Id="rId5" Type="http://schemas.microsoft.com/office/2007/relationships/hdphoto" Target="../media/hdphoto1.wdp"/><Relationship Id="rId10" Type="http://schemas.openxmlformats.org/officeDocument/2006/relationships/image" Target="../media/image25.png"/><Relationship Id="rId4" Type="http://schemas.openxmlformats.org/officeDocument/2006/relationships/image" Target="../media/image5.png"/><Relationship Id="rId9" Type="http://schemas.microsoft.com/office/2007/relationships/hdphoto" Target="../media/hdphoto6.wdp"/></Relationships>
</file>

<file path=ppt/slides/_rels/slide11.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4.png"/><Relationship Id="rId7" Type="http://schemas.microsoft.com/office/2007/relationships/hdphoto" Target="../media/hdphoto5.wdp"/><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23.png"/><Relationship Id="rId11" Type="http://schemas.openxmlformats.org/officeDocument/2006/relationships/image" Target="../media/image31.png"/><Relationship Id="rId5" Type="http://schemas.microsoft.com/office/2007/relationships/hdphoto" Target="../media/hdphoto1.wdp"/><Relationship Id="rId10" Type="http://schemas.openxmlformats.org/officeDocument/2006/relationships/image" Target="../media/image25.png"/><Relationship Id="rId4" Type="http://schemas.openxmlformats.org/officeDocument/2006/relationships/image" Target="../media/image5.png"/><Relationship Id="rId9" Type="http://schemas.microsoft.com/office/2007/relationships/hdphoto" Target="../media/hdphoto6.wdp"/></Relationships>
</file>

<file path=ppt/slides/_rels/slide12.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4.png"/><Relationship Id="rId7" Type="http://schemas.microsoft.com/office/2007/relationships/hdphoto" Target="../media/hdphoto5.wdp"/><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23.png"/><Relationship Id="rId11" Type="http://schemas.openxmlformats.org/officeDocument/2006/relationships/image" Target="../media/image31.png"/><Relationship Id="rId5" Type="http://schemas.microsoft.com/office/2007/relationships/hdphoto" Target="../media/hdphoto1.wdp"/><Relationship Id="rId10" Type="http://schemas.openxmlformats.org/officeDocument/2006/relationships/image" Target="../media/image25.png"/><Relationship Id="rId4" Type="http://schemas.openxmlformats.org/officeDocument/2006/relationships/image" Target="../media/image5.png"/><Relationship Id="rId9" Type="http://schemas.microsoft.com/office/2007/relationships/hdphoto" Target="../media/hdphoto6.wdp"/></Relationships>
</file>

<file path=ppt/slides/_rels/slide13.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4.png"/><Relationship Id="rId7" Type="http://schemas.microsoft.com/office/2007/relationships/hdphoto" Target="../media/hdphoto5.wdp"/><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23.png"/><Relationship Id="rId11" Type="http://schemas.openxmlformats.org/officeDocument/2006/relationships/image" Target="../media/image31.png"/><Relationship Id="rId5" Type="http://schemas.microsoft.com/office/2007/relationships/hdphoto" Target="../media/hdphoto1.wdp"/><Relationship Id="rId10" Type="http://schemas.openxmlformats.org/officeDocument/2006/relationships/image" Target="../media/image25.png"/><Relationship Id="rId4" Type="http://schemas.openxmlformats.org/officeDocument/2006/relationships/image" Target="../media/image5.png"/><Relationship Id="rId9" Type="http://schemas.microsoft.com/office/2007/relationships/hdphoto" Target="../media/hdphoto6.wdp"/></Relationships>
</file>

<file path=ppt/slides/_rels/slide14.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21.png"/><Relationship Id="rId7" Type="http://schemas.openxmlformats.org/officeDocument/2006/relationships/image" Target="../media/image34.png"/><Relationship Id="rId2" Type="http://schemas.openxmlformats.org/officeDocument/2006/relationships/image" Target="../media/image17.png"/><Relationship Id="rId1" Type="http://schemas.openxmlformats.org/officeDocument/2006/relationships/slideLayout" Target="../slideLayouts/slideLayout1.xml"/><Relationship Id="rId6" Type="http://schemas.openxmlformats.org/officeDocument/2006/relationships/image" Target="../media/image33.png"/><Relationship Id="rId5" Type="http://schemas.openxmlformats.org/officeDocument/2006/relationships/image" Target="../media/image33.svg"/><Relationship Id="rId4" Type="http://schemas.openxmlformats.org/officeDocument/2006/relationships/image" Target="../media/image32.png"/></Relationships>
</file>

<file path=ppt/slides/_rels/slide15.xml.rels><?xml version="1.0" encoding="UTF-8" standalone="yes"?>
<Relationships xmlns="http://schemas.openxmlformats.org/package/2006/relationships"><Relationship Id="rId3" Type="http://schemas.openxmlformats.org/officeDocument/2006/relationships/image" Target="../media/image35.emf"/><Relationship Id="rId7" Type="http://schemas.openxmlformats.org/officeDocument/2006/relationships/image" Target="../media/image39.svg"/><Relationship Id="rId2" Type="http://schemas.openxmlformats.org/officeDocument/2006/relationships/image" Target="../media/image17.png"/><Relationship Id="rId1" Type="http://schemas.openxmlformats.org/officeDocument/2006/relationships/slideLayout" Target="../slideLayouts/slideLayout1.xml"/><Relationship Id="rId6" Type="http://schemas.openxmlformats.org/officeDocument/2006/relationships/image" Target="../media/image36.png"/><Relationship Id="rId5" Type="http://schemas.openxmlformats.org/officeDocument/2006/relationships/image" Target="../media/image3.png"/><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21.png"/><Relationship Id="rId1" Type="http://schemas.openxmlformats.org/officeDocument/2006/relationships/slideLayout" Target="../slideLayouts/slideLayout1.xml"/><Relationship Id="rId5" Type="http://schemas.openxmlformats.org/officeDocument/2006/relationships/image" Target="../media/image38.jpeg"/><Relationship Id="rId4" Type="http://schemas.openxmlformats.org/officeDocument/2006/relationships/image" Target="../media/image41.sv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41.sv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37.png"/><Relationship Id="rId5" Type="http://schemas.openxmlformats.org/officeDocument/2006/relationships/image" Target="../media/image39.gif"/><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40.gif"/><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41.svg"/><Relationship Id="rId5" Type="http://schemas.openxmlformats.org/officeDocument/2006/relationships/image" Target="../media/image37.png"/><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41.gif"/><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41.svg"/><Relationship Id="rId5" Type="http://schemas.openxmlformats.org/officeDocument/2006/relationships/image" Target="../media/image37.png"/><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png"/><Relationship Id="rId7" Type="http://schemas.microsoft.com/office/2007/relationships/hdphoto" Target="../media/hdphoto1.wdp"/><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10.svg"/></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42.jpe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41.svg"/><Relationship Id="rId5" Type="http://schemas.openxmlformats.org/officeDocument/2006/relationships/image" Target="../media/image37.png"/><Relationship Id="rId4" Type="http://schemas.openxmlformats.org/officeDocument/2006/relationships/image" Target="../media/image21.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5.xml"/></Relationships>
</file>

<file path=ppt/slides/_rels/slide22.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3.png"/><Relationship Id="rId7"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5.png"/><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44.wmf"/><Relationship Id="rId3" Type="http://schemas.openxmlformats.org/officeDocument/2006/relationships/image" Target="../media/image4.png"/><Relationship Id="rId7" Type="http://schemas.microsoft.com/office/2007/relationships/hdphoto" Target="../media/hdphoto5.wdp"/><Relationship Id="rId12" Type="http://schemas.openxmlformats.org/officeDocument/2006/relationships/image" Target="../media/image10.sv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23.png"/><Relationship Id="rId11" Type="http://schemas.openxmlformats.org/officeDocument/2006/relationships/image" Target="../media/image43.png"/><Relationship Id="rId5" Type="http://schemas.microsoft.com/office/2007/relationships/hdphoto" Target="../media/hdphoto1.wdp"/><Relationship Id="rId10" Type="http://schemas.openxmlformats.org/officeDocument/2006/relationships/image" Target="../media/image25.png"/><Relationship Id="rId4" Type="http://schemas.openxmlformats.org/officeDocument/2006/relationships/image" Target="../media/image5.png"/><Relationship Id="rId9" Type="http://schemas.microsoft.com/office/2007/relationships/hdphoto" Target="../media/hdphoto6.wdp"/></Relationships>
</file>

<file path=ppt/slides/_rels/slide24.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4.png"/><Relationship Id="rId7" Type="http://schemas.microsoft.com/office/2007/relationships/hdphoto" Target="../media/hdphoto5.wdp"/><Relationship Id="rId12" Type="http://schemas.openxmlformats.org/officeDocument/2006/relationships/image" Target="../media/image101.sv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23.png"/><Relationship Id="rId11" Type="http://schemas.openxmlformats.org/officeDocument/2006/relationships/image" Target="../media/image43.png"/><Relationship Id="rId5" Type="http://schemas.microsoft.com/office/2007/relationships/hdphoto" Target="../media/hdphoto1.wdp"/><Relationship Id="rId10" Type="http://schemas.openxmlformats.org/officeDocument/2006/relationships/image" Target="../media/image25.png"/><Relationship Id="rId4" Type="http://schemas.openxmlformats.org/officeDocument/2006/relationships/image" Target="../media/image5.png"/><Relationship Id="rId9" Type="http://schemas.microsoft.com/office/2007/relationships/hdphoto" Target="../media/hdphoto6.wdp"/></Relationships>
</file>

<file path=ppt/slides/_rels/slide25.xml.rels><?xml version="1.0" encoding="UTF-8" standalone="yes"?>
<Relationships xmlns="http://schemas.openxmlformats.org/package/2006/relationships"><Relationship Id="rId8" Type="http://schemas.microsoft.com/office/2007/relationships/hdphoto" Target="../media/hdphoto5.wdp"/><Relationship Id="rId13" Type="http://schemas.openxmlformats.org/officeDocument/2006/relationships/image" Target="../media/image100.svg"/><Relationship Id="rId3" Type="http://schemas.openxmlformats.org/officeDocument/2006/relationships/image" Target="../media/image3.png"/><Relationship Id="rId7" Type="http://schemas.openxmlformats.org/officeDocument/2006/relationships/image" Target="../media/image23.png"/><Relationship Id="rId12" Type="http://schemas.openxmlformats.org/officeDocument/2006/relationships/image" Target="../media/image45.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microsoft.com/office/2007/relationships/hdphoto" Target="../media/hdphoto1.wdp"/><Relationship Id="rId11" Type="http://schemas.openxmlformats.org/officeDocument/2006/relationships/image" Target="../media/image25.png"/><Relationship Id="rId5" Type="http://schemas.openxmlformats.org/officeDocument/2006/relationships/image" Target="../media/image5.png"/><Relationship Id="rId10" Type="http://schemas.microsoft.com/office/2007/relationships/hdphoto" Target="../media/hdphoto6.wdp"/><Relationship Id="rId4" Type="http://schemas.openxmlformats.org/officeDocument/2006/relationships/image" Target="../media/image4.png"/><Relationship Id="rId9" Type="http://schemas.openxmlformats.org/officeDocument/2006/relationships/image" Target="../media/image24.png"/></Relationships>
</file>

<file path=ppt/slides/_rels/slide26.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4.png"/><Relationship Id="rId7" Type="http://schemas.microsoft.com/office/2007/relationships/hdphoto" Target="../media/hdphoto5.wdp"/><Relationship Id="rId12" Type="http://schemas.openxmlformats.org/officeDocument/2006/relationships/image" Target="../media/image10.sv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23.png"/><Relationship Id="rId11" Type="http://schemas.openxmlformats.org/officeDocument/2006/relationships/image" Target="../media/image46.png"/><Relationship Id="rId5" Type="http://schemas.microsoft.com/office/2007/relationships/hdphoto" Target="../media/hdphoto1.wdp"/><Relationship Id="rId10" Type="http://schemas.openxmlformats.org/officeDocument/2006/relationships/image" Target="../media/image25.png"/><Relationship Id="rId4" Type="http://schemas.openxmlformats.org/officeDocument/2006/relationships/image" Target="../media/image5.png"/><Relationship Id="rId9" Type="http://schemas.microsoft.com/office/2007/relationships/hdphoto" Target="../media/hdphoto6.wdp"/></Relationships>
</file>

<file path=ppt/slides/_rels/slide2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17.png"/><Relationship Id="rId1" Type="http://schemas.openxmlformats.org/officeDocument/2006/relationships/slideLayout" Target="../slideLayouts/slideLayout1.xml"/><Relationship Id="rId5" Type="http://schemas.openxmlformats.org/officeDocument/2006/relationships/image" Target="../media/image48.png"/><Relationship Id="rId4" Type="http://schemas.openxmlformats.org/officeDocument/2006/relationships/image" Target="../media/image4.png"/></Relationships>
</file>

<file path=ppt/slides/_rels/slide28.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4.png"/><Relationship Id="rId7" Type="http://schemas.microsoft.com/office/2007/relationships/hdphoto" Target="../media/hdphoto5.wdp"/><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23.png"/><Relationship Id="rId5" Type="http://schemas.microsoft.com/office/2007/relationships/hdphoto" Target="../media/hdphoto1.wdp"/><Relationship Id="rId10" Type="http://schemas.openxmlformats.org/officeDocument/2006/relationships/image" Target="../media/image25.png"/><Relationship Id="rId4" Type="http://schemas.openxmlformats.org/officeDocument/2006/relationships/image" Target="../media/image5.png"/><Relationship Id="rId9" Type="http://schemas.microsoft.com/office/2007/relationships/hdphoto" Target="../media/hdphoto6.wdp"/></Relationships>
</file>

<file path=ppt/slides/_rels/slide2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17.png"/><Relationship Id="rId1" Type="http://schemas.openxmlformats.org/officeDocument/2006/relationships/slideLayout" Target="../slideLayouts/slideLayout1.xml"/><Relationship Id="rId5" Type="http://schemas.openxmlformats.org/officeDocument/2006/relationships/image" Target="../media/image48.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0.png"/><Relationship Id="rId3" Type="http://schemas.openxmlformats.org/officeDocument/2006/relationships/slideLayout" Target="../slideLayouts/slideLayout1.xml"/><Relationship Id="rId7" Type="http://schemas.openxmlformats.org/officeDocument/2006/relationships/slide" Target="slide5.xml"/><Relationship Id="rId12" Type="http://schemas.openxmlformats.org/officeDocument/2006/relationships/image" Target="../media/image15.svg"/><Relationship Id="rId2" Type="http://schemas.microsoft.com/office/2007/relationships/media" Target="../media/media1.mp3"/><Relationship Id="rId1" Type="http://schemas.openxmlformats.org/officeDocument/2006/relationships/audio" Target="NULL" TargetMode="External"/><Relationship Id="rId6" Type="http://schemas.microsoft.com/office/2007/relationships/hdphoto" Target="../media/hdphoto2.wdp"/><Relationship Id="rId11" Type="http://schemas.openxmlformats.org/officeDocument/2006/relationships/image" Target="../media/image9.png"/><Relationship Id="rId5" Type="http://schemas.openxmlformats.org/officeDocument/2006/relationships/image" Target="../media/image7.png"/><Relationship Id="rId15" Type="http://schemas.openxmlformats.org/officeDocument/2006/relationships/image" Target="../media/image11.png"/><Relationship Id="rId10" Type="http://schemas.openxmlformats.org/officeDocument/2006/relationships/slide" Target="slide4.xml"/><Relationship Id="rId4" Type="http://schemas.openxmlformats.org/officeDocument/2006/relationships/notesSlide" Target="../notesSlides/notesSlide2.xml"/><Relationship Id="rId9" Type="http://schemas.openxmlformats.org/officeDocument/2006/relationships/image" Target="../media/image13.svg"/><Relationship Id="rId14" Type="http://schemas.openxmlformats.org/officeDocument/2006/relationships/slide" Target="slide6.xml"/></Relationships>
</file>

<file path=ppt/slides/_rels/slide30.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4.png"/><Relationship Id="rId7" Type="http://schemas.microsoft.com/office/2007/relationships/hdphoto" Target="../media/hdphoto5.wdp"/><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23.png"/><Relationship Id="rId5" Type="http://schemas.microsoft.com/office/2007/relationships/hdphoto" Target="../media/hdphoto1.wdp"/><Relationship Id="rId10" Type="http://schemas.openxmlformats.org/officeDocument/2006/relationships/image" Target="../media/image25.png"/><Relationship Id="rId4" Type="http://schemas.openxmlformats.org/officeDocument/2006/relationships/image" Target="../media/image5.png"/><Relationship Id="rId9" Type="http://schemas.microsoft.com/office/2007/relationships/hdphoto" Target="../media/hdphoto6.wdp"/></Relationships>
</file>

<file path=ppt/slides/_rels/slide31.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4.png"/><Relationship Id="rId7" Type="http://schemas.microsoft.com/office/2007/relationships/hdphoto" Target="../media/hdphoto5.wdp"/><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23.png"/><Relationship Id="rId5" Type="http://schemas.microsoft.com/office/2007/relationships/hdphoto" Target="../media/hdphoto1.wdp"/><Relationship Id="rId10" Type="http://schemas.openxmlformats.org/officeDocument/2006/relationships/image" Target="../media/image25.png"/><Relationship Id="rId4" Type="http://schemas.openxmlformats.org/officeDocument/2006/relationships/image" Target="../media/image5.png"/><Relationship Id="rId9" Type="http://schemas.microsoft.com/office/2007/relationships/hdphoto" Target="../media/hdphoto6.wdp"/></Relationships>
</file>

<file path=ppt/slides/_rels/slide32.xml.rels><?xml version="1.0" encoding="UTF-8" standalone="yes"?>
<Relationships xmlns="http://schemas.openxmlformats.org/package/2006/relationships"><Relationship Id="rId8" Type="http://schemas.openxmlformats.org/officeDocument/2006/relationships/image" Target="../media/image51.svg"/><Relationship Id="rId3" Type="http://schemas.openxmlformats.org/officeDocument/2006/relationships/image" Target="../media/image47.png"/><Relationship Id="rId7" Type="http://schemas.openxmlformats.org/officeDocument/2006/relationships/image" Target="../media/image50.png"/><Relationship Id="rId2" Type="http://schemas.openxmlformats.org/officeDocument/2006/relationships/image" Target="../media/image17.png"/><Relationship Id="rId1" Type="http://schemas.openxmlformats.org/officeDocument/2006/relationships/slideLayout" Target="../slideLayouts/slideLayout1.xml"/><Relationship Id="rId6" Type="http://schemas.microsoft.com/office/2007/relationships/hdphoto" Target="../media/hdphoto10.wdp"/><Relationship Id="rId5" Type="http://schemas.openxmlformats.org/officeDocument/2006/relationships/image" Target="../media/image49.png"/><Relationship Id="rId4" Type="http://schemas.openxmlformats.org/officeDocument/2006/relationships/image" Target="../media/image4.png"/></Relationships>
</file>

<file path=ppt/slides/_rels/slide33.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4.png"/><Relationship Id="rId7" Type="http://schemas.microsoft.com/office/2007/relationships/hdphoto" Target="../media/hdphoto5.wdp"/><Relationship Id="rId12" Type="http://schemas.openxmlformats.org/officeDocument/2006/relationships/image" Target="../media/image10.sv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23.png"/><Relationship Id="rId11" Type="http://schemas.openxmlformats.org/officeDocument/2006/relationships/image" Target="../media/image51.png"/><Relationship Id="rId5" Type="http://schemas.microsoft.com/office/2007/relationships/hdphoto" Target="../media/hdphoto1.wdp"/><Relationship Id="rId10" Type="http://schemas.openxmlformats.org/officeDocument/2006/relationships/image" Target="../media/image25.png"/><Relationship Id="rId4" Type="http://schemas.openxmlformats.org/officeDocument/2006/relationships/image" Target="../media/image5.png"/><Relationship Id="rId9" Type="http://schemas.microsoft.com/office/2007/relationships/hdphoto" Target="../media/hdphoto6.wdp"/></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7.png"/><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5.png"/></Relationships>
</file>

<file path=ppt/slides/_rels/slide35.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53.png"/><Relationship Id="rId18" Type="http://schemas.openxmlformats.org/officeDocument/2006/relationships/image" Target="../media/image55.png"/><Relationship Id="rId3" Type="http://schemas.openxmlformats.org/officeDocument/2006/relationships/image" Target="../media/image4.png"/><Relationship Id="rId7" Type="http://schemas.microsoft.com/office/2007/relationships/hdphoto" Target="../media/hdphoto5.wdp"/><Relationship Id="rId12" Type="http://schemas.microsoft.com/office/2007/relationships/hdphoto" Target="../media/hdphoto11.wdp"/><Relationship Id="rId17" Type="http://schemas.openxmlformats.org/officeDocument/2006/relationships/image" Target="../media/image10.svg"/><Relationship Id="rId2" Type="http://schemas.openxmlformats.org/officeDocument/2006/relationships/image" Target="../media/image3.png"/><Relationship Id="rId16" Type="http://schemas.openxmlformats.org/officeDocument/2006/relationships/image" Target="../media/image51.png"/><Relationship Id="rId1" Type="http://schemas.openxmlformats.org/officeDocument/2006/relationships/slideLayout" Target="../slideLayouts/slideLayout1.xml"/><Relationship Id="rId6" Type="http://schemas.openxmlformats.org/officeDocument/2006/relationships/image" Target="../media/image23.png"/><Relationship Id="rId11" Type="http://schemas.openxmlformats.org/officeDocument/2006/relationships/image" Target="../media/image52.png"/><Relationship Id="rId5" Type="http://schemas.microsoft.com/office/2007/relationships/hdphoto" Target="../media/hdphoto1.wdp"/><Relationship Id="rId15" Type="http://schemas.microsoft.com/office/2007/relationships/hdphoto" Target="../media/hdphoto12.wdp"/><Relationship Id="rId10" Type="http://schemas.openxmlformats.org/officeDocument/2006/relationships/image" Target="../media/image25.png"/><Relationship Id="rId19" Type="http://schemas.microsoft.com/office/2007/relationships/hdphoto" Target="../media/hdphoto13.wdp"/><Relationship Id="rId4" Type="http://schemas.openxmlformats.org/officeDocument/2006/relationships/image" Target="../media/image5.png"/><Relationship Id="rId9" Type="http://schemas.microsoft.com/office/2007/relationships/hdphoto" Target="../media/hdphoto6.wdp"/><Relationship Id="rId14" Type="http://schemas.openxmlformats.org/officeDocument/2006/relationships/image" Target="../media/image54.png"/></Relationships>
</file>

<file path=ppt/slides/_rels/slide36.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4.png"/><Relationship Id="rId7" Type="http://schemas.microsoft.com/office/2007/relationships/hdphoto" Target="../media/hdphoto5.wdp"/><Relationship Id="rId12" Type="http://schemas.openxmlformats.org/officeDocument/2006/relationships/image" Target="../media/image10.sv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23.png"/><Relationship Id="rId11" Type="http://schemas.openxmlformats.org/officeDocument/2006/relationships/image" Target="../media/image51.png"/><Relationship Id="rId5" Type="http://schemas.microsoft.com/office/2007/relationships/hdphoto" Target="../media/hdphoto1.wdp"/><Relationship Id="rId10" Type="http://schemas.openxmlformats.org/officeDocument/2006/relationships/image" Target="../media/image25.png"/><Relationship Id="rId4" Type="http://schemas.openxmlformats.org/officeDocument/2006/relationships/image" Target="../media/image5.png"/><Relationship Id="rId9" Type="http://schemas.microsoft.com/office/2007/relationships/hdphoto" Target="../media/hdphoto6.wdp"/></Relationships>
</file>

<file path=ppt/slides/_rels/slide37.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3.png"/><Relationship Id="rId7"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5.png"/><Relationship Id="rId4" Type="http://schemas.openxmlformats.org/officeDocument/2006/relationships/image" Target="../media/image4.png"/></Relationships>
</file>

<file path=ppt/slides/_rels/slide38.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4.png"/><Relationship Id="rId7" Type="http://schemas.microsoft.com/office/2007/relationships/hdphoto" Target="../media/hdphoto5.wdp"/><Relationship Id="rId12" Type="http://schemas.openxmlformats.org/officeDocument/2006/relationships/image" Target="../media/image10.sv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23.png"/><Relationship Id="rId11" Type="http://schemas.openxmlformats.org/officeDocument/2006/relationships/image" Target="../media/image51.png"/><Relationship Id="rId5" Type="http://schemas.microsoft.com/office/2007/relationships/hdphoto" Target="../media/hdphoto1.wdp"/><Relationship Id="rId10" Type="http://schemas.openxmlformats.org/officeDocument/2006/relationships/image" Target="../media/image25.png"/><Relationship Id="rId4" Type="http://schemas.openxmlformats.org/officeDocument/2006/relationships/image" Target="../media/image5.png"/><Relationship Id="rId9" Type="http://schemas.microsoft.com/office/2007/relationships/hdphoto" Target="../media/hdphoto6.wdp"/></Relationships>
</file>

<file path=ppt/slides/_rels/slide39.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4.png"/><Relationship Id="rId7" Type="http://schemas.microsoft.com/office/2007/relationships/hdphoto" Target="../media/hdphoto5.wdp"/><Relationship Id="rId12" Type="http://schemas.openxmlformats.org/officeDocument/2006/relationships/image" Target="../media/image10.sv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23.png"/><Relationship Id="rId11" Type="http://schemas.openxmlformats.org/officeDocument/2006/relationships/image" Target="../media/image51.png"/><Relationship Id="rId5" Type="http://schemas.microsoft.com/office/2007/relationships/hdphoto" Target="../media/hdphoto1.wdp"/><Relationship Id="rId10" Type="http://schemas.openxmlformats.org/officeDocument/2006/relationships/image" Target="../media/image25.png"/><Relationship Id="rId4" Type="http://schemas.openxmlformats.org/officeDocument/2006/relationships/image" Target="../media/image5.png"/><Relationship Id="rId9" Type="http://schemas.microsoft.com/office/2007/relationships/hdphoto" Target="../media/hdphoto6.wdp"/></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5.png"/><Relationship Id="rId18" Type="http://schemas.openxmlformats.org/officeDocument/2006/relationships/image" Target="../media/image16.png"/><Relationship Id="rId3" Type="http://schemas.microsoft.com/office/2007/relationships/media" Target="../media/media3.mp3"/><Relationship Id="rId7" Type="http://schemas.openxmlformats.org/officeDocument/2006/relationships/notesSlide" Target="../notesSlides/notesSlide3.xml"/><Relationship Id="rId12" Type="http://schemas.openxmlformats.org/officeDocument/2006/relationships/image" Target="../media/image14.png"/><Relationship Id="rId17" Type="http://schemas.openxmlformats.org/officeDocument/2006/relationships/image" Target="../media/image15.svg"/><Relationship Id="rId2" Type="http://schemas.openxmlformats.org/officeDocument/2006/relationships/audio" Target="../media/media2.wav"/><Relationship Id="rId16" Type="http://schemas.openxmlformats.org/officeDocument/2006/relationships/image" Target="../media/image9.png"/><Relationship Id="rId1" Type="http://schemas.microsoft.com/office/2007/relationships/media" Target="../media/media2.wav"/><Relationship Id="rId6" Type="http://schemas.openxmlformats.org/officeDocument/2006/relationships/slideLayout" Target="../slideLayouts/slideLayout1.xml"/><Relationship Id="rId11" Type="http://schemas.openxmlformats.org/officeDocument/2006/relationships/image" Target="../media/image13.png"/><Relationship Id="rId5" Type="http://schemas.openxmlformats.org/officeDocument/2006/relationships/tags" Target="../tags/tag2.xml"/><Relationship Id="rId15" Type="http://schemas.openxmlformats.org/officeDocument/2006/relationships/slide" Target="slide3.xml"/><Relationship Id="rId10" Type="http://schemas.openxmlformats.org/officeDocument/2006/relationships/image" Target="../media/image12.png"/><Relationship Id="rId19" Type="http://schemas.openxmlformats.org/officeDocument/2006/relationships/image" Target="file:///C:\Program%20Files\Inknoe%20ClassPoint\Images\multiple_choice_with%20result_default_cm.png" TargetMode="External"/><Relationship Id="rId4" Type="http://schemas.openxmlformats.org/officeDocument/2006/relationships/audio" Target="../media/media3.mp3"/><Relationship Id="rId9" Type="http://schemas.microsoft.com/office/2007/relationships/hdphoto" Target="../media/hdphoto2.wdp"/><Relationship Id="rId14" Type="http://schemas.openxmlformats.org/officeDocument/2006/relationships/image" Target="../media/image10.png"/></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56.pn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5.mp4"/><Relationship Id="rId1" Type="http://schemas.microsoft.com/office/2007/relationships/media" Target="../media/media5.mp4"/><Relationship Id="rId4" Type="http://schemas.openxmlformats.org/officeDocument/2006/relationships/image" Target="../media/image57.png"/></Relationships>
</file>

<file path=ppt/slides/_rels/slide42.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3.png"/><Relationship Id="rId7"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5.png"/><Relationship Id="rId4" Type="http://schemas.openxmlformats.org/officeDocument/2006/relationships/image" Target="../media/image4.png"/></Relationships>
</file>

<file path=ppt/slides/_rels/slide43.xml.rels><?xml version="1.0" encoding="UTF-8" standalone="yes"?>
<Relationships xmlns="http://schemas.openxmlformats.org/package/2006/relationships"><Relationship Id="rId3" Type="http://schemas.openxmlformats.org/officeDocument/2006/relationships/image" Target="../media/image17.png"/><Relationship Id="rId7" Type="http://schemas.microsoft.com/office/2007/relationships/hdphoto" Target="../media/hdphoto1.wdp"/><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58.png"/></Relationships>
</file>

<file path=ppt/slides/_rels/slide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7.png"/><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5.png"/><Relationship Id="rId4" Type="http://schemas.openxmlformats.org/officeDocument/2006/relationships/image" Target="../media/image4.png"/></Relationships>
</file>

<file path=ppt/slides/_rels/slide4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0.png"/><Relationship Id="rId7" Type="http://schemas.openxmlformats.org/officeDocument/2006/relationships/image" Target="../media/image4.png"/><Relationship Id="rId2" Type="http://schemas.openxmlformats.org/officeDocument/2006/relationships/image" Target="../media/image19.png"/><Relationship Id="rId1" Type="http://schemas.openxmlformats.org/officeDocument/2006/relationships/slideLayout" Target="../slideLayouts/slideLayout1.xml"/><Relationship Id="rId6" Type="http://schemas.openxmlformats.org/officeDocument/2006/relationships/image" Target="../media/image3.png"/><Relationship Id="rId11" Type="http://schemas.microsoft.com/office/2007/relationships/hdphoto" Target="../media/hdphoto4.wdp"/><Relationship Id="rId5" Type="http://schemas.openxmlformats.org/officeDocument/2006/relationships/image" Target="../media/image2.png"/><Relationship Id="rId10" Type="http://schemas.openxmlformats.org/officeDocument/2006/relationships/image" Target="../media/image22.png"/><Relationship Id="rId4" Type="http://schemas.openxmlformats.org/officeDocument/2006/relationships/image" Target="../media/image21.png"/><Relationship Id="rId9" Type="http://schemas.microsoft.com/office/2007/relationships/hdphoto" Target="../media/hdphoto1.wdp"/></Relationships>
</file>

<file path=ppt/slides/_rels/slide46.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0.png"/><Relationship Id="rId3" Type="http://schemas.openxmlformats.org/officeDocument/2006/relationships/slideLayout" Target="../slideLayouts/slideLayout1.xml"/><Relationship Id="rId7" Type="http://schemas.openxmlformats.org/officeDocument/2006/relationships/slide" Target="slide5.xml"/><Relationship Id="rId12" Type="http://schemas.openxmlformats.org/officeDocument/2006/relationships/image" Target="../media/image15.svg"/><Relationship Id="rId2" Type="http://schemas.microsoft.com/office/2007/relationships/media" Target="../media/media1.mp3"/><Relationship Id="rId1" Type="http://schemas.openxmlformats.org/officeDocument/2006/relationships/audio" Target="NULL" TargetMode="External"/><Relationship Id="rId6" Type="http://schemas.microsoft.com/office/2007/relationships/hdphoto" Target="../media/hdphoto2.wdp"/><Relationship Id="rId11" Type="http://schemas.openxmlformats.org/officeDocument/2006/relationships/image" Target="../media/image9.png"/><Relationship Id="rId5" Type="http://schemas.openxmlformats.org/officeDocument/2006/relationships/image" Target="../media/image7.png"/><Relationship Id="rId15" Type="http://schemas.openxmlformats.org/officeDocument/2006/relationships/image" Target="../media/image11.png"/><Relationship Id="rId10" Type="http://schemas.openxmlformats.org/officeDocument/2006/relationships/slide" Target="slide4.xml"/><Relationship Id="rId4" Type="http://schemas.openxmlformats.org/officeDocument/2006/relationships/notesSlide" Target="../notesSlides/notesSlide8.xml"/><Relationship Id="rId9" Type="http://schemas.openxmlformats.org/officeDocument/2006/relationships/image" Target="../media/image13.svg"/><Relationship Id="rId14" Type="http://schemas.openxmlformats.org/officeDocument/2006/relationships/slide" Target="slide6.xml"/></Relationships>
</file>

<file path=ppt/slides/_rels/slide47.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0.png"/><Relationship Id="rId3" Type="http://schemas.openxmlformats.org/officeDocument/2006/relationships/slideLayout" Target="../slideLayouts/slideLayout1.xml"/><Relationship Id="rId7" Type="http://schemas.openxmlformats.org/officeDocument/2006/relationships/slide" Target="slide5.xml"/><Relationship Id="rId12" Type="http://schemas.openxmlformats.org/officeDocument/2006/relationships/image" Target="../media/image15.svg"/><Relationship Id="rId2" Type="http://schemas.microsoft.com/office/2007/relationships/media" Target="../media/media1.mp3"/><Relationship Id="rId1" Type="http://schemas.openxmlformats.org/officeDocument/2006/relationships/audio" Target="NULL" TargetMode="External"/><Relationship Id="rId6" Type="http://schemas.microsoft.com/office/2007/relationships/hdphoto" Target="../media/hdphoto2.wdp"/><Relationship Id="rId11" Type="http://schemas.openxmlformats.org/officeDocument/2006/relationships/image" Target="../media/image9.png"/><Relationship Id="rId5" Type="http://schemas.openxmlformats.org/officeDocument/2006/relationships/image" Target="../media/image7.png"/><Relationship Id="rId15" Type="http://schemas.openxmlformats.org/officeDocument/2006/relationships/image" Target="../media/image11.png"/><Relationship Id="rId10" Type="http://schemas.openxmlformats.org/officeDocument/2006/relationships/slide" Target="slide4.xml"/><Relationship Id="rId4" Type="http://schemas.openxmlformats.org/officeDocument/2006/relationships/notesSlide" Target="../notesSlides/notesSlide9.xml"/><Relationship Id="rId9" Type="http://schemas.openxmlformats.org/officeDocument/2006/relationships/image" Target="../media/image13.svg"/><Relationship Id="rId14" Type="http://schemas.openxmlformats.org/officeDocument/2006/relationships/slide" Target="slide6.xml"/></Relationships>
</file>

<file path=ppt/slides/_rels/slide5.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16.png"/><Relationship Id="rId3" Type="http://schemas.microsoft.com/office/2007/relationships/media" Target="../media/media3.mp3"/><Relationship Id="rId7" Type="http://schemas.openxmlformats.org/officeDocument/2006/relationships/notesSlide" Target="../notesSlides/notesSlide4.xml"/><Relationship Id="rId12" Type="http://schemas.openxmlformats.org/officeDocument/2006/relationships/image" Target="../media/image13.svg"/><Relationship Id="rId17" Type="http://schemas.openxmlformats.org/officeDocument/2006/relationships/image" Target="../media/image10.png"/><Relationship Id="rId2" Type="http://schemas.openxmlformats.org/officeDocument/2006/relationships/audio" Target="../media/media2.wav"/><Relationship Id="rId16" Type="http://schemas.openxmlformats.org/officeDocument/2006/relationships/image" Target="../media/image15.png"/><Relationship Id="rId1" Type="http://schemas.microsoft.com/office/2007/relationships/media" Target="../media/media2.wav"/><Relationship Id="rId6" Type="http://schemas.openxmlformats.org/officeDocument/2006/relationships/slideLayout" Target="../slideLayouts/slideLayout1.xml"/><Relationship Id="rId11" Type="http://schemas.openxmlformats.org/officeDocument/2006/relationships/image" Target="../media/image8.png"/><Relationship Id="rId5" Type="http://schemas.openxmlformats.org/officeDocument/2006/relationships/tags" Target="../tags/tag3.xml"/><Relationship Id="rId15" Type="http://schemas.openxmlformats.org/officeDocument/2006/relationships/image" Target="../media/image14.png"/><Relationship Id="rId10" Type="http://schemas.openxmlformats.org/officeDocument/2006/relationships/slide" Target="slide3.xml"/><Relationship Id="rId19" Type="http://schemas.openxmlformats.org/officeDocument/2006/relationships/image" Target="file:///C:\Program%20Files\Inknoe%20ClassPoint\Images\multiple_choice_with%20result_default_cm.png" TargetMode="External"/><Relationship Id="rId4" Type="http://schemas.openxmlformats.org/officeDocument/2006/relationships/audio" Target="../media/media3.mp3"/><Relationship Id="rId9" Type="http://schemas.microsoft.com/office/2007/relationships/hdphoto" Target="../media/hdphoto2.wdp"/><Relationship Id="rId1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1.xml"/><Relationship Id="rId6" Type="http://schemas.microsoft.com/office/2007/relationships/hdphoto" Target="../media/hdphoto3.wdp"/><Relationship Id="rId5" Type="http://schemas.openxmlformats.org/officeDocument/2006/relationships/image" Target="../media/image18.pn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0.png"/><Relationship Id="rId7" Type="http://schemas.openxmlformats.org/officeDocument/2006/relationships/image" Target="../media/image4.png"/><Relationship Id="rId2" Type="http://schemas.openxmlformats.org/officeDocument/2006/relationships/image" Target="../media/image19.png"/><Relationship Id="rId1" Type="http://schemas.openxmlformats.org/officeDocument/2006/relationships/slideLayout" Target="../slideLayouts/slideLayout1.xml"/><Relationship Id="rId6" Type="http://schemas.openxmlformats.org/officeDocument/2006/relationships/image" Target="../media/image3.png"/><Relationship Id="rId11" Type="http://schemas.microsoft.com/office/2007/relationships/hdphoto" Target="../media/hdphoto4.wdp"/><Relationship Id="rId5" Type="http://schemas.openxmlformats.org/officeDocument/2006/relationships/image" Target="../media/image2.png"/><Relationship Id="rId10" Type="http://schemas.openxmlformats.org/officeDocument/2006/relationships/image" Target="../media/image22.png"/><Relationship Id="rId4" Type="http://schemas.openxmlformats.org/officeDocument/2006/relationships/image" Target="../media/image21.png"/><Relationship Id="rId9" Type="http://schemas.microsoft.com/office/2007/relationships/hdphoto" Target="../media/hdphoto1.wdp"/></Relationships>
</file>

<file path=ppt/slides/_rels/slide8.xml.rels><?xml version="1.0" encoding="UTF-8" standalone="yes"?>
<Relationships xmlns="http://schemas.openxmlformats.org/package/2006/relationships"><Relationship Id="rId8" Type="http://schemas.openxmlformats.org/officeDocument/2006/relationships/image" Target="../media/image24.png"/><Relationship Id="rId13" Type="http://schemas.microsoft.com/office/2007/relationships/hdphoto" Target="../media/hdphoto7.wdp"/><Relationship Id="rId18" Type="http://schemas.microsoft.com/office/2007/relationships/hdphoto" Target="../media/hdphoto9.wdp"/><Relationship Id="rId3" Type="http://schemas.openxmlformats.org/officeDocument/2006/relationships/image" Target="../media/image4.png"/><Relationship Id="rId7" Type="http://schemas.microsoft.com/office/2007/relationships/hdphoto" Target="../media/hdphoto5.wdp"/><Relationship Id="rId12" Type="http://schemas.openxmlformats.org/officeDocument/2006/relationships/image" Target="../media/image27.png"/><Relationship Id="rId17" Type="http://schemas.openxmlformats.org/officeDocument/2006/relationships/image" Target="../media/image30.png"/><Relationship Id="rId2" Type="http://schemas.openxmlformats.org/officeDocument/2006/relationships/image" Target="../media/image3.png"/><Relationship Id="rId16" Type="http://schemas.openxmlformats.org/officeDocument/2006/relationships/image" Target="../media/image29.png"/><Relationship Id="rId1" Type="http://schemas.openxmlformats.org/officeDocument/2006/relationships/slideLayout" Target="../slideLayouts/slideLayout1.xml"/><Relationship Id="rId6" Type="http://schemas.openxmlformats.org/officeDocument/2006/relationships/image" Target="../media/image23.png"/><Relationship Id="rId11" Type="http://schemas.openxmlformats.org/officeDocument/2006/relationships/image" Target="../media/image26.png"/><Relationship Id="rId5" Type="http://schemas.microsoft.com/office/2007/relationships/hdphoto" Target="../media/hdphoto1.wdp"/><Relationship Id="rId15" Type="http://schemas.microsoft.com/office/2007/relationships/hdphoto" Target="../media/hdphoto8.wdp"/><Relationship Id="rId10" Type="http://schemas.openxmlformats.org/officeDocument/2006/relationships/image" Target="../media/image25.png"/><Relationship Id="rId4" Type="http://schemas.openxmlformats.org/officeDocument/2006/relationships/image" Target="../media/image5.png"/><Relationship Id="rId9" Type="http://schemas.microsoft.com/office/2007/relationships/hdphoto" Target="../media/hdphoto6.wdp"/><Relationship Id="rId14" Type="http://schemas.openxmlformats.org/officeDocument/2006/relationships/image" Target="../media/image28.png"/></Relationships>
</file>

<file path=ppt/slides/_rels/slide9.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3.png"/><Relationship Id="rId7"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5.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4" name="Rectangle 3"/>
          <p:cNvSpPr/>
          <p:nvPr/>
        </p:nvSpPr>
        <p:spPr>
          <a:xfrm>
            <a:off x="2783632" y="1916832"/>
            <a:ext cx="6912768" cy="3416320"/>
          </a:xfrm>
          <a:prstGeom prst="rect">
            <a:avLst/>
          </a:prstGeom>
          <a:noFill/>
        </p:spPr>
        <p:txBody>
          <a:bodyPr wrap="square" lIns="91440" tIns="45720" rIns="91440" bIns="45720">
            <a:spAutoFit/>
            <a:scene3d>
              <a:camera prst="perspectiveBelow"/>
              <a:lightRig rig="threePt" dir="t"/>
            </a:scene3d>
          </a:bodyPr>
          <a:lstStyle/>
          <a:p>
            <a:pPr algn="ctr"/>
            <a:r>
              <a:rPr lang="en-US" sz="5400" b="1" dirty="0">
                <a:ln w="22225">
                  <a:solidFill>
                    <a:schemeClr val="accent2"/>
                  </a:solidFill>
                  <a:prstDash val="solid"/>
                </a:ln>
                <a:solidFill>
                  <a:schemeClr val="accent2">
                    <a:lumMod val="40000"/>
                    <a:lumOff val="60000"/>
                  </a:schemeClr>
                </a:solidFill>
              </a:rPr>
              <a:t>CHÀO MỪNG CÁC THẦY CÔ GIÁO</a:t>
            </a:r>
          </a:p>
          <a:p>
            <a:pPr algn="ctr"/>
            <a:r>
              <a:rPr lang="en-US" sz="5400" b="1" dirty="0">
                <a:ln w="22225">
                  <a:solidFill>
                    <a:schemeClr val="accent2"/>
                  </a:solidFill>
                  <a:prstDash val="solid"/>
                </a:ln>
                <a:solidFill>
                  <a:schemeClr val="accent2">
                    <a:lumMod val="40000"/>
                    <a:lumOff val="60000"/>
                  </a:schemeClr>
                </a:solidFill>
              </a:rPr>
              <a:t> VỀ DỰ GIỜ LỚP 5A</a:t>
            </a:r>
          </a:p>
          <a:p>
            <a:pPr algn="ctr"/>
            <a:r>
              <a:rPr lang="en-US" sz="5400" b="1" dirty="0" err="1">
                <a:ln w="22225">
                  <a:solidFill>
                    <a:schemeClr val="accent2"/>
                  </a:solidFill>
                  <a:prstDash val="solid"/>
                </a:ln>
                <a:solidFill>
                  <a:schemeClr val="accent2">
                    <a:lumMod val="40000"/>
                    <a:lumOff val="60000"/>
                  </a:schemeClr>
                </a:solidFill>
              </a:rPr>
              <a:t>Môn</a:t>
            </a:r>
            <a:r>
              <a:rPr lang="en-US" sz="5400" b="1" dirty="0">
                <a:ln w="22225">
                  <a:solidFill>
                    <a:schemeClr val="accent2"/>
                  </a:solidFill>
                  <a:prstDash val="solid"/>
                </a:ln>
                <a:solidFill>
                  <a:schemeClr val="accent2">
                    <a:lumMod val="40000"/>
                    <a:lumOff val="60000"/>
                  </a:schemeClr>
                </a:solidFill>
              </a:rPr>
              <a:t>: </a:t>
            </a:r>
            <a:r>
              <a:rPr lang="en-US" sz="5400" b="1" dirty="0" err="1">
                <a:ln w="22225">
                  <a:solidFill>
                    <a:schemeClr val="accent2"/>
                  </a:solidFill>
                  <a:prstDash val="solid"/>
                </a:ln>
                <a:solidFill>
                  <a:schemeClr val="accent2">
                    <a:lumMod val="40000"/>
                    <a:lumOff val="60000"/>
                  </a:schemeClr>
                </a:solidFill>
              </a:rPr>
              <a:t>Tập</a:t>
            </a:r>
            <a:r>
              <a:rPr lang="en-US" sz="5400" b="1" dirty="0">
                <a:ln w="22225">
                  <a:solidFill>
                    <a:schemeClr val="accent2"/>
                  </a:solidFill>
                  <a:prstDash val="solid"/>
                </a:ln>
                <a:solidFill>
                  <a:schemeClr val="accent2">
                    <a:lumMod val="40000"/>
                    <a:lumOff val="60000"/>
                  </a:schemeClr>
                </a:solidFill>
              </a:rPr>
              <a:t> </a:t>
            </a:r>
            <a:r>
              <a:rPr lang="en-US" sz="5400" b="1" dirty="0" err="1">
                <a:ln w="22225">
                  <a:solidFill>
                    <a:schemeClr val="accent2"/>
                  </a:solidFill>
                  <a:prstDash val="solid"/>
                </a:ln>
                <a:solidFill>
                  <a:schemeClr val="accent2">
                    <a:lumMod val="40000"/>
                    <a:lumOff val="60000"/>
                  </a:schemeClr>
                </a:solidFill>
              </a:rPr>
              <a:t>đọc</a:t>
            </a:r>
            <a:endParaRPr lang="en-US" sz="5400" b="1" dirty="0">
              <a:ln w="22225">
                <a:solidFill>
                  <a:schemeClr val="accent2"/>
                </a:solidFill>
                <a:prstDash val="solid"/>
              </a:ln>
              <a:solidFill>
                <a:schemeClr val="accent2">
                  <a:lumMod val="40000"/>
                  <a:lumOff val="60000"/>
                </a:schemeClr>
              </a:solidFill>
            </a:endParaRPr>
          </a:p>
        </p:txBody>
      </p:sp>
    </p:spTree>
    <p:extLst>
      <p:ext uri="{BB962C8B-B14F-4D97-AF65-F5344CB8AC3E}">
        <p14:creationId xmlns:p14="http://schemas.microsoft.com/office/powerpoint/2010/main" val="310539689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xmlns="" id="{5D703170-FD1D-46F4-8A1A-149B3E89918E}"/>
              </a:ext>
            </a:extLst>
          </p:cNvPr>
          <p:cNvSpPr/>
          <p:nvPr/>
        </p:nvSpPr>
        <p:spPr>
          <a:xfrm>
            <a:off x="444500" y="444500"/>
            <a:ext cx="11341100" cy="60071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组合 4">
            <a:extLst>
              <a:ext uri="{FF2B5EF4-FFF2-40B4-BE49-F238E27FC236}">
                <a16:creationId xmlns:a16="http://schemas.microsoft.com/office/drawing/2014/main" xmlns="" id="{5AB2875F-1FD3-434D-A7F6-90F2B8096C75}"/>
              </a:ext>
            </a:extLst>
          </p:cNvPr>
          <p:cNvGrpSpPr/>
          <p:nvPr/>
        </p:nvGrpSpPr>
        <p:grpSpPr>
          <a:xfrm>
            <a:off x="5830010" y="5155547"/>
            <a:ext cx="6442560" cy="1914952"/>
            <a:chOff x="0" y="3566019"/>
            <a:chExt cx="12298652" cy="3655585"/>
          </a:xfrm>
        </p:grpSpPr>
        <p:pic>
          <p:nvPicPr>
            <p:cNvPr id="4" name="图片 5">
              <a:extLst>
                <a:ext uri="{FF2B5EF4-FFF2-40B4-BE49-F238E27FC236}">
                  <a16:creationId xmlns:a16="http://schemas.microsoft.com/office/drawing/2014/main" xmlns="" id="{FCFDE315-F181-4AD5-827A-E37B9F48D595}"/>
                </a:ext>
              </a:extLst>
            </p:cNvPr>
            <p:cNvPicPr>
              <a:picLocks noChangeAspect="1"/>
            </p:cNvPicPr>
            <p:nvPr/>
          </p:nvPicPr>
          <p:blipFill rotWithShape="1">
            <a:blip r:embed="rId2">
              <a:extLst>
                <a:ext uri="{28A0092B-C50C-407E-A947-70E740481C1C}">
                  <a14:useLocalDpi xmlns:a14="http://schemas.microsoft.com/office/drawing/2010/main" val="0"/>
                </a:ext>
              </a:extLst>
            </a:blip>
            <a:srcRect l="58176" t="52867" r="-1171" b="21243"/>
            <a:stretch/>
          </p:blipFill>
          <p:spPr>
            <a:xfrm>
              <a:off x="9118237" y="3815161"/>
              <a:ext cx="3180415" cy="3406443"/>
            </a:xfrm>
            <a:prstGeom prst="rect">
              <a:avLst/>
            </a:prstGeom>
          </p:spPr>
        </p:pic>
        <p:grpSp>
          <p:nvGrpSpPr>
            <p:cNvPr id="5" name="组合 6">
              <a:extLst>
                <a:ext uri="{FF2B5EF4-FFF2-40B4-BE49-F238E27FC236}">
                  <a16:creationId xmlns:a16="http://schemas.microsoft.com/office/drawing/2014/main" xmlns="" id="{215893AE-1F61-455C-B2E4-57D503BAE185}"/>
                </a:ext>
              </a:extLst>
            </p:cNvPr>
            <p:cNvGrpSpPr/>
            <p:nvPr/>
          </p:nvGrpSpPr>
          <p:grpSpPr>
            <a:xfrm>
              <a:off x="0" y="3566019"/>
              <a:ext cx="12195836" cy="3433990"/>
              <a:chOff x="-3836" y="3564981"/>
              <a:chExt cx="12195836" cy="3433990"/>
            </a:xfrm>
          </p:grpSpPr>
          <p:pic>
            <p:nvPicPr>
              <p:cNvPr id="6" name="图片 7">
                <a:extLst>
                  <a:ext uri="{FF2B5EF4-FFF2-40B4-BE49-F238E27FC236}">
                    <a16:creationId xmlns:a16="http://schemas.microsoft.com/office/drawing/2014/main" xmlns="" id="{911C7C1B-CFA4-42BF-A9CF-862A89DA8850}"/>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4596"/>
              <a:stretch/>
            </p:blipFill>
            <p:spPr>
              <a:xfrm>
                <a:off x="-3836" y="3705474"/>
                <a:ext cx="2664699" cy="3152526"/>
              </a:xfrm>
              <a:prstGeom prst="rect">
                <a:avLst/>
              </a:prstGeom>
            </p:spPr>
          </p:pic>
          <p:grpSp>
            <p:nvGrpSpPr>
              <p:cNvPr id="7" name="组合 8">
                <a:extLst>
                  <a:ext uri="{FF2B5EF4-FFF2-40B4-BE49-F238E27FC236}">
                    <a16:creationId xmlns:a16="http://schemas.microsoft.com/office/drawing/2014/main" xmlns="" id="{3F1F966C-75B4-4679-A2A1-6EC2E493D59A}"/>
                  </a:ext>
                </a:extLst>
              </p:cNvPr>
              <p:cNvGrpSpPr/>
              <p:nvPr/>
            </p:nvGrpSpPr>
            <p:grpSpPr>
              <a:xfrm>
                <a:off x="169579" y="3564981"/>
                <a:ext cx="12022421" cy="3433990"/>
                <a:chOff x="169579" y="3564981"/>
                <a:chExt cx="12022421" cy="3433990"/>
              </a:xfrm>
            </p:grpSpPr>
            <p:pic>
              <p:nvPicPr>
                <p:cNvPr id="8" name="图片 9">
                  <a:extLst>
                    <a:ext uri="{FF2B5EF4-FFF2-40B4-BE49-F238E27FC236}">
                      <a16:creationId xmlns:a16="http://schemas.microsoft.com/office/drawing/2014/main" xmlns="" id="{9F4316EF-E729-428D-98CF-30CF94CB79B1}"/>
                    </a:ext>
                  </a:extLst>
                </p:cNvPr>
                <p:cNvPicPr>
                  <a:picLocks noChangeAspect="1"/>
                </p:cNvPicPr>
                <p:nvPr/>
              </p:nvPicPr>
              <p:blipFill rotWithShape="1">
                <a:blip r:embed="rId3">
                  <a:extLst>
                    <a:ext uri="{28A0092B-C50C-407E-A947-70E740481C1C}">
                      <a14:useLocalDpi xmlns:a14="http://schemas.microsoft.com/office/drawing/2010/main" val="0"/>
                    </a:ext>
                  </a:extLst>
                </a:blip>
                <a:srcRect l="65426" t="67526" r="-108" b="9176"/>
                <a:stretch/>
              </p:blipFill>
              <p:spPr>
                <a:xfrm>
                  <a:off x="9429135" y="3564981"/>
                  <a:ext cx="2762865" cy="3301218"/>
                </a:xfrm>
                <a:prstGeom prst="rect">
                  <a:avLst/>
                </a:prstGeom>
              </p:spPr>
            </p:pic>
            <p:grpSp>
              <p:nvGrpSpPr>
                <p:cNvPr id="9" name="组合 10">
                  <a:extLst>
                    <a:ext uri="{FF2B5EF4-FFF2-40B4-BE49-F238E27FC236}">
                      <a16:creationId xmlns:a16="http://schemas.microsoft.com/office/drawing/2014/main" xmlns="" id="{7E008D41-ED82-4309-8F63-A898CA3E6985}"/>
                    </a:ext>
                  </a:extLst>
                </p:cNvPr>
                <p:cNvGrpSpPr/>
                <p:nvPr/>
              </p:nvGrpSpPr>
              <p:grpSpPr>
                <a:xfrm>
                  <a:off x="169579" y="3963247"/>
                  <a:ext cx="9959645" cy="3035724"/>
                  <a:chOff x="169579" y="3963247"/>
                  <a:chExt cx="9959645" cy="3035724"/>
                </a:xfrm>
              </p:grpSpPr>
              <p:pic>
                <p:nvPicPr>
                  <p:cNvPr id="10" name="图片 11">
                    <a:extLst>
                      <a:ext uri="{FF2B5EF4-FFF2-40B4-BE49-F238E27FC236}">
                        <a16:creationId xmlns:a16="http://schemas.microsoft.com/office/drawing/2014/main" xmlns="" id="{45837038-3A0A-4787-8202-9A0EBEBD75A7}"/>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169579" y="4358452"/>
                    <a:ext cx="2467897" cy="2528052"/>
                  </a:xfrm>
                  <a:prstGeom prst="rect">
                    <a:avLst/>
                  </a:prstGeom>
                </p:spPr>
              </p:pic>
              <p:pic>
                <p:nvPicPr>
                  <p:cNvPr id="11" name="图片 12">
                    <a:extLst>
                      <a:ext uri="{FF2B5EF4-FFF2-40B4-BE49-F238E27FC236}">
                        <a16:creationId xmlns:a16="http://schemas.microsoft.com/office/drawing/2014/main" xmlns="" id="{D8B0F174-7D75-4217-A322-852A2D4AEAA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8729046" y="4649650"/>
                    <a:ext cx="1400178" cy="2298273"/>
                  </a:xfrm>
                  <a:prstGeom prst="rect">
                    <a:avLst/>
                  </a:prstGeom>
                </p:spPr>
              </p:pic>
              <p:pic>
                <p:nvPicPr>
                  <p:cNvPr id="12" name="图片 13">
                    <a:extLst>
                      <a:ext uri="{FF2B5EF4-FFF2-40B4-BE49-F238E27FC236}">
                        <a16:creationId xmlns:a16="http://schemas.microsoft.com/office/drawing/2014/main" xmlns="" id="{8894CE6E-9A20-438A-AEC6-C0ED5FDA9962}"/>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2291851" y="4991808"/>
                    <a:ext cx="1850211" cy="1895310"/>
                  </a:xfrm>
                  <a:prstGeom prst="rect">
                    <a:avLst/>
                  </a:prstGeom>
                </p:spPr>
              </p:pic>
              <p:pic>
                <p:nvPicPr>
                  <p:cNvPr id="13" name="图片 14">
                    <a:extLst>
                      <a:ext uri="{FF2B5EF4-FFF2-40B4-BE49-F238E27FC236}">
                        <a16:creationId xmlns:a16="http://schemas.microsoft.com/office/drawing/2014/main" xmlns="" id="{4094C128-7498-437E-BB86-94F2FA5BEEFA}"/>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7243369" y="4922282"/>
                    <a:ext cx="1917482" cy="1964221"/>
                  </a:xfrm>
                  <a:prstGeom prst="rect">
                    <a:avLst/>
                  </a:prstGeom>
                </p:spPr>
              </p:pic>
              <p:pic>
                <p:nvPicPr>
                  <p:cNvPr id="14" name="图片 15">
                    <a:extLst>
                      <a:ext uri="{FF2B5EF4-FFF2-40B4-BE49-F238E27FC236}">
                        <a16:creationId xmlns:a16="http://schemas.microsoft.com/office/drawing/2014/main" xmlns="" id="{A241C21F-CB22-4358-BE77-15C555078563}"/>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t="48762" r="59945" b="26775"/>
                  <a:stretch/>
                </p:blipFill>
                <p:spPr>
                  <a:xfrm>
                    <a:off x="3826598" y="5351805"/>
                    <a:ext cx="1400178" cy="1521061"/>
                  </a:xfrm>
                  <a:prstGeom prst="rect">
                    <a:avLst/>
                  </a:prstGeom>
                </p:spPr>
              </p:pic>
              <p:pic>
                <p:nvPicPr>
                  <p:cNvPr id="15" name="图片 16">
                    <a:extLst>
                      <a:ext uri="{FF2B5EF4-FFF2-40B4-BE49-F238E27FC236}">
                        <a16:creationId xmlns:a16="http://schemas.microsoft.com/office/drawing/2014/main" xmlns="" id="{171D457A-A325-4D4A-9E8F-0F612C9CF03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4564326" y="4700698"/>
                    <a:ext cx="1400178" cy="2298273"/>
                  </a:xfrm>
                  <a:prstGeom prst="rect">
                    <a:avLst/>
                  </a:prstGeom>
                </p:spPr>
              </p:pic>
              <p:pic>
                <p:nvPicPr>
                  <p:cNvPr id="16" name="图片 17">
                    <a:extLst>
                      <a:ext uri="{FF2B5EF4-FFF2-40B4-BE49-F238E27FC236}">
                        <a16:creationId xmlns:a16="http://schemas.microsoft.com/office/drawing/2014/main" xmlns="" id="{03118872-5252-4B83-9892-1C3BCFB21F76}"/>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6775"/>
                  <a:stretch/>
                </p:blipFill>
                <p:spPr>
                  <a:xfrm>
                    <a:off x="5264416" y="3963247"/>
                    <a:ext cx="2664699" cy="2894753"/>
                  </a:xfrm>
                  <a:prstGeom prst="rect">
                    <a:avLst/>
                  </a:prstGeom>
                </p:spPr>
              </p:pic>
            </p:grpSp>
          </p:grpSp>
        </p:grpSp>
      </p:grpSp>
      <p:pic>
        <p:nvPicPr>
          <p:cNvPr id="17" name="Picture 16">
            <a:extLst>
              <a:ext uri="{FF2B5EF4-FFF2-40B4-BE49-F238E27FC236}">
                <a16:creationId xmlns:a16="http://schemas.microsoft.com/office/drawing/2014/main" xmlns="" id="{E645371B-CC3D-41C4-A411-31C30A57180A}"/>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861919" y="479025"/>
            <a:ext cx="4468159" cy="1135799"/>
          </a:xfrm>
          <a:prstGeom prst="rect">
            <a:avLst/>
          </a:prstGeom>
        </p:spPr>
      </p:pic>
      <p:grpSp>
        <p:nvGrpSpPr>
          <p:cNvPr id="18" name="组合 4">
            <a:extLst>
              <a:ext uri="{FF2B5EF4-FFF2-40B4-BE49-F238E27FC236}">
                <a16:creationId xmlns:a16="http://schemas.microsoft.com/office/drawing/2014/main" xmlns="" id="{6E40AF1C-162C-42E6-984E-8F09DDECDC83}"/>
              </a:ext>
            </a:extLst>
          </p:cNvPr>
          <p:cNvGrpSpPr/>
          <p:nvPr/>
        </p:nvGrpSpPr>
        <p:grpSpPr>
          <a:xfrm flipH="1">
            <a:off x="-61820" y="5164897"/>
            <a:ext cx="6442560" cy="1914952"/>
            <a:chOff x="0" y="3566019"/>
            <a:chExt cx="12298652" cy="3655585"/>
          </a:xfrm>
        </p:grpSpPr>
        <p:pic>
          <p:nvPicPr>
            <p:cNvPr id="19" name="图片 5">
              <a:extLst>
                <a:ext uri="{FF2B5EF4-FFF2-40B4-BE49-F238E27FC236}">
                  <a16:creationId xmlns:a16="http://schemas.microsoft.com/office/drawing/2014/main" xmlns="" id="{D73BAE36-0308-42FC-AC5D-C200BAE6F8CE}"/>
                </a:ext>
              </a:extLst>
            </p:cNvPr>
            <p:cNvPicPr>
              <a:picLocks noChangeAspect="1"/>
            </p:cNvPicPr>
            <p:nvPr/>
          </p:nvPicPr>
          <p:blipFill rotWithShape="1">
            <a:blip r:embed="rId2">
              <a:extLst>
                <a:ext uri="{28A0092B-C50C-407E-A947-70E740481C1C}">
                  <a14:useLocalDpi xmlns:a14="http://schemas.microsoft.com/office/drawing/2010/main" val="0"/>
                </a:ext>
              </a:extLst>
            </a:blip>
            <a:srcRect l="58176" t="52867" r="-1171" b="21243"/>
            <a:stretch/>
          </p:blipFill>
          <p:spPr>
            <a:xfrm>
              <a:off x="9118237" y="3815161"/>
              <a:ext cx="3180415" cy="3406443"/>
            </a:xfrm>
            <a:prstGeom prst="rect">
              <a:avLst/>
            </a:prstGeom>
          </p:spPr>
        </p:pic>
        <p:grpSp>
          <p:nvGrpSpPr>
            <p:cNvPr id="20" name="组合 6">
              <a:extLst>
                <a:ext uri="{FF2B5EF4-FFF2-40B4-BE49-F238E27FC236}">
                  <a16:creationId xmlns:a16="http://schemas.microsoft.com/office/drawing/2014/main" xmlns="" id="{0669DB57-30D5-4C62-A086-F92D59BA2F4F}"/>
                </a:ext>
              </a:extLst>
            </p:cNvPr>
            <p:cNvGrpSpPr/>
            <p:nvPr/>
          </p:nvGrpSpPr>
          <p:grpSpPr>
            <a:xfrm>
              <a:off x="0" y="3566019"/>
              <a:ext cx="12195836" cy="3433990"/>
              <a:chOff x="-3836" y="3564981"/>
              <a:chExt cx="12195836" cy="3433990"/>
            </a:xfrm>
          </p:grpSpPr>
          <p:pic>
            <p:nvPicPr>
              <p:cNvPr id="21" name="图片 7">
                <a:extLst>
                  <a:ext uri="{FF2B5EF4-FFF2-40B4-BE49-F238E27FC236}">
                    <a16:creationId xmlns:a16="http://schemas.microsoft.com/office/drawing/2014/main" xmlns="" id="{055C7B73-DCF2-434F-BA2F-6E133B103BDE}"/>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4596"/>
              <a:stretch/>
            </p:blipFill>
            <p:spPr>
              <a:xfrm>
                <a:off x="-3836" y="3705474"/>
                <a:ext cx="2664699" cy="3152526"/>
              </a:xfrm>
              <a:prstGeom prst="rect">
                <a:avLst/>
              </a:prstGeom>
            </p:spPr>
          </p:pic>
          <p:grpSp>
            <p:nvGrpSpPr>
              <p:cNvPr id="22" name="组合 8">
                <a:extLst>
                  <a:ext uri="{FF2B5EF4-FFF2-40B4-BE49-F238E27FC236}">
                    <a16:creationId xmlns:a16="http://schemas.microsoft.com/office/drawing/2014/main" xmlns="" id="{A03BE5C0-087C-4431-AAA1-85458A1C5BA5}"/>
                  </a:ext>
                </a:extLst>
              </p:cNvPr>
              <p:cNvGrpSpPr/>
              <p:nvPr/>
            </p:nvGrpSpPr>
            <p:grpSpPr>
              <a:xfrm>
                <a:off x="169579" y="3564981"/>
                <a:ext cx="12022421" cy="3433990"/>
                <a:chOff x="169579" y="3564981"/>
                <a:chExt cx="12022421" cy="3433990"/>
              </a:xfrm>
            </p:grpSpPr>
            <p:pic>
              <p:nvPicPr>
                <p:cNvPr id="23" name="图片 9">
                  <a:extLst>
                    <a:ext uri="{FF2B5EF4-FFF2-40B4-BE49-F238E27FC236}">
                      <a16:creationId xmlns:a16="http://schemas.microsoft.com/office/drawing/2014/main" xmlns="" id="{3296F15D-522D-41E3-9AD3-F5A0C1B13270}"/>
                    </a:ext>
                  </a:extLst>
                </p:cNvPr>
                <p:cNvPicPr>
                  <a:picLocks noChangeAspect="1"/>
                </p:cNvPicPr>
                <p:nvPr/>
              </p:nvPicPr>
              <p:blipFill rotWithShape="1">
                <a:blip r:embed="rId3">
                  <a:extLst>
                    <a:ext uri="{28A0092B-C50C-407E-A947-70E740481C1C}">
                      <a14:useLocalDpi xmlns:a14="http://schemas.microsoft.com/office/drawing/2010/main" val="0"/>
                    </a:ext>
                  </a:extLst>
                </a:blip>
                <a:srcRect l="65426" t="67526" r="-108" b="9176"/>
                <a:stretch/>
              </p:blipFill>
              <p:spPr>
                <a:xfrm>
                  <a:off x="9429135" y="3564981"/>
                  <a:ext cx="2762865" cy="3301218"/>
                </a:xfrm>
                <a:prstGeom prst="rect">
                  <a:avLst/>
                </a:prstGeom>
              </p:spPr>
            </p:pic>
            <p:grpSp>
              <p:nvGrpSpPr>
                <p:cNvPr id="24" name="组合 10">
                  <a:extLst>
                    <a:ext uri="{FF2B5EF4-FFF2-40B4-BE49-F238E27FC236}">
                      <a16:creationId xmlns:a16="http://schemas.microsoft.com/office/drawing/2014/main" xmlns="" id="{9D48DEF3-995C-456A-8920-27FB925D6EAE}"/>
                    </a:ext>
                  </a:extLst>
                </p:cNvPr>
                <p:cNvGrpSpPr/>
                <p:nvPr/>
              </p:nvGrpSpPr>
              <p:grpSpPr>
                <a:xfrm>
                  <a:off x="169579" y="3963247"/>
                  <a:ext cx="9959645" cy="3035724"/>
                  <a:chOff x="169579" y="3963247"/>
                  <a:chExt cx="9959645" cy="3035724"/>
                </a:xfrm>
              </p:grpSpPr>
              <p:pic>
                <p:nvPicPr>
                  <p:cNvPr id="25" name="图片 11">
                    <a:extLst>
                      <a:ext uri="{FF2B5EF4-FFF2-40B4-BE49-F238E27FC236}">
                        <a16:creationId xmlns:a16="http://schemas.microsoft.com/office/drawing/2014/main" xmlns="" id="{43303E63-8BC9-432D-80F1-77CFC586D64E}"/>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169579" y="4358452"/>
                    <a:ext cx="2467897" cy="2528052"/>
                  </a:xfrm>
                  <a:prstGeom prst="rect">
                    <a:avLst/>
                  </a:prstGeom>
                </p:spPr>
              </p:pic>
              <p:pic>
                <p:nvPicPr>
                  <p:cNvPr id="26" name="图片 12">
                    <a:extLst>
                      <a:ext uri="{FF2B5EF4-FFF2-40B4-BE49-F238E27FC236}">
                        <a16:creationId xmlns:a16="http://schemas.microsoft.com/office/drawing/2014/main" xmlns="" id="{58261CC2-9756-4A78-91E2-0BEC53426A6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8729046" y="4649650"/>
                    <a:ext cx="1400178" cy="2298273"/>
                  </a:xfrm>
                  <a:prstGeom prst="rect">
                    <a:avLst/>
                  </a:prstGeom>
                </p:spPr>
              </p:pic>
              <p:pic>
                <p:nvPicPr>
                  <p:cNvPr id="27" name="图片 13">
                    <a:extLst>
                      <a:ext uri="{FF2B5EF4-FFF2-40B4-BE49-F238E27FC236}">
                        <a16:creationId xmlns:a16="http://schemas.microsoft.com/office/drawing/2014/main" xmlns="" id="{974701D5-13A7-44AD-AB82-63EAA200F7E9}"/>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2291851" y="4991808"/>
                    <a:ext cx="1850211" cy="1895310"/>
                  </a:xfrm>
                  <a:prstGeom prst="rect">
                    <a:avLst/>
                  </a:prstGeom>
                </p:spPr>
              </p:pic>
              <p:pic>
                <p:nvPicPr>
                  <p:cNvPr id="28" name="图片 14">
                    <a:extLst>
                      <a:ext uri="{FF2B5EF4-FFF2-40B4-BE49-F238E27FC236}">
                        <a16:creationId xmlns:a16="http://schemas.microsoft.com/office/drawing/2014/main" xmlns="" id="{F1BE9924-8ABD-4430-9200-52F0AEDAE750}"/>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7243369" y="4922282"/>
                    <a:ext cx="1917482" cy="1964221"/>
                  </a:xfrm>
                  <a:prstGeom prst="rect">
                    <a:avLst/>
                  </a:prstGeom>
                </p:spPr>
              </p:pic>
              <p:pic>
                <p:nvPicPr>
                  <p:cNvPr id="29" name="图片 15">
                    <a:extLst>
                      <a:ext uri="{FF2B5EF4-FFF2-40B4-BE49-F238E27FC236}">
                        <a16:creationId xmlns:a16="http://schemas.microsoft.com/office/drawing/2014/main" xmlns="" id="{33ACA8AB-1C9E-4117-A49E-55FF82B4CB3B}"/>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t="48762" r="59945" b="26775"/>
                  <a:stretch/>
                </p:blipFill>
                <p:spPr>
                  <a:xfrm>
                    <a:off x="3826598" y="5351805"/>
                    <a:ext cx="1400178" cy="1521061"/>
                  </a:xfrm>
                  <a:prstGeom prst="rect">
                    <a:avLst/>
                  </a:prstGeom>
                </p:spPr>
              </p:pic>
              <p:pic>
                <p:nvPicPr>
                  <p:cNvPr id="30" name="图片 16">
                    <a:extLst>
                      <a:ext uri="{FF2B5EF4-FFF2-40B4-BE49-F238E27FC236}">
                        <a16:creationId xmlns:a16="http://schemas.microsoft.com/office/drawing/2014/main" xmlns="" id="{29EC5304-1662-4073-979E-A58951284EE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4564326" y="4700698"/>
                    <a:ext cx="1400178" cy="2298273"/>
                  </a:xfrm>
                  <a:prstGeom prst="rect">
                    <a:avLst/>
                  </a:prstGeom>
                </p:spPr>
              </p:pic>
              <p:pic>
                <p:nvPicPr>
                  <p:cNvPr id="31" name="图片 17">
                    <a:extLst>
                      <a:ext uri="{FF2B5EF4-FFF2-40B4-BE49-F238E27FC236}">
                        <a16:creationId xmlns:a16="http://schemas.microsoft.com/office/drawing/2014/main" xmlns="" id="{55100809-D33B-4269-B0AB-4A3D6AC8A3CB}"/>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6775"/>
                  <a:stretch/>
                </p:blipFill>
                <p:spPr>
                  <a:xfrm>
                    <a:off x="5264416" y="3963247"/>
                    <a:ext cx="2664699" cy="2894753"/>
                  </a:xfrm>
                  <a:prstGeom prst="rect">
                    <a:avLst/>
                  </a:prstGeom>
                </p:spPr>
              </p:pic>
            </p:grpSp>
          </p:grpSp>
        </p:grpSp>
      </p:grpSp>
      <p:sp>
        <p:nvSpPr>
          <p:cNvPr id="32" name="Rectangle 6">
            <a:extLst>
              <a:ext uri="{FF2B5EF4-FFF2-40B4-BE49-F238E27FC236}">
                <a16:creationId xmlns:a16="http://schemas.microsoft.com/office/drawing/2014/main" xmlns="" id="{2C8E8FAE-B386-42E4-93AA-75979E013114}"/>
              </a:ext>
            </a:extLst>
          </p:cNvPr>
          <p:cNvSpPr>
            <a:spLocks noChangeArrowheads="1"/>
          </p:cNvSpPr>
          <p:nvPr/>
        </p:nvSpPr>
        <p:spPr bwMode="auto">
          <a:xfrm>
            <a:off x="627379" y="1523002"/>
            <a:ext cx="10937240" cy="4031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5000" b="1">
                <a:solidFill>
                  <a:srgbClr val="3333FF"/>
                </a:solidFill>
                <a:latin typeface="Times New Roman" panose="02020603050405020304" pitchFamily="18" charset="0"/>
              </a:defRPr>
            </a:lvl1pPr>
            <a:lvl2pPr marL="742950" indent="-285750">
              <a:defRPr sz="5000" b="1">
                <a:solidFill>
                  <a:srgbClr val="3333FF"/>
                </a:solidFill>
                <a:latin typeface="Times New Roman" panose="02020603050405020304" pitchFamily="18" charset="0"/>
              </a:defRPr>
            </a:lvl2pPr>
            <a:lvl3pPr marL="1143000" indent="-228600">
              <a:defRPr sz="5000" b="1">
                <a:solidFill>
                  <a:srgbClr val="3333FF"/>
                </a:solidFill>
                <a:latin typeface="Times New Roman" panose="02020603050405020304" pitchFamily="18" charset="0"/>
              </a:defRPr>
            </a:lvl3pPr>
            <a:lvl4pPr marL="1600200" indent="-228600">
              <a:defRPr sz="5000" b="1">
                <a:solidFill>
                  <a:srgbClr val="3333FF"/>
                </a:solidFill>
                <a:latin typeface="Times New Roman" panose="02020603050405020304" pitchFamily="18" charset="0"/>
              </a:defRPr>
            </a:lvl4pPr>
            <a:lvl5pPr marL="2057400" indent="-228600">
              <a:defRPr sz="5000" b="1">
                <a:solidFill>
                  <a:srgbClr val="3333FF"/>
                </a:solidFill>
                <a:latin typeface="Times New Roman" panose="02020603050405020304" pitchFamily="18" charset="0"/>
              </a:defRPr>
            </a:lvl5pPr>
            <a:lvl6pPr marL="2514600" indent="-228600" eaLnBrk="0" fontAlgn="base" hangingPunct="0">
              <a:spcBef>
                <a:spcPct val="0"/>
              </a:spcBef>
              <a:spcAft>
                <a:spcPct val="0"/>
              </a:spcAft>
              <a:defRPr sz="5000" b="1">
                <a:solidFill>
                  <a:srgbClr val="3333FF"/>
                </a:solidFill>
                <a:latin typeface="Times New Roman" panose="02020603050405020304" pitchFamily="18" charset="0"/>
              </a:defRPr>
            </a:lvl6pPr>
            <a:lvl7pPr marL="2971800" indent="-228600" eaLnBrk="0" fontAlgn="base" hangingPunct="0">
              <a:spcBef>
                <a:spcPct val="0"/>
              </a:spcBef>
              <a:spcAft>
                <a:spcPct val="0"/>
              </a:spcAft>
              <a:defRPr sz="5000" b="1">
                <a:solidFill>
                  <a:srgbClr val="3333FF"/>
                </a:solidFill>
                <a:latin typeface="Times New Roman" panose="02020603050405020304" pitchFamily="18" charset="0"/>
              </a:defRPr>
            </a:lvl7pPr>
            <a:lvl8pPr marL="3429000" indent="-228600" eaLnBrk="0" fontAlgn="base" hangingPunct="0">
              <a:spcBef>
                <a:spcPct val="0"/>
              </a:spcBef>
              <a:spcAft>
                <a:spcPct val="0"/>
              </a:spcAft>
              <a:defRPr sz="5000" b="1">
                <a:solidFill>
                  <a:srgbClr val="3333FF"/>
                </a:solidFill>
                <a:latin typeface="Times New Roman" panose="02020603050405020304" pitchFamily="18" charset="0"/>
              </a:defRPr>
            </a:lvl8pPr>
            <a:lvl9pPr marL="3886200" indent="-228600" eaLnBrk="0" fontAlgn="base" hangingPunct="0">
              <a:spcBef>
                <a:spcPct val="0"/>
              </a:spcBef>
              <a:spcAft>
                <a:spcPct val="0"/>
              </a:spcAft>
              <a:defRPr sz="5000" b="1">
                <a:solidFill>
                  <a:srgbClr val="3333FF"/>
                </a:solidFill>
                <a:latin typeface="Times New Roman" panose="02020603050405020304" pitchFamily="18" charset="0"/>
              </a:defRPr>
            </a:lvl9pPr>
          </a:lstStyle>
          <a:p>
            <a:pPr algn="just"/>
            <a:r>
              <a:rPr lang="en-US" altLang="en-US" sz="3200" b="0" dirty="0">
                <a:solidFill>
                  <a:schemeClr val="tx1"/>
                </a:solidFill>
              </a:rPr>
              <a:t>		</a:t>
            </a:r>
            <a:r>
              <a:rPr lang="vi-VN" altLang="en-US" sz="3200" b="0" dirty="0">
                <a:solidFill>
                  <a:schemeClr val="tx1"/>
                </a:solidFill>
              </a:rPr>
              <a:t>A-ri-ôn là một nghệ sĩ nổi tiếng của nước Hi Lạp cổ. Trong một cuộc thi ca hát ở đảo Xi-xin, ông đoạt giải nhất với nhiều tặng vật quý giá. Trên đường trở về kinh đô, đến giữa biển thì đoàn thủy thủ trên chiếc tàu chở ông nổi lòng tham, cướp hết tặng vật và đòi giết A-ri-ôn. Nghệ sĩ xin được hát bài ông yêu thích trước khi chết. Bọn cướp đồng ý. A-ri-ôn đứng trên boong tàu cất tiếng hát, đến đoạn mê say nhất, ông nhảy xuống biển. Bọn cướp cho rằng A-ri-ôn đã chết liền dong buồm trở về đất liền.</a:t>
            </a:r>
          </a:p>
        </p:txBody>
      </p:sp>
    </p:spTree>
    <p:extLst>
      <p:ext uri="{BB962C8B-B14F-4D97-AF65-F5344CB8AC3E}">
        <p14:creationId xmlns:p14="http://schemas.microsoft.com/office/powerpoint/2010/main" val="3079168777"/>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randombar(horizontal)">
                                      <p:cBhvr>
                                        <p:cTn id="7"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xmlns="" id="{5D703170-FD1D-46F4-8A1A-149B3E89918E}"/>
              </a:ext>
            </a:extLst>
          </p:cNvPr>
          <p:cNvSpPr/>
          <p:nvPr/>
        </p:nvSpPr>
        <p:spPr>
          <a:xfrm>
            <a:off x="444500" y="444500"/>
            <a:ext cx="11341100" cy="60071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组合 4">
            <a:extLst>
              <a:ext uri="{FF2B5EF4-FFF2-40B4-BE49-F238E27FC236}">
                <a16:creationId xmlns:a16="http://schemas.microsoft.com/office/drawing/2014/main" xmlns="" id="{5AB2875F-1FD3-434D-A7F6-90F2B8096C75}"/>
              </a:ext>
            </a:extLst>
          </p:cNvPr>
          <p:cNvGrpSpPr/>
          <p:nvPr/>
        </p:nvGrpSpPr>
        <p:grpSpPr>
          <a:xfrm>
            <a:off x="5830010" y="5155547"/>
            <a:ext cx="6442560" cy="1914952"/>
            <a:chOff x="0" y="3566019"/>
            <a:chExt cx="12298652" cy="3655585"/>
          </a:xfrm>
        </p:grpSpPr>
        <p:pic>
          <p:nvPicPr>
            <p:cNvPr id="4" name="图片 5">
              <a:extLst>
                <a:ext uri="{FF2B5EF4-FFF2-40B4-BE49-F238E27FC236}">
                  <a16:creationId xmlns:a16="http://schemas.microsoft.com/office/drawing/2014/main" xmlns="" id="{FCFDE315-F181-4AD5-827A-E37B9F48D595}"/>
                </a:ext>
              </a:extLst>
            </p:cNvPr>
            <p:cNvPicPr>
              <a:picLocks noChangeAspect="1"/>
            </p:cNvPicPr>
            <p:nvPr/>
          </p:nvPicPr>
          <p:blipFill rotWithShape="1">
            <a:blip r:embed="rId2">
              <a:extLst>
                <a:ext uri="{28A0092B-C50C-407E-A947-70E740481C1C}">
                  <a14:useLocalDpi xmlns:a14="http://schemas.microsoft.com/office/drawing/2010/main" val="0"/>
                </a:ext>
              </a:extLst>
            </a:blip>
            <a:srcRect l="58176" t="52867" r="-1171" b="21243"/>
            <a:stretch/>
          </p:blipFill>
          <p:spPr>
            <a:xfrm>
              <a:off x="9118237" y="3815161"/>
              <a:ext cx="3180415" cy="3406443"/>
            </a:xfrm>
            <a:prstGeom prst="rect">
              <a:avLst/>
            </a:prstGeom>
          </p:spPr>
        </p:pic>
        <p:grpSp>
          <p:nvGrpSpPr>
            <p:cNvPr id="5" name="组合 6">
              <a:extLst>
                <a:ext uri="{FF2B5EF4-FFF2-40B4-BE49-F238E27FC236}">
                  <a16:creationId xmlns:a16="http://schemas.microsoft.com/office/drawing/2014/main" xmlns="" id="{215893AE-1F61-455C-B2E4-57D503BAE185}"/>
                </a:ext>
              </a:extLst>
            </p:cNvPr>
            <p:cNvGrpSpPr/>
            <p:nvPr/>
          </p:nvGrpSpPr>
          <p:grpSpPr>
            <a:xfrm>
              <a:off x="0" y="3566019"/>
              <a:ext cx="12195836" cy="3433990"/>
              <a:chOff x="-3836" y="3564981"/>
              <a:chExt cx="12195836" cy="3433990"/>
            </a:xfrm>
          </p:grpSpPr>
          <p:pic>
            <p:nvPicPr>
              <p:cNvPr id="6" name="图片 7">
                <a:extLst>
                  <a:ext uri="{FF2B5EF4-FFF2-40B4-BE49-F238E27FC236}">
                    <a16:creationId xmlns:a16="http://schemas.microsoft.com/office/drawing/2014/main" xmlns="" id="{911C7C1B-CFA4-42BF-A9CF-862A89DA8850}"/>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4596"/>
              <a:stretch/>
            </p:blipFill>
            <p:spPr>
              <a:xfrm>
                <a:off x="-3836" y="3705474"/>
                <a:ext cx="2664699" cy="3152526"/>
              </a:xfrm>
              <a:prstGeom prst="rect">
                <a:avLst/>
              </a:prstGeom>
            </p:spPr>
          </p:pic>
          <p:grpSp>
            <p:nvGrpSpPr>
              <p:cNvPr id="7" name="组合 8">
                <a:extLst>
                  <a:ext uri="{FF2B5EF4-FFF2-40B4-BE49-F238E27FC236}">
                    <a16:creationId xmlns:a16="http://schemas.microsoft.com/office/drawing/2014/main" xmlns="" id="{3F1F966C-75B4-4679-A2A1-6EC2E493D59A}"/>
                  </a:ext>
                </a:extLst>
              </p:cNvPr>
              <p:cNvGrpSpPr/>
              <p:nvPr/>
            </p:nvGrpSpPr>
            <p:grpSpPr>
              <a:xfrm>
                <a:off x="169579" y="3564981"/>
                <a:ext cx="12022421" cy="3433990"/>
                <a:chOff x="169579" y="3564981"/>
                <a:chExt cx="12022421" cy="3433990"/>
              </a:xfrm>
            </p:grpSpPr>
            <p:pic>
              <p:nvPicPr>
                <p:cNvPr id="8" name="图片 9">
                  <a:extLst>
                    <a:ext uri="{FF2B5EF4-FFF2-40B4-BE49-F238E27FC236}">
                      <a16:creationId xmlns:a16="http://schemas.microsoft.com/office/drawing/2014/main" xmlns="" id="{9F4316EF-E729-428D-98CF-30CF94CB79B1}"/>
                    </a:ext>
                  </a:extLst>
                </p:cNvPr>
                <p:cNvPicPr>
                  <a:picLocks noChangeAspect="1"/>
                </p:cNvPicPr>
                <p:nvPr/>
              </p:nvPicPr>
              <p:blipFill rotWithShape="1">
                <a:blip r:embed="rId3">
                  <a:extLst>
                    <a:ext uri="{28A0092B-C50C-407E-A947-70E740481C1C}">
                      <a14:useLocalDpi xmlns:a14="http://schemas.microsoft.com/office/drawing/2010/main" val="0"/>
                    </a:ext>
                  </a:extLst>
                </a:blip>
                <a:srcRect l="65426" t="67526" r="-108" b="9176"/>
                <a:stretch/>
              </p:blipFill>
              <p:spPr>
                <a:xfrm>
                  <a:off x="9429135" y="3564981"/>
                  <a:ext cx="2762865" cy="3301218"/>
                </a:xfrm>
                <a:prstGeom prst="rect">
                  <a:avLst/>
                </a:prstGeom>
              </p:spPr>
            </p:pic>
            <p:grpSp>
              <p:nvGrpSpPr>
                <p:cNvPr id="9" name="组合 10">
                  <a:extLst>
                    <a:ext uri="{FF2B5EF4-FFF2-40B4-BE49-F238E27FC236}">
                      <a16:creationId xmlns:a16="http://schemas.microsoft.com/office/drawing/2014/main" xmlns="" id="{7E008D41-ED82-4309-8F63-A898CA3E6985}"/>
                    </a:ext>
                  </a:extLst>
                </p:cNvPr>
                <p:cNvGrpSpPr/>
                <p:nvPr/>
              </p:nvGrpSpPr>
              <p:grpSpPr>
                <a:xfrm>
                  <a:off x="169579" y="3963247"/>
                  <a:ext cx="9959645" cy="3035724"/>
                  <a:chOff x="169579" y="3963247"/>
                  <a:chExt cx="9959645" cy="3035724"/>
                </a:xfrm>
              </p:grpSpPr>
              <p:pic>
                <p:nvPicPr>
                  <p:cNvPr id="10" name="图片 11">
                    <a:extLst>
                      <a:ext uri="{FF2B5EF4-FFF2-40B4-BE49-F238E27FC236}">
                        <a16:creationId xmlns:a16="http://schemas.microsoft.com/office/drawing/2014/main" xmlns="" id="{45837038-3A0A-4787-8202-9A0EBEBD75A7}"/>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169579" y="4358452"/>
                    <a:ext cx="2467897" cy="2528052"/>
                  </a:xfrm>
                  <a:prstGeom prst="rect">
                    <a:avLst/>
                  </a:prstGeom>
                </p:spPr>
              </p:pic>
              <p:pic>
                <p:nvPicPr>
                  <p:cNvPr id="11" name="图片 12">
                    <a:extLst>
                      <a:ext uri="{FF2B5EF4-FFF2-40B4-BE49-F238E27FC236}">
                        <a16:creationId xmlns:a16="http://schemas.microsoft.com/office/drawing/2014/main" xmlns="" id="{D8B0F174-7D75-4217-A322-852A2D4AEAA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8729046" y="4649650"/>
                    <a:ext cx="1400178" cy="2298273"/>
                  </a:xfrm>
                  <a:prstGeom prst="rect">
                    <a:avLst/>
                  </a:prstGeom>
                </p:spPr>
              </p:pic>
              <p:pic>
                <p:nvPicPr>
                  <p:cNvPr id="12" name="图片 13">
                    <a:extLst>
                      <a:ext uri="{FF2B5EF4-FFF2-40B4-BE49-F238E27FC236}">
                        <a16:creationId xmlns:a16="http://schemas.microsoft.com/office/drawing/2014/main" xmlns="" id="{8894CE6E-9A20-438A-AEC6-C0ED5FDA9962}"/>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2291851" y="4991808"/>
                    <a:ext cx="1850211" cy="1895310"/>
                  </a:xfrm>
                  <a:prstGeom prst="rect">
                    <a:avLst/>
                  </a:prstGeom>
                </p:spPr>
              </p:pic>
              <p:pic>
                <p:nvPicPr>
                  <p:cNvPr id="13" name="图片 14">
                    <a:extLst>
                      <a:ext uri="{FF2B5EF4-FFF2-40B4-BE49-F238E27FC236}">
                        <a16:creationId xmlns:a16="http://schemas.microsoft.com/office/drawing/2014/main" xmlns="" id="{4094C128-7498-437E-BB86-94F2FA5BEEFA}"/>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7243369" y="4922282"/>
                    <a:ext cx="1917482" cy="1964221"/>
                  </a:xfrm>
                  <a:prstGeom prst="rect">
                    <a:avLst/>
                  </a:prstGeom>
                </p:spPr>
              </p:pic>
              <p:pic>
                <p:nvPicPr>
                  <p:cNvPr id="14" name="图片 15">
                    <a:extLst>
                      <a:ext uri="{FF2B5EF4-FFF2-40B4-BE49-F238E27FC236}">
                        <a16:creationId xmlns:a16="http://schemas.microsoft.com/office/drawing/2014/main" xmlns="" id="{A241C21F-CB22-4358-BE77-15C555078563}"/>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t="48762" r="59945" b="26775"/>
                  <a:stretch/>
                </p:blipFill>
                <p:spPr>
                  <a:xfrm>
                    <a:off x="3826598" y="5351805"/>
                    <a:ext cx="1400178" cy="1521061"/>
                  </a:xfrm>
                  <a:prstGeom prst="rect">
                    <a:avLst/>
                  </a:prstGeom>
                </p:spPr>
              </p:pic>
              <p:pic>
                <p:nvPicPr>
                  <p:cNvPr id="15" name="图片 16">
                    <a:extLst>
                      <a:ext uri="{FF2B5EF4-FFF2-40B4-BE49-F238E27FC236}">
                        <a16:creationId xmlns:a16="http://schemas.microsoft.com/office/drawing/2014/main" xmlns="" id="{171D457A-A325-4D4A-9E8F-0F612C9CF03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4564326" y="4700698"/>
                    <a:ext cx="1400178" cy="2298273"/>
                  </a:xfrm>
                  <a:prstGeom prst="rect">
                    <a:avLst/>
                  </a:prstGeom>
                </p:spPr>
              </p:pic>
              <p:pic>
                <p:nvPicPr>
                  <p:cNvPr id="16" name="图片 17">
                    <a:extLst>
                      <a:ext uri="{FF2B5EF4-FFF2-40B4-BE49-F238E27FC236}">
                        <a16:creationId xmlns:a16="http://schemas.microsoft.com/office/drawing/2014/main" xmlns="" id="{03118872-5252-4B83-9892-1C3BCFB21F76}"/>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6775"/>
                  <a:stretch/>
                </p:blipFill>
                <p:spPr>
                  <a:xfrm>
                    <a:off x="5264416" y="3963247"/>
                    <a:ext cx="2664699" cy="2894753"/>
                  </a:xfrm>
                  <a:prstGeom prst="rect">
                    <a:avLst/>
                  </a:prstGeom>
                </p:spPr>
              </p:pic>
            </p:grpSp>
          </p:grpSp>
        </p:grpSp>
      </p:grpSp>
      <p:pic>
        <p:nvPicPr>
          <p:cNvPr id="17" name="Picture 16">
            <a:extLst>
              <a:ext uri="{FF2B5EF4-FFF2-40B4-BE49-F238E27FC236}">
                <a16:creationId xmlns:a16="http://schemas.microsoft.com/office/drawing/2014/main" xmlns="" id="{E645371B-CC3D-41C4-A411-31C30A57180A}"/>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861919" y="479025"/>
            <a:ext cx="4468159" cy="1135799"/>
          </a:xfrm>
          <a:prstGeom prst="rect">
            <a:avLst/>
          </a:prstGeom>
        </p:spPr>
      </p:pic>
      <p:grpSp>
        <p:nvGrpSpPr>
          <p:cNvPr id="18" name="组合 4">
            <a:extLst>
              <a:ext uri="{FF2B5EF4-FFF2-40B4-BE49-F238E27FC236}">
                <a16:creationId xmlns:a16="http://schemas.microsoft.com/office/drawing/2014/main" xmlns="" id="{6E40AF1C-162C-42E6-984E-8F09DDECDC83}"/>
              </a:ext>
            </a:extLst>
          </p:cNvPr>
          <p:cNvGrpSpPr/>
          <p:nvPr/>
        </p:nvGrpSpPr>
        <p:grpSpPr>
          <a:xfrm flipH="1">
            <a:off x="-61820" y="5164897"/>
            <a:ext cx="6442560" cy="1914952"/>
            <a:chOff x="0" y="3566019"/>
            <a:chExt cx="12298652" cy="3655585"/>
          </a:xfrm>
        </p:grpSpPr>
        <p:pic>
          <p:nvPicPr>
            <p:cNvPr id="19" name="图片 5">
              <a:extLst>
                <a:ext uri="{FF2B5EF4-FFF2-40B4-BE49-F238E27FC236}">
                  <a16:creationId xmlns:a16="http://schemas.microsoft.com/office/drawing/2014/main" xmlns="" id="{D73BAE36-0308-42FC-AC5D-C200BAE6F8CE}"/>
                </a:ext>
              </a:extLst>
            </p:cNvPr>
            <p:cNvPicPr>
              <a:picLocks noChangeAspect="1"/>
            </p:cNvPicPr>
            <p:nvPr/>
          </p:nvPicPr>
          <p:blipFill rotWithShape="1">
            <a:blip r:embed="rId2">
              <a:extLst>
                <a:ext uri="{28A0092B-C50C-407E-A947-70E740481C1C}">
                  <a14:useLocalDpi xmlns:a14="http://schemas.microsoft.com/office/drawing/2010/main" val="0"/>
                </a:ext>
              </a:extLst>
            </a:blip>
            <a:srcRect l="58176" t="52867" r="-1171" b="21243"/>
            <a:stretch/>
          </p:blipFill>
          <p:spPr>
            <a:xfrm>
              <a:off x="9118237" y="3815161"/>
              <a:ext cx="3180415" cy="3406443"/>
            </a:xfrm>
            <a:prstGeom prst="rect">
              <a:avLst/>
            </a:prstGeom>
          </p:spPr>
        </p:pic>
        <p:grpSp>
          <p:nvGrpSpPr>
            <p:cNvPr id="20" name="组合 6">
              <a:extLst>
                <a:ext uri="{FF2B5EF4-FFF2-40B4-BE49-F238E27FC236}">
                  <a16:creationId xmlns:a16="http://schemas.microsoft.com/office/drawing/2014/main" xmlns="" id="{0669DB57-30D5-4C62-A086-F92D59BA2F4F}"/>
                </a:ext>
              </a:extLst>
            </p:cNvPr>
            <p:cNvGrpSpPr/>
            <p:nvPr/>
          </p:nvGrpSpPr>
          <p:grpSpPr>
            <a:xfrm>
              <a:off x="0" y="3566019"/>
              <a:ext cx="12195836" cy="3433990"/>
              <a:chOff x="-3836" y="3564981"/>
              <a:chExt cx="12195836" cy="3433990"/>
            </a:xfrm>
          </p:grpSpPr>
          <p:pic>
            <p:nvPicPr>
              <p:cNvPr id="21" name="图片 7">
                <a:extLst>
                  <a:ext uri="{FF2B5EF4-FFF2-40B4-BE49-F238E27FC236}">
                    <a16:creationId xmlns:a16="http://schemas.microsoft.com/office/drawing/2014/main" xmlns="" id="{055C7B73-DCF2-434F-BA2F-6E133B103BDE}"/>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4596"/>
              <a:stretch/>
            </p:blipFill>
            <p:spPr>
              <a:xfrm>
                <a:off x="-3836" y="3705474"/>
                <a:ext cx="2664699" cy="3152526"/>
              </a:xfrm>
              <a:prstGeom prst="rect">
                <a:avLst/>
              </a:prstGeom>
            </p:spPr>
          </p:pic>
          <p:grpSp>
            <p:nvGrpSpPr>
              <p:cNvPr id="22" name="组合 8">
                <a:extLst>
                  <a:ext uri="{FF2B5EF4-FFF2-40B4-BE49-F238E27FC236}">
                    <a16:creationId xmlns:a16="http://schemas.microsoft.com/office/drawing/2014/main" xmlns="" id="{A03BE5C0-087C-4431-AAA1-85458A1C5BA5}"/>
                  </a:ext>
                </a:extLst>
              </p:cNvPr>
              <p:cNvGrpSpPr/>
              <p:nvPr/>
            </p:nvGrpSpPr>
            <p:grpSpPr>
              <a:xfrm>
                <a:off x="169579" y="3564981"/>
                <a:ext cx="12022421" cy="3433990"/>
                <a:chOff x="169579" y="3564981"/>
                <a:chExt cx="12022421" cy="3433990"/>
              </a:xfrm>
            </p:grpSpPr>
            <p:pic>
              <p:nvPicPr>
                <p:cNvPr id="23" name="图片 9">
                  <a:extLst>
                    <a:ext uri="{FF2B5EF4-FFF2-40B4-BE49-F238E27FC236}">
                      <a16:creationId xmlns:a16="http://schemas.microsoft.com/office/drawing/2014/main" xmlns="" id="{3296F15D-522D-41E3-9AD3-F5A0C1B13270}"/>
                    </a:ext>
                  </a:extLst>
                </p:cNvPr>
                <p:cNvPicPr>
                  <a:picLocks noChangeAspect="1"/>
                </p:cNvPicPr>
                <p:nvPr/>
              </p:nvPicPr>
              <p:blipFill rotWithShape="1">
                <a:blip r:embed="rId3">
                  <a:extLst>
                    <a:ext uri="{28A0092B-C50C-407E-A947-70E740481C1C}">
                      <a14:useLocalDpi xmlns:a14="http://schemas.microsoft.com/office/drawing/2010/main" val="0"/>
                    </a:ext>
                  </a:extLst>
                </a:blip>
                <a:srcRect l="65426" t="67526" r="-108" b="9176"/>
                <a:stretch/>
              </p:blipFill>
              <p:spPr>
                <a:xfrm>
                  <a:off x="9429135" y="3564981"/>
                  <a:ext cx="2762865" cy="3301218"/>
                </a:xfrm>
                <a:prstGeom prst="rect">
                  <a:avLst/>
                </a:prstGeom>
              </p:spPr>
            </p:pic>
            <p:grpSp>
              <p:nvGrpSpPr>
                <p:cNvPr id="24" name="组合 10">
                  <a:extLst>
                    <a:ext uri="{FF2B5EF4-FFF2-40B4-BE49-F238E27FC236}">
                      <a16:creationId xmlns:a16="http://schemas.microsoft.com/office/drawing/2014/main" xmlns="" id="{9D48DEF3-995C-456A-8920-27FB925D6EAE}"/>
                    </a:ext>
                  </a:extLst>
                </p:cNvPr>
                <p:cNvGrpSpPr/>
                <p:nvPr/>
              </p:nvGrpSpPr>
              <p:grpSpPr>
                <a:xfrm>
                  <a:off x="169579" y="3963247"/>
                  <a:ext cx="9959645" cy="3035724"/>
                  <a:chOff x="169579" y="3963247"/>
                  <a:chExt cx="9959645" cy="3035724"/>
                </a:xfrm>
              </p:grpSpPr>
              <p:pic>
                <p:nvPicPr>
                  <p:cNvPr id="25" name="图片 11">
                    <a:extLst>
                      <a:ext uri="{FF2B5EF4-FFF2-40B4-BE49-F238E27FC236}">
                        <a16:creationId xmlns:a16="http://schemas.microsoft.com/office/drawing/2014/main" xmlns="" id="{43303E63-8BC9-432D-80F1-77CFC586D64E}"/>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169579" y="4358452"/>
                    <a:ext cx="2467897" cy="2528052"/>
                  </a:xfrm>
                  <a:prstGeom prst="rect">
                    <a:avLst/>
                  </a:prstGeom>
                </p:spPr>
              </p:pic>
              <p:pic>
                <p:nvPicPr>
                  <p:cNvPr id="26" name="图片 12">
                    <a:extLst>
                      <a:ext uri="{FF2B5EF4-FFF2-40B4-BE49-F238E27FC236}">
                        <a16:creationId xmlns:a16="http://schemas.microsoft.com/office/drawing/2014/main" xmlns="" id="{58261CC2-9756-4A78-91E2-0BEC53426A6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8729046" y="4649650"/>
                    <a:ext cx="1400178" cy="2298273"/>
                  </a:xfrm>
                  <a:prstGeom prst="rect">
                    <a:avLst/>
                  </a:prstGeom>
                </p:spPr>
              </p:pic>
              <p:pic>
                <p:nvPicPr>
                  <p:cNvPr id="27" name="图片 13">
                    <a:extLst>
                      <a:ext uri="{FF2B5EF4-FFF2-40B4-BE49-F238E27FC236}">
                        <a16:creationId xmlns:a16="http://schemas.microsoft.com/office/drawing/2014/main" xmlns="" id="{974701D5-13A7-44AD-AB82-63EAA200F7E9}"/>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2291851" y="4991808"/>
                    <a:ext cx="1850211" cy="1895310"/>
                  </a:xfrm>
                  <a:prstGeom prst="rect">
                    <a:avLst/>
                  </a:prstGeom>
                </p:spPr>
              </p:pic>
              <p:pic>
                <p:nvPicPr>
                  <p:cNvPr id="28" name="图片 14">
                    <a:extLst>
                      <a:ext uri="{FF2B5EF4-FFF2-40B4-BE49-F238E27FC236}">
                        <a16:creationId xmlns:a16="http://schemas.microsoft.com/office/drawing/2014/main" xmlns="" id="{F1BE9924-8ABD-4430-9200-52F0AEDAE750}"/>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7243369" y="4922282"/>
                    <a:ext cx="1917482" cy="1964221"/>
                  </a:xfrm>
                  <a:prstGeom prst="rect">
                    <a:avLst/>
                  </a:prstGeom>
                </p:spPr>
              </p:pic>
              <p:pic>
                <p:nvPicPr>
                  <p:cNvPr id="29" name="图片 15">
                    <a:extLst>
                      <a:ext uri="{FF2B5EF4-FFF2-40B4-BE49-F238E27FC236}">
                        <a16:creationId xmlns:a16="http://schemas.microsoft.com/office/drawing/2014/main" xmlns="" id="{33ACA8AB-1C9E-4117-A49E-55FF82B4CB3B}"/>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t="48762" r="59945" b="26775"/>
                  <a:stretch/>
                </p:blipFill>
                <p:spPr>
                  <a:xfrm>
                    <a:off x="3826598" y="5351805"/>
                    <a:ext cx="1400178" cy="1521061"/>
                  </a:xfrm>
                  <a:prstGeom prst="rect">
                    <a:avLst/>
                  </a:prstGeom>
                </p:spPr>
              </p:pic>
              <p:pic>
                <p:nvPicPr>
                  <p:cNvPr id="30" name="图片 16">
                    <a:extLst>
                      <a:ext uri="{FF2B5EF4-FFF2-40B4-BE49-F238E27FC236}">
                        <a16:creationId xmlns:a16="http://schemas.microsoft.com/office/drawing/2014/main" xmlns="" id="{29EC5304-1662-4073-979E-A58951284EE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4564326" y="4700698"/>
                    <a:ext cx="1400178" cy="2298273"/>
                  </a:xfrm>
                  <a:prstGeom prst="rect">
                    <a:avLst/>
                  </a:prstGeom>
                </p:spPr>
              </p:pic>
              <p:pic>
                <p:nvPicPr>
                  <p:cNvPr id="31" name="图片 17">
                    <a:extLst>
                      <a:ext uri="{FF2B5EF4-FFF2-40B4-BE49-F238E27FC236}">
                        <a16:creationId xmlns:a16="http://schemas.microsoft.com/office/drawing/2014/main" xmlns="" id="{55100809-D33B-4269-B0AB-4A3D6AC8A3CB}"/>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6775"/>
                  <a:stretch/>
                </p:blipFill>
                <p:spPr>
                  <a:xfrm>
                    <a:off x="5264416" y="3963247"/>
                    <a:ext cx="2664699" cy="2894753"/>
                  </a:xfrm>
                  <a:prstGeom prst="rect">
                    <a:avLst/>
                  </a:prstGeom>
                </p:spPr>
              </p:pic>
            </p:grpSp>
          </p:grpSp>
        </p:grpSp>
      </p:grpSp>
      <p:sp>
        <p:nvSpPr>
          <p:cNvPr id="32" name="Rectangle 6">
            <a:extLst>
              <a:ext uri="{FF2B5EF4-FFF2-40B4-BE49-F238E27FC236}">
                <a16:creationId xmlns:a16="http://schemas.microsoft.com/office/drawing/2014/main" xmlns="" id="{2C8E8FAE-B386-42E4-93AA-75979E013114}"/>
              </a:ext>
            </a:extLst>
          </p:cNvPr>
          <p:cNvSpPr>
            <a:spLocks noChangeArrowheads="1"/>
          </p:cNvSpPr>
          <p:nvPr/>
        </p:nvSpPr>
        <p:spPr bwMode="auto">
          <a:xfrm>
            <a:off x="627378" y="1866717"/>
            <a:ext cx="10937240"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5000" b="1">
                <a:solidFill>
                  <a:srgbClr val="3333FF"/>
                </a:solidFill>
                <a:latin typeface="Times New Roman" panose="02020603050405020304" pitchFamily="18" charset="0"/>
              </a:defRPr>
            </a:lvl1pPr>
            <a:lvl2pPr marL="742950" indent="-285750">
              <a:defRPr sz="5000" b="1">
                <a:solidFill>
                  <a:srgbClr val="3333FF"/>
                </a:solidFill>
                <a:latin typeface="Times New Roman" panose="02020603050405020304" pitchFamily="18" charset="0"/>
              </a:defRPr>
            </a:lvl2pPr>
            <a:lvl3pPr marL="1143000" indent="-228600">
              <a:defRPr sz="5000" b="1">
                <a:solidFill>
                  <a:srgbClr val="3333FF"/>
                </a:solidFill>
                <a:latin typeface="Times New Roman" panose="02020603050405020304" pitchFamily="18" charset="0"/>
              </a:defRPr>
            </a:lvl3pPr>
            <a:lvl4pPr marL="1600200" indent="-228600">
              <a:defRPr sz="5000" b="1">
                <a:solidFill>
                  <a:srgbClr val="3333FF"/>
                </a:solidFill>
                <a:latin typeface="Times New Roman" panose="02020603050405020304" pitchFamily="18" charset="0"/>
              </a:defRPr>
            </a:lvl4pPr>
            <a:lvl5pPr marL="2057400" indent="-228600">
              <a:defRPr sz="5000" b="1">
                <a:solidFill>
                  <a:srgbClr val="3333FF"/>
                </a:solidFill>
                <a:latin typeface="Times New Roman" panose="02020603050405020304" pitchFamily="18" charset="0"/>
              </a:defRPr>
            </a:lvl5pPr>
            <a:lvl6pPr marL="2514600" indent="-228600" eaLnBrk="0" fontAlgn="base" hangingPunct="0">
              <a:spcBef>
                <a:spcPct val="0"/>
              </a:spcBef>
              <a:spcAft>
                <a:spcPct val="0"/>
              </a:spcAft>
              <a:defRPr sz="5000" b="1">
                <a:solidFill>
                  <a:srgbClr val="3333FF"/>
                </a:solidFill>
                <a:latin typeface="Times New Roman" panose="02020603050405020304" pitchFamily="18" charset="0"/>
              </a:defRPr>
            </a:lvl6pPr>
            <a:lvl7pPr marL="2971800" indent="-228600" eaLnBrk="0" fontAlgn="base" hangingPunct="0">
              <a:spcBef>
                <a:spcPct val="0"/>
              </a:spcBef>
              <a:spcAft>
                <a:spcPct val="0"/>
              </a:spcAft>
              <a:defRPr sz="5000" b="1">
                <a:solidFill>
                  <a:srgbClr val="3333FF"/>
                </a:solidFill>
                <a:latin typeface="Times New Roman" panose="02020603050405020304" pitchFamily="18" charset="0"/>
              </a:defRPr>
            </a:lvl7pPr>
            <a:lvl8pPr marL="3429000" indent="-228600" eaLnBrk="0" fontAlgn="base" hangingPunct="0">
              <a:spcBef>
                <a:spcPct val="0"/>
              </a:spcBef>
              <a:spcAft>
                <a:spcPct val="0"/>
              </a:spcAft>
              <a:defRPr sz="5000" b="1">
                <a:solidFill>
                  <a:srgbClr val="3333FF"/>
                </a:solidFill>
                <a:latin typeface="Times New Roman" panose="02020603050405020304" pitchFamily="18" charset="0"/>
              </a:defRPr>
            </a:lvl8pPr>
            <a:lvl9pPr marL="3886200" indent="-228600" eaLnBrk="0" fontAlgn="base" hangingPunct="0">
              <a:spcBef>
                <a:spcPct val="0"/>
              </a:spcBef>
              <a:spcAft>
                <a:spcPct val="0"/>
              </a:spcAft>
              <a:defRPr sz="5000" b="1">
                <a:solidFill>
                  <a:srgbClr val="3333FF"/>
                </a:solidFill>
                <a:latin typeface="Times New Roman" panose="02020603050405020304" pitchFamily="18" charset="0"/>
              </a:defRPr>
            </a:lvl9pPr>
          </a:lstStyle>
          <a:p>
            <a:pPr algn="just"/>
            <a:r>
              <a:rPr lang="en-US" altLang="en-US" sz="3200" b="0">
                <a:solidFill>
                  <a:schemeClr val="tx1"/>
                </a:solidFill>
              </a:rPr>
              <a:t>		</a:t>
            </a:r>
            <a:r>
              <a:rPr lang="vi-VN" altLang="en-US" sz="3200" b="0">
                <a:solidFill>
                  <a:schemeClr val="tx1"/>
                </a:solidFill>
              </a:rPr>
              <a:t>Nhưng những tên cướp đã nhầm. Khi tiếng đàn, tiếng hát của A-ri-ôn vang lên, có một đàn cá heo đã bơi đến vây quanh tàu, say sưa thưởng thức tiếng hát của người nghệ sĩ tài ba. Bầy cá heo đã cứu A-ri-ôn. Chúng đưa ông trở về đất liền nhanh hơn cả tàu của bọn cướp. A-ri-ôn tâu với vua toàn bộ sự việc nhưng nhà vua không tin, sai giam ông lại.</a:t>
            </a:r>
          </a:p>
        </p:txBody>
      </p:sp>
    </p:spTree>
    <p:extLst>
      <p:ext uri="{BB962C8B-B14F-4D97-AF65-F5344CB8AC3E}">
        <p14:creationId xmlns:p14="http://schemas.microsoft.com/office/powerpoint/2010/main" val="226156338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randombar(horizontal)">
                                      <p:cBhvr>
                                        <p:cTn id="7"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xmlns="" id="{5D703170-FD1D-46F4-8A1A-149B3E89918E}"/>
              </a:ext>
            </a:extLst>
          </p:cNvPr>
          <p:cNvSpPr/>
          <p:nvPr/>
        </p:nvSpPr>
        <p:spPr>
          <a:xfrm>
            <a:off x="444500" y="444500"/>
            <a:ext cx="11341100" cy="60071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组合 4">
            <a:extLst>
              <a:ext uri="{FF2B5EF4-FFF2-40B4-BE49-F238E27FC236}">
                <a16:creationId xmlns:a16="http://schemas.microsoft.com/office/drawing/2014/main" xmlns="" id="{5AB2875F-1FD3-434D-A7F6-90F2B8096C75}"/>
              </a:ext>
            </a:extLst>
          </p:cNvPr>
          <p:cNvGrpSpPr/>
          <p:nvPr/>
        </p:nvGrpSpPr>
        <p:grpSpPr>
          <a:xfrm>
            <a:off x="5830010" y="5155547"/>
            <a:ext cx="6442560" cy="1914952"/>
            <a:chOff x="0" y="3566019"/>
            <a:chExt cx="12298652" cy="3655585"/>
          </a:xfrm>
        </p:grpSpPr>
        <p:pic>
          <p:nvPicPr>
            <p:cNvPr id="4" name="图片 5">
              <a:extLst>
                <a:ext uri="{FF2B5EF4-FFF2-40B4-BE49-F238E27FC236}">
                  <a16:creationId xmlns:a16="http://schemas.microsoft.com/office/drawing/2014/main" xmlns="" id="{FCFDE315-F181-4AD5-827A-E37B9F48D595}"/>
                </a:ext>
              </a:extLst>
            </p:cNvPr>
            <p:cNvPicPr>
              <a:picLocks noChangeAspect="1"/>
            </p:cNvPicPr>
            <p:nvPr/>
          </p:nvPicPr>
          <p:blipFill rotWithShape="1">
            <a:blip r:embed="rId2">
              <a:extLst>
                <a:ext uri="{28A0092B-C50C-407E-A947-70E740481C1C}">
                  <a14:useLocalDpi xmlns:a14="http://schemas.microsoft.com/office/drawing/2010/main" val="0"/>
                </a:ext>
              </a:extLst>
            </a:blip>
            <a:srcRect l="58176" t="52867" r="-1171" b="21243"/>
            <a:stretch/>
          </p:blipFill>
          <p:spPr>
            <a:xfrm>
              <a:off x="9118237" y="3815161"/>
              <a:ext cx="3180415" cy="3406443"/>
            </a:xfrm>
            <a:prstGeom prst="rect">
              <a:avLst/>
            </a:prstGeom>
          </p:spPr>
        </p:pic>
        <p:grpSp>
          <p:nvGrpSpPr>
            <p:cNvPr id="5" name="组合 6">
              <a:extLst>
                <a:ext uri="{FF2B5EF4-FFF2-40B4-BE49-F238E27FC236}">
                  <a16:creationId xmlns:a16="http://schemas.microsoft.com/office/drawing/2014/main" xmlns="" id="{215893AE-1F61-455C-B2E4-57D503BAE185}"/>
                </a:ext>
              </a:extLst>
            </p:cNvPr>
            <p:cNvGrpSpPr/>
            <p:nvPr/>
          </p:nvGrpSpPr>
          <p:grpSpPr>
            <a:xfrm>
              <a:off x="0" y="3566019"/>
              <a:ext cx="12195836" cy="3433990"/>
              <a:chOff x="-3836" y="3564981"/>
              <a:chExt cx="12195836" cy="3433990"/>
            </a:xfrm>
          </p:grpSpPr>
          <p:pic>
            <p:nvPicPr>
              <p:cNvPr id="6" name="图片 7">
                <a:extLst>
                  <a:ext uri="{FF2B5EF4-FFF2-40B4-BE49-F238E27FC236}">
                    <a16:creationId xmlns:a16="http://schemas.microsoft.com/office/drawing/2014/main" xmlns="" id="{911C7C1B-CFA4-42BF-A9CF-862A89DA8850}"/>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4596"/>
              <a:stretch/>
            </p:blipFill>
            <p:spPr>
              <a:xfrm>
                <a:off x="-3836" y="3705474"/>
                <a:ext cx="2664699" cy="3152526"/>
              </a:xfrm>
              <a:prstGeom prst="rect">
                <a:avLst/>
              </a:prstGeom>
            </p:spPr>
          </p:pic>
          <p:grpSp>
            <p:nvGrpSpPr>
              <p:cNvPr id="7" name="组合 8">
                <a:extLst>
                  <a:ext uri="{FF2B5EF4-FFF2-40B4-BE49-F238E27FC236}">
                    <a16:creationId xmlns:a16="http://schemas.microsoft.com/office/drawing/2014/main" xmlns="" id="{3F1F966C-75B4-4679-A2A1-6EC2E493D59A}"/>
                  </a:ext>
                </a:extLst>
              </p:cNvPr>
              <p:cNvGrpSpPr/>
              <p:nvPr/>
            </p:nvGrpSpPr>
            <p:grpSpPr>
              <a:xfrm>
                <a:off x="169579" y="3564981"/>
                <a:ext cx="12022421" cy="3433990"/>
                <a:chOff x="169579" y="3564981"/>
                <a:chExt cx="12022421" cy="3433990"/>
              </a:xfrm>
            </p:grpSpPr>
            <p:pic>
              <p:nvPicPr>
                <p:cNvPr id="8" name="图片 9">
                  <a:extLst>
                    <a:ext uri="{FF2B5EF4-FFF2-40B4-BE49-F238E27FC236}">
                      <a16:creationId xmlns:a16="http://schemas.microsoft.com/office/drawing/2014/main" xmlns="" id="{9F4316EF-E729-428D-98CF-30CF94CB79B1}"/>
                    </a:ext>
                  </a:extLst>
                </p:cNvPr>
                <p:cNvPicPr>
                  <a:picLocks noChangeAspect="1"/>
                </p:cNvPicPr>
                <p:nvPr/>
              </p:nvPicPr>
              <p:blipFill rotWithShape="1">
                <a:blip r:embed="rId3">
                  <a:extLst>
                    <a:ext uri="{28A0092B-C50C-407E-A947-70E740481C1C}">
                      <a14:useLocalDpi xmlns:a14="http://schemas.microsoft.com/office/drawing/2010/main" val="0"/>
                    </a:ext>
                  </a:extLst>
                </a:blip>
                <a:srcRect l="65426" t="67526" r="-108" b="9176"/>
                <a:stretch/>
              </p:blipFill>
              <p:spPr>
                <a:xfrm>
                  <a:off x="9429135" y="3564981"/>
                  <a:ext cx="2762865" cy="3301218"/>
                </a:xfrm>
                <a:prstGeom prst="rect">
                  <a:avLst/>
                </a:prstGeom>
              </p:spPr>
            </p:pic>
            <p:grpSp>
              <p:nvGrpSpPr>
                <p:cNvPr id="9" name="组合 10">
                  <a:extLst>
                    <a:ext uri="{FF2B5EF4-FFF2-40B4-BE49-F238E27FC236}">
                      <a16:creationId xmlns:a16="http://schemas.microsoft.com/office/drawing/2014/main" xmlns="" id="{7E008D41-ED82-4309-8F63-A898CA3E6985}"/>
                    </a:ext>
                  </a:extLst>
                </p:cNvPr>
                <p:cNvGrpSpPr/>
                <p:nvPr/>
              </p:nvGrpSpPr>
              <p:grpSpPr>
                <a:xfrm>
                  <a:off x="169579" y="3963247"/>
                  <a:ext cx="9959645" cy="3035724"/>
                  <a:chOff x="169579" y="3963247"/>
                  <a:chExt cx="9959645" cy="3035724"/>
                </a:xfrm>
              </p:grpSpPr>
              <p:pic>
                <p:nvPicPr>
                  <p:cNvPr id="10" name="图片 11">
                    <a:extLst>
                      <a:ext uri="{FF2B5EF4-FFF2-40B4-BE49-F238E27FC236}">
                        <a16:creationId xmlns:a16="http://schemas.microsoft.com/office/drawing/2014/main" xmlns="" id="{45837038-3A0A-4787-8202-9A0EBEBD75A7}"/>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169579" y="4358452"/>
                    <a:ext cx="2467897" cy="2528052"/>
                  </a:xfrm>
                  <a:prstGeom prst="rect">
                    <a:avLst/>
                  </a:prstGeom>
                </p:spPr>
              </p:pic>
              <p:pic>
                <p:nvPicPr>
                  <p:cNvPr id="11" name="图片 12">
                    <a:extLst>
                      <a:ext uri="{FF2B5EF4-FFF2-40B4-BE49-F238E27FC236}">
                        <a16:creationId xmlns:a16="http://schemas.microsoft.com/office/drawing/2014/main" xmlns="" id="{D8B0F174-7D75-4217-A322-852A2D4AEAA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8729046" y="4649650"/>
                    <a:ext cx="1400178" cy="2298273"/>
                  </a:xfrm>
                  <a:prstGeom prst="rect">
                    <a:avLst/>
                  </a:prstGeom>
                </p:spPr>
              </p:pic>
              <p:pic>
                <p:nvPicPr>
                  <p:cNvPr id="12" name="图片 13">
                    <a:extLst>
                      <a:ext uri="{FF2B5EF4-FFF2-40B4-BE49-F238E27FC236}">
                        <a16:creationId xmlns:a16="http://schemas.microsoft.com/office/drawing/2014/main" xmlns="" id="{8894CE6E-9A20-438A-AEC6-C0ED5FDA9962}"/>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2291851" y="4991808"/>
                    <a:ext cx="1850211" cy="1895310"/>
                  </a:xfrm>
                  <a:prstGeom prst="rect">
                    <a:avLst/>
                  </a:prstGeom>
                </p:spPr>
              </p:pic>
              <p:pic>
                <p:nvPicPr>
                  <p:cNvPr id="13" name="图片 14">
                    <a:extLst>
                      <a:ext uri="{FF2B5EF4-FFF2-40B4-BE49-F238E27FC236}">
                        <a16:creationId xmlns:a16="http://schemas.microsoft.com/office/drawing/2014/main" xmlns="" id="{4094C128-7498-437E-BB86-94F2FA5BEEFA}"/>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7243369" y="4922282"/>
                    <a:ext cx="1917482" cy="1964221"/>
                  </a:xfrm>
                  <a:prstGeom prst="rect">
                    <a:avLst/>
                  </a:prstGeom>
                </p:spPr>
              </p:pic>
              <p:pic>
                <p:nvPicPr>
                  <p:cNvPr id="14" name="图片 15">
                    <a:extLst>
                      <a:ext uri="{FF2B5EF4-FFF2-40B4-BE49-F238E27FC236}">
                        <a16:creationId xmlns:a16="http://schemas.microsoft.com/office/drawing/2014/main" xmlns="" id="{A241C21F-CB22-4358-BE77-15C555078563}"/>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t="48762" r="59945" b="26775"/>
                  <a:stretch/>
                </p:blipFill>
                <p:spPr>
                  <a:xfrm>
                    <a:off x="3826598" y="5351805"/>
                    <a:ext cx="1400178" cy="1521061"/>
                  </a:xfrm>
                  <a:prstGeom prst="rect">
                    <a:avLst/>
                  </a:prstGeom>
                </p:spPr>
              </p:pic>
              <p:pic>
                <p:nvPicPr>
                  <p:cNvPr id="15" name="图片 16">
                    <a:extLst>
                      <a:ext uri="{FF2B5EF4-FFF2-40B4-BE49-F238E27FC236}">
                        <a16:creationId xmlns:a16="http://schemas.microsoft.com/office/drawing/2014/main" xmlns="" id="{171D457A-A325-4D4A-9E8F-0F612C9CF03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4564326" y="4700698"/>
                    <a:ext cx="1400178" cy="2298273"/>
                  </a:xfrm>
                  <a:prstGeom prst="rect">
                    <a:avLst/>
                  </a:prstGeom>
                </p:spPr>
              </p:pic>
              <p:pic>
                <p:nvPicPr>
                  <p:cNvPr id="16" name="图片 17">
                    <a:extLst>
                      <a:ext uri="{FF2B5EF4-FFF2-40B4-BE49-F238E27FC236}">
                        <a16:creationId xmlns:a16="http://schemas.microsoft.com/office/drawing/2014/main" xmlns="" id="{03118872-5252-4B83-9892-1C3BCFB21F76}"/>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6775"/>
                  <a:stretch/>
                </p:blipFill>
                <p:spPr>
                  <a:xfrm>
                    <a:off x="5264416" y="3963247"/>
                    <a:ext cx="2664699" cy="2894753"/>
                  </a:xfrm>
                  <a:prstGeom prst="rect">
                    <a:avLst/>
                  </a:prstGeom>
                </p:spPr>
              </p:pic>
            </p:grpSp>
          </p:grpSp>
        </p:grpSp>
      </p:grpSp>
      <p:pic>
        <p:nvPicPr>
          <p:cNvPr id="17" name="Picture 16">
            <a:extLst>
              <a:ext uri="{FF2B5EF4-FFF2-40B4-BE49-F238E27FC236}">
                <a16:creationId xmlns:a16="http://schemas.microsoft.com/office/drawing/2014/main" xmlns="" id="{E645371B-CC3D-41C4-A411-31C30A57180A}"/>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861919" y="479025"/>
            <a:ext cx="4468159" cy="1135799"/>
          </a:xfrm>
          <a:prstGeom prst="rect">
            <a:avLst/>
          </a:prstGeom>
        </p:spPr>
      </p:pic>
      <p:grpSp>
        <p:nvGrpSpPr>
          <p:cNvPr id="18" name="组合 4">
            <a:extLst>
              <a:ext uri="{FF2B5EF4-FFF2-40B4-BE49-F238E27FC236}">
                <a16:creationId xmlns:a16="http://schemas.microsoft.com/office/drawing/2014/main" xmlns="" id="{6E40AF1C-162C-42E6-984E-8F09DDECDC83}"/>
              </a:ext>
            </a:extLst>
          </p:cNvPr>
          <p:cNvGrpSpPr/>
          <p:nvPr/>
        </p:nvGrpSpPr>
        <p:grpSpPr>
          <a:xfrm flipH="1">
            <a:off x="-61820" y="5164897"/>
            <a:ext cx="6442560" cy="1914952"/>
            <a:chOff x="0" y="3566019"/>
            <a:chExt cx="12298652" cy="3655585"/>
          </a:xfrm>
        </p:grpSpPr>
        <p:pic>
          <p:nvPicPr>
            <p:cNvPr id="19" name="图片 5">
              <a:extLst>
                <a:ext uri="{FF2B5EF4-FFF2-40B4-BE49-F238E27FC236}">
                  <a16:creationId xmlns:a16="http://schemas.microsoft.com/office/drawing/2014/main" xmlns="" id="{D73BAE36-0308-42FC-AC5D-C200BAE6F8CE}"/>
                </a:ext>
              </a:extLst>
            </p:cNvPr>
            <p:cNvPicPr>
              <a:picLocks noChangeAspect="1"/>
            </p:cNvPicPr>
            <p:nvPr/>
          </p:nvPicPr>
          <p:blipFill rotWithShape="1">
            <a:blip r:embed="rId2">
              <a:extLst>
                <a:ext uri="{28A0092B-C50C-407E-A947-70E740481C1C}">
                  <a14:useLocalDpi xmlns:a14="http://schemas.microsoft.com/office/drawing/2010/main" val="0"/>
                </a:ext>
              </a:extLst>
            </a:blip>
            <a:srcRect l="58176" t="52867" r="-1171" b="21243"/>
            <a:stretch/>
          </p:blipFill>
          <p:spPr>
            <a:xfrm>
              <a:off x="9118237" y="3815161"/>
              <a:ext cx="3180415" cy="3406443"/>
            </a:xfrm>
            <a:prstGeom prst="rect">
              <a:avLst/>
            </a:prstGeom>
          </p:spPr>
        </p:pic>
        <p:grpSp>
          <p:nvGrpSpPr>
            <p:cNvPr id="20" name="组合 6">
              <a:extLst>
                <a:ext uri="{FF2B5EF4-FFF2-40B4-BE49-F238E27FC236}">
                  <a16:creationId xmlns:a16="http://schemas.microsoft.com/office/drawing/2014/main" xmlns="" id="{0669DB57-30D5-4C62-A086-F92D59BA2F4F}"/>
                </a:ext>
              </a:extLst>
            </p:cNvPr>
            <p:cNvGrpSpPr/>
            <p:nvPr/>
          </p:nvGrpSpPr>
          <p:grpSpPr>
            <a:xfrm>
              <a:off x="0" y="3566019"/>
              <a:ext cx="12195836" cy="3433990"/>
              <a:chOff x="-3836" y="3564981"/>
              <a:chExt cx="12195836" cy="3433990"/>
            </a:xfrm>
          </p:grpSpPr>
          <p:pic>
            <p:nvPicPr>
              <p:cNvPr id="21" name="图片 7">
                <a:extLst>
                  <a:ext uri="{FF2B5EF4-FFF2-40B4-BE49-F238E27FC236}">
                    <a16:creationId xmlns:a16="http://schemas.microsoft.com/office/drawing/2014/main" xmlns="" id="{055C7B73-DCF2-434F-BA2F-6E133B103BDE}"/>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4596"/>
              <a:stretch/>
            </p:blipFill>
            <p:spPr>
              <a:xfrm>
                <a:off x="-3836" y="3705474"/>
                <a:ext cx="2664699" cy="3152526"/>
              </a:xfrm>
              <a:prstGeom prst="rect">
                <a:avLst/>
              </a:prstGeom>
            </p:spPr>
          </p:pic>
          <p:grpSp>
            <p:nvGrpSpPr>
              <p:cNvPr id="22" name="组合 8">
                <a:extLst>
                  <a:ext uri="{FF2B5EF4-FFF2-40B4-BE49-F238E27FC236}">
                    <a16:creationId xmlns:a16="http://schemas.microsoft.com/office/drawing/2014/main" xmlns="" id="{A03BE5C0-087C-4431-AAA1-85458A1C5BA5}"/>
                  </a:ext>
                </a:extLst>
              </p:cNvPr>
              <p:cNvGrpSpPr/>
              <p:nvPr/>
            </p:nvGrpSpPr>
            <p:grpSpPr>
              <a:xfrm>
                <a:off x="169579" y="3564981"/>
                <a:ext cx="12022421" cy="3433990"/>
                <a:chOff x="169579" y="3564981"/>
                <a:chExt cx="12022421" cy="3433990"/>
              </a:xfrm>
            </p:grpSpPr>
            <p:pic>
              <p:nvPicPr>
                <p:cNvPr id="23" name="图片 9">
                  <a:extLst>
                    <a:ext uri="{FF2B5EF4-FFF2-40B4-BE49-F238E27FC236}">
                      <a16:creationId xmlns:a16="http://schemas.microsoft.com/office/drawing/2014/main" xmlns="" id="{3296F15D-522D-41E3-9AD3-F5A0C1B13270}"/>
                    </a:ext>
                  </a:extLst>
                </p:cNvPr>
                <p:cNvPicPr>
                  <a:picLocks noChangeAspect="1"/>
                </p:cNvPicPr>
                <p:nvPr/>
              </p:nvPicPr>
              <p:blipFill rotWithShape="1">
                <a:blip r:embed="rId3">
                  <a:extLst>
                    <a:ext uri="{28A0092B-C50C-407E-A947-70E740481C1C}">
                      <a14:useLocalDpi xmlns:a14="http://schemas.microsoft.com/office/drawing/2010/main" val="0"/>
                    </a:ext>
                  </a:extLst>
                </a:blip>
                <a:srcRect l="65426" t="67526" r="-108" b="9176"/>
                <a:stretch/>
              </p:blipFill>
              <p:spPr>
                <a:xfrm>
                  <a:off x="9429135" y="3564981"/>
                  <a:ext cx="2762865" cy="3301218"/>
                </a:xfrm>
                <a:prstGeom prst="rect">
                  <a:avLst/>
                </a:prstGeom>
              </p:spPr>
            </p:pic>
            <p:grpSp>
              <p:nvGrpSpPr>
                <p:cNvPr id="24" name="组合 10">
                  <a:extLst>
                    <a:ext uri="{FF2B5EF4-FFF2-40B4-BE49-F238E27FC236}">
                      <a16:creationId xmlns:a16="http://schemas.microsoft.com/office/drawing/2014/main" xmlns="" id="{9D48DEF3-995C-456A-8920-27FB925D6EAE}"/>
                    </a:ext>
                  </a:extLst>
                </p:cNvPr>
                <p:cNvGrpSpPr/>
                <p:nvPr/>
              </p:nvGrpSpPr>
              <p:grpSpPr>
                <a:xfrm>
                  <a:off x="169579" y="3963247"/>
                  <a:ext cx="9959645" cy="3035724"/>
                  <a:chOff x="169579" y="3963247"/>
                  <a:chExt cx="9959645" cy="3035724"/>
                </a:xfrm>
              </p:grpSpPr>
              <p:pic>
                <p:nvPicPr>
                  <p:cNvPr id="25" name="图片 11">
                    <a:extLst>
                      <a:ext uri="{FF2B5EF4-FFF2-40B4-BE49-F238E27FC236}">
                        <a16:creationId xmlns:a16="http://schemas.microsoft.com/office/drawing/2014/main" xmlns="" id="{43303E63-8BC9-432D-80F1-77CFC586D64E}"/>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169579" y="4358452"/>
                    <a:ext cx="2467897" cy="2528052"/>
                  </a:xfrm>
                  <a:prstGeom prst="rect">
                    <a:avLst/>
                  </a:prstGeom>
                </p:spPr>
              </p:pic>
              <p:pic>
                <p:nvPicPr>
                  <p:cNvPr id="26" name="图片 12">
                    <a:extLst>
                      <a:ext uri="{FF2B5EF4-FFF2-40B4-BE49-F238E27FC236}">
                        <a16:creationId xmlns:a16="http://schemas.microsoft.com/office/drawing/2014/main" xmlns="" id="{58261CC2-9756-4A78-91E2-0BEC53426A6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8729046" y="4649650"/>
                    <a:ext cx="1400178" cy="2298273"/>
                  </a:xfrm>
                  <a:prstGeom prst="rect">
                    <a:avLst/>
                  </a:prstGeom>
                </p:spPr>
              </p:pic>
              <p:pic>
                <p:nvPicPr>
                  <p:cNvPr id="27" name="图片 13">
                    <a:extLst>
                      <a:ext uri="{FF2B5EF4-FFF2-40B4-BE49-F238E27FC236}">
                        <a16:creationId xmlns:a16="http://schemas.microsoft.com/office/drawing/2014/main" xmlns="" id="{974701D5-13A7-44AD-AB82-63EAA200F7E9}"/>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2291851" y="4991808"/>
                    <a:ext cx="1850211" cy="1895310"/>
                  </a:xfrm>
                  <a:prstGeom prst="rect">
                    <a:avLst/>
                  </a:prstGeom>
                </p:spPr>
              </p:pic>
              <p:pic>
                <p:nvPicPr>
                  <p:cNvPr id="28" name="图片 14">
                    <a:extLst>
                      <a:ext uri="{FF2B5EF4-FFF2-40B4-BE49-F238E27FC236}">
                        <a16:creationId xmlns:a16="http://schemas.microsoft.com/office/drawing/2014/main" xmlns="" id="{F1BE9924-8ABD-4430-9200-52F0AEDAE750}"/>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7243369" y="4922282"/>
                    <a:ext cx="1917482" cy="1964221"/>
                  </a:xfrm>
                  <a:prstGeom prst="rect">
                    <a:avLst/>
                  </a:prstGeom>
                </p:spPr>
              </p:pic>
              <p:pic>
                <p:nvPicPr>
                  <p:cNvPr id="29" name="图片 15">
                    <a:extLst>
                      <a:ext uri="{FF2B5EF4-FFF2-40B4-BE49-F238E27FC236}">
                        <a16:creationId xmlns:a16="http://schemas.microsoft.com/office/drawing/2014/main" xmlns="" id="{33ACA8AB-1C9E-4117-A49E-55FF82B4CB3B}"/>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t="48762" r="59945" b="26775"/>
                  <a:stretch/>
                </p:blipFill>
                <p:spPr>
                  <a:xfrm>
                    <a:off x="3826598" y="5351805"/>
                    <a:ext cx="1400178" cy="1521061"/>
                  </a:xfrm>
                  <a:prstGeom prst="rect">
                    <a:avLst/>
                  </a:prstGeom>
                </p:spPr>
              </p:pic>
              <p:pic>
                <p:nvPicPr>
                  <p:cNvPr id="30" name="图片 16">
                    <a:extLst>
                      <a:ext uri="{FF2B5EF4-FFF2-40B4-BE49-F238E27FC236}">
                        <a16:creationId xmlns:a16="http://schemas.microsoft.com/office/drawing/2014/main" xmlns="" id="{29EC5304-1662-4073-979E-A58951284EE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4564326" y="4700698"/>
                    <a:ext cx="1400178" cy="2298273"/>
                  </a:xfrm>
                  <a:prstGeom prst="rect">
                    <a:avLst/>
                  </a:prstGeom>
                </p:spPr>
              </p:pic>
              <p:pic>
                <p:nvPicPr>
                  <p:cNvPr id="31" name="图片 17">
                    <a:extLst>
                      <a:ext uri="{FF2B5EF4-FFF2-40B4-BE49-F238E27FC236}">
                        <a16:creationId xmlns:a16="http://schemas.microsoft.com/office/drawing/2014/main" xmlns="" id="{55100809-D33B-4269-B0AB-4A3D6AC8A3CB}"/>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6775"/>
                  <a:stretch/>
                </p:blipFill>
                <p:spPr>
                  <a:xfrm>
                    <a:off x="5264416" y="3963247"/>
                    <a:ext cx="2664699" cy="2894753"/>
                  </a:xfrm>
                  <a:prstGeom prst="rect">
                    <a:avLst/>
                  </a:prstGeom>
                </p:spPr>
              </p:pic>
            </p:grpSp>
          </p:grpSp>
        </p:grpSp>
      </p:grpSp>
      <p:sp>
        <p:nvSpPr>
          <p:cNvPr id="32" name="Rectangle 6">
            <a:extLst>
              <a:ext uri="{FF2B5EF4-FFF2-40B4-BE49-F238E27FC236}">
                <a16:creationId xmlns:a16="http://schemas.microsoft.com/office/drawing/2014/main" xmlns="" id="{2C8E8FAE-B386-42E4-93AA-75979E013114}"/>
              </a:ext>
            </a:extLst>
          </p:cNvPr>
          <p:cNvSpPr>
            <a:spLocks noChangeArrowheads="1"/>
          </p:cNvSpPr>
          <p:nvPr/>
        </p:nvSpPr>
        <p:spPr bwMode="auto">
          <a:xfrm>
            <a:off x="627378" y="2080465"/>
            <a:ext cx="10937240"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5000" b="1">
                <a:solidFill>
                  <a:srgbClr val="3333FF"/>
                </a:solidFill>
                <a:latin typeface="Times New Roman" panose="02020603050405020304" pitchFamily="18" charset="0"/>
              </a:defRPr>
            </a:lvl1pPr>
            <a:lvl2pPr marL="742950" indent="-285750">
              <a:defRPr sz="5000" b="1">
                <a:solidFill>
                  <a:srgbClr val="3333FF"/>
                </a:solidFill>
                <a:latin typeface="Times New Roman" panose="02020603050405020304" pitchFamily="18" charset="0"/>
              </a:defRPr>
            </a:lvl2pPr>
            <a:lvl3pPr marL="1143000" indent="-228600">
              <a:defRPr sz="5000" b="1">
                <a:solidFill>
                  <a:srgbClr val="3333FF"/>
                </a:solidFill>
                <a:latin typeface="Times New Roman" panose="02020603050405020304" pitchFamily="18" charset="0"/>
              </a:defRPr>
            </a:lvl3pPr>
            <a:lvl4pPr marL="1600200" indent="-228600">
              <a:defRPr sz="5000" b="1">
                <a:solidFill>
                  <a:srgbClr val="3333FF"/>
                </a:solidFill>
                <a:latin typeface="Times New Roman" panose="02020603050405020304" pitchFamily="18" charset="0"/>
              </a:defRPr>
            </a:lvl4pPr>
            <a:lvl5pPr marL="2057400" indent="-228600">
              <a:defRPr sz="5000" b="1">
                <a:solidFill>
                  <a:srgbClr val="3333FF"/>
                </a:solidFill>
                <a:latin typeface="Times New Roman" panose="02020603050405020304" pitchFamily="18" charset="0"/>
              </a:defRPr>
            </a:lvl5pPr>
            <a:lvl6pPr marL="2514600" indent="-228600" eaLnBrk="0" fontAlgn="base" hangingPunct="0">
              <a:spcBef>
                <a:spcPct val="0"/>
              </a:spcBef>
              <a:spcAft>
                <a:spcPct val="0"/>
              </a:spcAft>
              <a:defRPr sz="5000" b="1">
                <a:solidFill>
                  <a:srgbClr val="3333FF"/>
                </a:solidFill>
                <a:latin typeface="Times New Roman" panose="02020603050405020304" pitchFamily="18" charset="0"/>
              </a:defRPr>
            </a:lvl6pPr>
            <a:lvl7pPr marL="2971800" indent="-228600" eaLnBrk="0" fontAlgn="base" hangingPunct="0">
              <a:spcBef>
                <a:spcPct val="0"/>
              </a:spcBef>
              <a:spcAft>
                <a:spcPct val="0"/>
              </a:spcAft>
              <a:defRPr sz="5000" b="1">
                <a:solidFill>
                  <a:srgbClr val="3333FF"/>
                </a:solidFill>
                <a:latin typeface="Times New Roman" panose="02020603050405020304" pitchFamily="18" charset="0"/>
              </a:defRPr>
            </a:lvl7pPr>
            <a:lvl8pPr marL="3429000" indent="-228600" eaLnBrk="0" fontAlgn="base" hangingPunct="0">
              <a:spcBef>
                <a:spcPct val="0"/>
              </a:spcBef>
              <a:spcAft>
                <a:spcPct val="0"/>
              </a:spcAft>
              <a:defRPr sz="5000" b="1">
                <a:solidFill>
                  <a:srgbClr val="3333FF"/>
                </a:solidFill>
                <a:latin typeface="Times New Roman" panose="02020603050405020304" pitchFamily="18" charset="0"/>
              </a:defRPr>
            </a:lvl8pPr>
            <a:lvl9pPr marL="3886200" indent="-228600" eaLnBrk="0" fontAlgn="base" hangingPunct="0">
              <a:spcBef>
                <a:spcPct val="0"/>
              </a:spcBef>
              <a:spcAft>
                <a:spcPct val="0"/>
              </a:spcAft>
              <a:defRPr sz="5000" b="1">
                <a:solidFill>
                  <a:srgbClr val="3333FF"/>
                </a:solidFill>
                <a:latin typeface="Times New Roman" panose="02020603050405020304" pitchFamily="18" charset="0"/>
              </a:defRPr>
            </a:lvl9pPr>
          </a:lstStyle>
          <a:p>
            <a:pPr algn="just"/>
            <a:r>
              <a:rPr lang="en-US" altLang="en-US" sz="3200" b="0">
                <a:solidFill>
                  <a:schemeClr val="tx1"/>
                </a:solidFill>
              </a:rPr>
              <a:t>		</a:t>
            </a:r>
            <a:r>
              <a:rPr lang="vi-VN" altLang="en-US" sz="3200" b="0">
                <a:solidFill>
                  <a:schemeClr val="tx1"/>
                </a:solidFill>
              </a:rPr>
              <a:t>Hai hôm sau, bọn cướp mới về tới đất liền. Vua cho gọi chúng vào gặng hỏi về cuộc hành trình. Chúng bịa chuyện A-ri-ôn ở lại đảo. Đúng lúc đó A-ri-ôn bước ra. Đám thủy thủ sửng sốt, không tin vào mắt mình. Vua truyền lệnh trị tội bọn cướp và trả lại tự do cho A-ri-ôn.</a:t>
            </a:r>
          </a:p>
        </p:txBody>
      </p:sp>
    </p:spTree>
    <p:extLst>
      <p:ext uri="{BB962C8B-B14F-4D97-AF65-F5344CB8AC3E}">
        <p14:creationId xmlns:p14="http://schemas.microsoft.com/office/powerpoint/2010/main" val="378804613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randombar(horizontal)">
                                      <p:cBhvr>
                                        <p:cTn id="7"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xmlns="" id="{5D703170-FD1D-46F4-8A1A-149B3E89918E}"/>
              </a:ext>
            </a:extLst>
          </p:cNvPr>
          <p:cNvSpPr/>
          <p:nvPr/>
        </p:nvSpPr>
        <p:spPr>
          <a:xfrm>
            <a:off x="444500" y="444500"/>
            <a:ext cx="11341100" cy="60071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组合 4">
            <a:extLst>
              <a:ext uri="{FF2B5EF4-FFF2-40B4-BE49-F238E27FC236}">
                <a16:creationId xmlns:a16="http://schemas.microsoft.com/office/drawing/2014/main" xmlns="" id="{5AB2875F-1FD3-434D-A7F6-90F2B8096C75}"/>
              </a:ext>
            </a:extLst>
          </p:cNvPr>
          <p:cNvGrpSpPr/>
          <p:nvPr/>
        </p:nvGrpSpPr>
        <p:grpSpPr>
          <a:xfrm>
            <a:off x="5830010" y="5155547"/>
            <a:ext cx="6442560" cy="1914952"/>
            <a:chOff x="0" y="3566019"/>
            <a:chExt cx="12298652" cy="3655585"/>
          </a:xfrm>
        </p:grpSpPr>
        <p:pic>
          <p:nvPicPr>
            <p:cNvPr id="4" name="图片 5">
              <a:extLst>
                <a:ext uri="{FF2B5EF4-FFF2-40B4-BE49-F238E27FC236}">
                  <a16:creationId xmlns:a16="http://schemas.microsoft.com/office/drawing/2014/main" xmlns="" id="{FCFDE315-F181-4AD5-827A-E37B9F48D595}"/>
                </a:ext>
              </a:extLst>
            </p:cNvPr>
            <p:cNvPicPr>
              <a:picLocks noChangeAspect="1"/>
            </p:cNvPicPr>
            <p:nvPr/>
          </p:nvPicPr>
          <p:blipFill rotWithShape="1">
            <a:blip r:embed="rId2">
              <a:extLst>
                <a:ext uri="{28A0092B-C50C-407E-A947-70E740481C1C}">
                  <a14:useLocalDpi xmlns:a14="http://schemas.microsoft.com/office/drawing/2010/main" val="0"/>
                </a:ext>
              </a:extLst>
            </a:blip>
            <a:srcRect l="58176" t="52867" r="-1171" b="21243"/>
            <a:stretch/>
          </p:blipFill>
          <p:spPr>
            <a:xfrm>
              <a:off x="9118237" y="3815161"/>
              <a:ext cx="3180415" cy="3406443"/>
            </a:xfrm>
            <a:prstGeom prst="rect">
              <a:avLst/>
            </a:prstGeom>
          </p:spPr>
        </p:pic>
        <p:grpSp>
          <p:nvGrpSpPr>
            <p:cNvPr id="5" name="组合 6">
              <a:extLst>
                <a:ext uri="{FF2B5EF4-FFF2-40B4-BE49-F238E27FC236}">
                  <a16:creationId xmlns:a16="http://schemas.microsoft.com/office/drawing/2014/main" xmlns="" id="{215893AE-1F61-455C-B2E4-57D503BAE185}"/>
                </a:ext>
              </a:extLst>
            </p:cNvPr>
            <p:cNvGrpSpPr/>
            <p:nvPr/>
          </p:nvGrpSpPr>
          <p:grpSpPr>
            <a:xfrm>
              <a:off x="0" y="3566019"/>
              <a:ext cx="12195836" cy="3433990"/>
              <a:chOff x="-3836" y="3564981"/>
              <a:chExt cx="12195836" cy="3433990"/>
            </a:xfrm>
          </p:grpSpPr>
          <p:pic>
            <p:nvPicPr>
              <p:cNvPr id="6" name="图片 7">
                <a:extLst>
                  <a:ext uri="{FF2B5EF4-FFF2-40B4-BE49-F238E27FC236}">
                    <a16:creationId xmlns:a16="http://schemas.microsoft.com/office/drawing/2014/main" xmlns="" id="{911C7C1B-CFA4-42BF-A9CF-862A89DA8850}"/>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4596"/>
              <a:stretch/>
            </p:blipFill>
            <p:spPr>
              <a:xfrm>
                <a:off x="-3836" y="3705474"/>
                <a:ext cx="2664699" cy="3152526"/>
              </a:xfrm>
              <a:prstGeom prst="rect">
                <a:avLst/>
              </a:prstGeom>
            </p:spPr>
          </p:pic>
          <p:grpSp>
            <p:nvGrpSpPr>
              <p:cNvPr id="7" name="组合 8">
                <a:extLst>
                  <a:ext uri="{FF2B5EF4-FFF2-40B4-BE49-F238E27FC236}">
                    <a16:creationId xmlns:a16="http://schemas.microsoft.com/office/drawing/2014/main" xmlns="" id="{3F1F966C-75B4-4679-A2A1-6EC2E493D59A}"/>
                  </a:ext>
                </a:extLst>
              </p:cNvPr>
              <p:cNvGrpSpPr/>
              <p:nvPr/>
            </p:nvGrpSpPr>
            <p:grpSpPr>
              <a:xfrm>
                <a:off x="169579" y="3564981"/>
                <a:ext cx="12022421" cy="3433990"/>
                <a:chOff x="169579" y="3564981"/>
                <a:chExt cx="12022421" cy="3433990"/>
              </a:xfrm>
            </p:grpSpPr>
            <p:pic>
              <p:nvPicPr>
                <p:cNvPr id="8" name="图片 9">
                  <a:extLst>
                    <a:ext uri="{FF2B5EF4-FFF2-40B4-BE49-F238E27FC236}">
                      <a16:creationId xmlns:a16="http://schemas.microsoft.com/office/drawing/2014/main" xmlns="" id="{9F4316EF-E729-428D-98CF-30CF94CB79B1}"/>
                    </a:ext>
                  </a:extLst>
                </p:cNvPr>
                <p:cNvPicPr>
                  <a:picLocks noChangeAspect="1"/>
                </p:cNvPicPr>
                <p:nvPr/>
              </p:nvPicPr>
              <p:blipFill rotWithShape="1">
                <a:blip r:embed="rId3">
                  <a:extLst>
                    <a:ext uri="{28A0092B-C50C-407E-A947-70E740481C1C}">
                      <a14:useLocalDpi xmlns:a14="http://schemas.microsoft.com/office/drawing/2010/main" val="0"/>
                    </a:ext>
                  </a:extLst>
                </a:blip>
                <a:srcRect l="65426" t="67526" r="-108" b="9176"/>
                <a:stretch/>
              </p:blipFill>
              <p:spPr>
                <a:xfrm>
                  <a:off x="9429135" y="3564981"/>
                  <a:ext cx="2762865" cy="3301218"/>
                </a:xfrm>
                <a:prstGeom prst="rect">
                  <a:avLst/>
                </a:prstGeom>
              </p:spPr>
            </p:pic>
            <p:grpSp>
              <p:nvGrpSpPr>
                <p:cNvPr id="9" name="组合 10">
                  <a:extLst>
                    <a:ext uri="{FF2B5EF4-FFF2-40B4-BE49-F238E27FC236}">
                      <a16:creationId xmlns:a16="http://schemas.microsoft.com/office/drawing/2014/main" xmlns="" id="{7E008D41-ED82-4309-8F63-A898CA3E6985}"/>
                    </a:ext>
                  </a:extLst>
                </p:cNvPr>
                <p:cNvGrpSpPr/>
                <p:nvPr/>
              </p:nvGrpSpPr>
              <p:grpSpPr>
                <a:xfrm>
                  <a:off x="169579" y="3963247"/>
                  <a:ext cx="9959645" cy="3035724"/>
                  <a:chOff x="169579" y="3963247"/>
                  <a:chExt cx="9959645" cy="3035724"/>
                </a:xfrm>
              </p:grpSpPr>
              <p:pic>
                <p:nvPicPr>
                  <p:cNvPr id="10" name="图片 11">
                    <a:extLst>
                      <a:ext uri="{FF2B5EF4-FFF2-40B4-BE49-F238E27FC236}">
                        <a16:creationId xmlns:a16="http://schemas.microsoft.com/office/drawing/2014/main" xmlns="" id="{45837038-3A0A-4787-8202-9A0EBEBD75A7}"/>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169579" y="4358452"/>
                    <a:ext cx="2467897" cy="2528052"/>
                  </a:xfrm>
                  <a:prstGeom prst="rect">
                    <a:avLst/>
                  </a:prstGeom>
                </p:spPr>
              </p:pic>
              <p:pic>
                <p:nvPicPr>
                  <p:cNvPr id="11" name="图片 12">
                    <a:extLst>
                      <a:ext uri="{FF2B5EF4-FFF2-40B4-BE49-F238E27FC236}">
                        <a16:creationId xmlns:a16="http://schemas.microsoft.com/office/drawing/2014/main" xmlns="" id="{D8B0F174-7D75-4217-A322-852A2D4AEAA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8729046" y="4649650"/>
                    <a:ext cx="1400178" cy="2298273"/>
                  </a:xfrm>
                  <a:prstGeom prst="rect">
                    <a:avLst/>
                  </a:prstGeom>
                </p:spPr>
              </p:pic>
              <p:pic>
                <p:nvPicPr>
                  <p:cNvPr id="12" name="图片 13">
                    <a:extLst>
                      <a:ext uri="{FF2B5EF4-FFF2-40B4-BE49-F238E27FC236}">
                        <a16:creationId xmlns:a16="http://schemas.microsoft.com/office/drawing/2014/main" xmlns="" id="{8894CE6E-9A20-438A-AEC6-C0ED5FDA9962}"/>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2291851" y="4991808"/>
                    <a:ext cx="1850211" cy="1895310"/>
                  </a:xfrm>
                  <a:prstGeom prst="rect">
                    <a:avLst/>
                  </a:prstGeom>
                </p:spPr>
              </p:pic>
              <p:pic>
                <p:nvPicPr>
                  <p:cNvPr id="13" name="图片 14">
                    <a:extLst>
                      <a:ext uri="{FF2B5EF4-FFF2-40B4-BE49-F238E27FC236}">
                        <a16:creationId xmlns:a16="http://schemas.microsoft.com/office/drawing/2014/main" xmlns="" id="{4094C128-7498-437E-BB86-94F2FA5BEEFA}"/>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7243369" y="4922282"/>
                    <a:ext cx="1917482" cy="1964221"/>
                  </a:xfrm>
                  <a:prstGeom prst="rect">
                    <a:avLst/>
                  </a:prstGeom>
                </p:spPr>
              </p:pic>
              <p:pic>
                <p:nvPicPr>
                  <p:cNvPr id="14" name="图片 15">
                    <a:extLst>
                      <a:ext uri="{FF2B5EF4-FFF2-40B4-BE49-F238E27FC236}">
                        <a16:creationId xmlns:a16="http://schemas.microsoft.com/office/drawing/2014/main" xmlns="" id="{A241C21F-CB22-4358-BE77-15C555078563}"/>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t="48762" r="59945" b="26775"/>
                  <a:stretch/>
                </p:blipFill>
                <p:spPr>
                  <a:xfrm>
                    <a:off x="3826598" y="5351805"/>
                    <a:ext cx="1400178" cy="1521061"/>
                  </a:xfrm>
                  <a:prstGeom prst="rect">
                    <a:avLst/>
                  </a:prstGeom>
                </p:spPr>
              </p:pic>
              <p:pic>
                <p:nvPicPr>
                  <p:cNvPr id="15" name="图片 16">
                    <a:extLst>
                      <a:ext uri="{FF2B5EF4-FFF2-40B4-BE49-F238E27FC236}">
                        <a16:creationId xmlns:a16="http://schemas.microsoft.com/office/drawing/2014/main" xmlns="" id="{171D457A-A325-4D4A-9E8F-0F612C9CF03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4564326" y="4700698"/>
                    <a:ext cx="1400178" cy="2298273"/>
                  </a:xfrm>
                  <a:prstGeom prst="rect">
                    <a:avLst/>
                  </a:prstGeom>
                </p:spPr>
              </p:pic>
              <p:pic>
                <p:nvPicPr>
                  <p:cNvPr id="16" name="图片 17">
                    <a:extLst>
                      <a:ext uri="{FF2B5EF4-FFF2-40B4-BE49-F238E27FC236}">
                        <a16:creationId xmlns:a16="http://schemas.microsoft.com/office/drawing/2014/main" xmlns="" id="{03118872-5252-4B83-9892-1C3BCFB21F76}"/>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6775"/>
                  <a:stretch/>
                </p:blipFill>
                <p:spPr>
                  <a:xfrm>
                    <a:off x="5264416" y="3963247"/>
                    <a:ext cx="2664699" cy="2894753"/>
                  </a:xfrm>
                  <a:prstGeom prst="rect">
                    <a:avLst/>
                  </a:prstGeom>
                </p:spPr>
              </p:pic>
            </p:grpSp>
          </p:grpSp>
        </p:grpSp>
      </p:grpSp>
      <p:pic>
        <p:nvPicPr>
          <p:cNvPr id="17" name="Picture 16">
            <a:extLst>
              <a:ext uri="{FF2B5EF4-FFF2-40B4-BE49-F238E27FC236}">
                <a16:creationId xmlns:a16="http://schemas.microsoft.com/office/drawing/2014/main" xmlns="" id="{E645371B-CC3D-41C4-A411-31C30A57180A}"/>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861919" y="479025"/>
            <a:ext cx="4468159" cy="1135799"/>
          </a:xfrm>
          <a:prstGeom prst="rect">
            <a:avLst/>
          </a:prstGeom>
        </p:spPr>
      </p:pic>
      <p:grpSp>
        <p:nvGrpSpPr>
          <p:cNvPr id="18" name="组合 4">
            <a:extLst>
              <a:ext uri="{FF2B5EF4-FFF2-40B4-BE49-F238E27FC236}">
                <a16:creationId xmlns:a16="http://schemas.microsoft.com/office/drawing/2014/main" xmlns="" id="{6E40AF1C-162C-42E6-984E-8F09DDECDC83}"/>
              </a:ext>
            </a:extLst>
          </p:cNvPr>
          <p:cNvGrpSpPr/>
          <p:nvPr/>
        </p:nvGrpSpPr>
        <p:grpSpPr>
          <a:xfrm flipH="1">
            <a:off x="-61820" y="5164897"/>
            <a:ext cx="6442560" cy="1914952"/>
            <a:chOff x="0" y="3566019"/>
            <a:chExt cx="12298652" cy="3655585"/>
          </a:xfrm>
        </p:grpSpPr>
        <p:pic>
          <p:nvPicPr>
            <p:cNvPr id="19" name="图片 5">
              <a:extLst>
                <a:ext uri="{FF2B5EF4-FFF2-40B4-BE49-F238E27FC236}">
                  <a16:creationId xmlns:a16="http://schemas.microsoft.com/office/drawing/2014/main" xmlns="" id="{D73BAE36-0308-42FC-AC5D-C200BAE6F8CE}"/>
                </a:ext>
              </a:extLst>
            </p:cNvPr>
            <p:cNvPicPr>
              <a:picLocks noChangeAspect="1"/>
            </p:cNvPicPr>
            <p:nvPr/>
          </p:nvPicPr>
          <p:blipFill rotWithShape="1">
            <a:blip r:embed="rId2">
              <a:extLst>
                <a:ext uri="{28A0092B-C50C-407E-A947-70E740481C1C}">
                  <a14:useLocalDpi xmlns:a14="http://schemas.microsoft.com/office/drawing/2010/main" val="0"/>
                </a:ext>
              </a:extLst>
            </a:blip>
            <a:srcRect l="58176" t="52867" r="-1171" b="21243"/>
            <a:stretch/>
          </p:blipFill>
          <p:spPr>
            <a:xfrm>
              <a:off x="9118237" y="3815161"/>
              <a:ext cx="3180415" cy="3406443"/>
            </a:xfrm>
            <a:prstGeom prst="rect">
              <a:avLst/>
            </a:prstGeom>
          </p:spPr>
        </p:pic>
        <p:grpSp>
          <p:nvGrpSpPr>
            <p:cNvPr id="20" name="组合 6">
              <a:extLst>
                <a:ext uri="{FF2B5EF4-FFF2-40B4-BE49-F238E27FC236}">
                  <a16:creationId xmlns:a16="http://schemas.microsoft.com/office/drawing/2014/main" xmlns="" id="{0669DB57-30D5-4C62-A086-F92D59BA2F4F}"/>
                </a:ext>
              </a:extLst>
            </p:cNvPr>
            <p:cNvGrpSpPr/>
            <p:nvPr/>
          </p:nvGrpSpPr>
          <p:grpSpPr>
            <a:xfrm>
              <a:off x="0" y="3566019"/>
              <a:ext cx="12195836" cy="3433990"/>
              <a:chOff x="-3836" y="3564981"/>
              <a:chExt cx="12195836" cy="3433990"/>
            </a:xfrm>
          </p:grpSpPr>
          <p:pic>
            <p:nvPicPr>
              <p:cNvPr id="21" name="图片 7">
                <a:extLst>
                  <a:ext uri="{FF2B5EF4-FFF2-40B4-BE49-F238E27FC236}">
                    <a16:creationId xmlns:a16="http://schemas.microsoft.com/office/drawing/2014/main" xmlns="" id="{055C7B73-DCF2-434F-BA2F-6E133B103BDE}"/>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4596"/>
              <a:stretch/>
            </p:blipFill>
            <p:spPr>
              <a:xfrm>
                <a:off x="-3836" y="3705474"/>
                <a:ext cx="2664699" cy="3152526"/>
              </a:xfrm>
              <a:prstGeom prst="rect">
                <a:avLst/>
              </a:prstGeom>
            </p:spPr>
          </p:pic>
          <p:grpSp>
            <p:nvGrpSpPr>
              <p:cNvPr id="22" name="组合 8">
                <a:extLst>
                  <a:ext uri="{FF2B5EF4-FFF2-40B4-BE49-F238E27FC236}">
                    <a16:creationId xmlns:a16="http://schemas.microsoft.com/office/drawing/2014/main" xmlns="" id="{A03BE5C0-087C-4431-AAA1-85458A1C5BA5}"/>
                  </a:ext>
                </a:extLst>
              </p:cNvPr>
              <p:cNvGrpSpPr/>
              <p:nvPr/>
            </p:nvGrpSpPr>
            <p:grpSpPr>
              <a:xfrm>
                <a:off x="169579" y="3564981"/>
                <a:ext cx="12022421" cy="3433990"/>
                <a:chOff x="169579" y="3564981"/>
                <a:chExt cx="12022421" cy="3433990"/>
              </a:xfrm>
            </p:grpSpPr>
            <p:pic>
              <p:nvPicPr>
                <p:cNvPr id="23" name="图片 9">
                  <a:extLst>
                    <a:ext uri="{FF2B5EF4-FFF2-40B4-BE49-F238E27FC236}">
                      <a16:creationId xmlns:a16="http://schemas.microsoft.com/office/drawing/2014/main" xmlns="" id="{3296F15D-522D-41E3-9AD3-F5A0C1B13270}"/>
                    </a:ext>
                  </a:extLst>
                </p:cNvPr>
                <p:cNvPicPr>
                  <a:picLocks noChangeAspect="1"/>
                </p:cNvPicPr>
                <p:nvPr/>
              </p:nvPicPr>
              <p:blipFill rotWithShape="1">
                <a:blip r:embed="rId3">
                  <a:extLst>
                    <a:ext uri="{28A0092B-C50C-407E-A947-70E740481C1C}">
                      <a14:useLocalDpi xmlns:a14="http://schemas.microsoft.com/office/drawing/2010/main" val="0"/>
                    </a:ext>
                  </a:extLst>
                </a:blip>
                <a:srcRect l="65426" t="67526" r="-108" b="9176"/>
                <a:stretch/>
              </p:blipFill>
              <p:spPr>
                <a:xfrm>
                  <a:off x="9429135" y="3564981"/>
                  <a:ext cx="2762865" cy="3301218"/>
                </a:xfrm>
                <a:prstGeom prst="rect">
                  <a:avLst/>
                </a:prstGeom>
              </p:spPr>
            </p:pic>
            <p:grpSp>
              <p:nvGrpSpPr>
                <p:cNvPr id="24" name="组合 10">
                  <a:extLst>
                    <a:ext uri="{FF2B5EF4-FFF2-40B4-BE49-F238E27FC236}">
                      <a16:creationId xmlns:a16="http://schemas.microsoft.com/office/drawing/2014/main" xmlns="" id="{9D48DEF3-995C-456A-8920-27FB925D6EAE}"/>
                    </a:ext>
                  </a:extLst>
                </p:cNvPr>
                <p:cNvGrpSpPr/>
                <p:nvPr/>
              </p:nvGrpSpPr>
              <p:grpSpPr>
                <a:xfrm>
                  <a:off x="169579" y="3963247"/>
                  <a:ext cx="9959645" cy="3035724"/>
                  <a:chOff x="169579" y="3963247"/>
                  <a:chExt cx="9959645" cy="3035724"/>
                </a:xfrm>
              </p:grpSpPr>
              <p:pic>
                <p:nvPicPr>
                  <p:cNvPr id="25" name="图片 11">
                    <a:extLst>
                      <a:ext uri="{FF2B5EF4-FFF2-40B4-BE49-F238E27FC236}">
                        <a16:creationId xmlns:a16="http://schemas.microsoft.com/office/drawing/2014/main" xmlns="" id="{43303E63-8BC9-432D-80F1-77CFC586D64E}"/>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169579" y="4358452"/>
                    <a:ext cx="2467897" cy="2528052"/>
                  </a:xfrm>
                  <a:prstGeom prst="rect">
                    <a:avLst/>
                  </a:prstGeom>
                </p:spPr>
              </p:pic>
              <p:pic>
                <p:nvPicPr>
                  <p:cNvPr id="26" name="图片 12">
                    <a:extLst>
                      <a:ext uri="{FF2B5EF4-FFF2-40B4-BE49-F238E27FC236}">
                        <a16:creationId xmlns:a16="http://schemas.microsoft.com/office/drawing/2014/main" xmlns="" id="{58261CC2-9756-4A78-91E2-0BEC53426A6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8729046" y="4649650"/>
                    <a:ext cx="1400178" cy="2298273"/>
                  </a:xfrm>
                  <a:prstGeom prst="rect">
                    <a:avLst/>
                  </a:prstGeom>
                </p:spPr>
              </p:pic>
              <p:pic>
                <p:nvPicPr>
                  <p:cNvPr id="27" name="图片 13">
                    <a:extLst>
                      <a:ext uri="{FF2B5EF4-FFF2-40B4-BE49-F238E27FC236}">
                        <a16:creationId xmlns:a16="http://schemas.microsoft.com/office/drawing/2014/main" xmlns="" id="{974701D5-13A7-44AD-AB82-63EAA200F7E9}"/>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2291851" y="4991808"/>
                    <a:ext cx="1850211" cy="1895310"/>
                  </a:xfrm>
                  <a:prstGeom prst="rect">
                    <a:avLst/>
                  </a:prstGeom>
                </p:spPr>
              </p:pic>
              <p:pic>
                <p:nvPicPr>
                  <p:cNvPr id="28" name="图片 14">
                    <a:extLst>
                      <a:ext uri="{FF2B5EF4-FFF2-40B4-BE49-F238E27FC236}">
                        <a16:creationId xmlns:a16="http://schemas.microsoft.com/office/drawing/2014/main" xmlns="" id="{F1BE9924-8ABD-4430-9200-52F0AEDAE750}"/>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7243369" y="4922282"/>
                    <a:ext cx="1917482" cy="1964221"/>
                  </a:xfrm>
                  <a:prstGeom prst="rect">
                    <a:avLst/>
                  </a:prstGeom>
                </p:spPr>
              </p:pic>
              <p:pic>
                <p:nvPicPr>
                  <p:cNvPr id="29" name="图片 15">
                    <a:extLst>
                      <a:ext uri="{FF2B5EF4-FFF2-40B4-BE49-F238E27FC236}">
                        <a16:creationId xmlns:a16="http://schemas.microsoft.com/office/drawing/2014/main" xmlns="" id="{33ACA8AB-1C9E-4117-A49E-55FF82B4CB3B}"/>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t="48762" r="59945" b="26775"/>
                  <a:stretch/>
                </p:blipFill>
                <p:spPr>
                  <a:xfrm>
                    <a:off x="3826598" y="5351805"/>
                    <a:ext cx="1400178" cy="1521061"/>
                  </a:xfrm>
                  <a:prstGeom prst="rect">
                    <a:avLst/>
                  </a:prstGeom>
                </p:spPr>
              </p:pic>
              <p:pic>
                <p:nvPicPr>
                  <p:cNvPr id="30" name="图片 16">
                    <a:extLst>
                      <a:ext uri="{FF2B5EF4-FFF2-40B4-BE49-F238E27FC236}">
                        <a16:creationId xmlns:a16="http://schemas.microsoft.com/office/drawing/2014/main" xmlns="" id="{29EC5304-1662-4073-979E-A58951284EE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4564326" y="4700698"/>
                    <a:ext cx="1400178" cy="2298273"/>
                  </a:xfrm>
                  <a:prstGeom prst="rect">
                    <a:avLst/>
                  </a:prstGeom>
                </p:spPr>
              </p:pic>
              <p:pic>
                <p:nvPicPr>
                  <p:cNvPr id="31" name="图片 17">
                    <a:extLst>
                      <a:ext uri="{FF2B5EF4-FFF2-40B4-BE49-F238E27FC236}">
                        <a16:creationId xmlns:a16="http://schemas.microsoft.com/office/drawing/2014/main" xmlns="" id="{55100809-D33B-4269-B0AB-4A3D6AC8A3CB}"/>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6775"/>
                  <a:stretch/>
                </p:blipFill>
                <p:spPr>
                  <a:xfrm>
                    <a:off x="5264416" y="3963247"/>
                    <a:ext cx="2664699" cy="2894753"/>
                  </a:xfrm>
                  <a:prstGeom prst="rect">
                    <a:avLst/>
                  </a:prstGeom>
                </p:spPr>
              </p:pic>
            </p:grpSp>
          </p:grpSp>
        </p:grpSp>
      </p:grpSp>
      <p:sp>
        <p:nvSpPr>
          <p:cNvPr id="32" name="Rectangle 6">
            <a:extLst>
              <a:ext uri="{FF2B5EF4-FFF2-40B4-BE49-F238E27FC236}">
                <a16:creationId xmlns:a16="http://schemas.microsoft.com/office/drawing/2014/main" xmlns="" id="{2C8E8FAE-B386-42E4-93AA-75979E013114}"/>
              </a:ext>
            </a:extLst>
          </p:cNvPr>
          <p:cNvSpPr>
            <a:spLocks noChangeArrowheads="1"/>
          </p:cNvSpPr>
          <p:nvPr/>
        </p:nvSpPr>
        <p:spPr bwMode="auto">
          <a:xfrm>
            <a:off x="627378" y="1843860"/>
            <a:ext cx="10937240"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5000" b="1">
                <a:solidFill>
                  <a:srgbClr val="3333FF"/>
                </a:solidFill>
                <a:latin typeface="Times New Roman" panose="02020603050405020304" pitchFamily="18" charset="0"/>
              </a:defRPr>
            </a:lvl1pPr>
            <a:lvl2pPr marL="742950" indent="-285750">
              <a:defRPr sz="5000" b="1">
                <a:solidFill>
                  <a:srgbClr val="3333FF"/>
                </a:solidFill>
                <a:latin typeface="Times New Roman" panose="02020603050405020304" pitchFamily="18" charset="0"/>
              </a:defRPr>
            </a:lvl2pPr>
            <a:lvl3pPr marL="1143000" indent="-228600">
              <a:defRPr sz="5000" b="1">
                <a:solidFill>
                  <a:srgbClr val="3333FF"/>
                </a:solidFill>
                <a:latin typeface="Times New Roman" panose="02020603050405020304" pitchFamily="18" charset="0"/>
              </a:defRPr>
            </a:lvl3pPr>
            <a:lvl4pPr marL="1600200" indent="-228600">
              <a:defRPr sz="5000" b="1">
                <a:solidFill>
                  <a:srgbClr val="3333FF"/>
                </a:solidFill>
                <a:latin typeface="Times New Roman" panose="02020603050405020304" pitchFamily="18" charset="0"/>
              </a:defRPr>
            </a:lvl4pPr>
            <a:lvl5pPr marL="2057400" indent="-228600">
              <a:defRPr sz="5000" b="1">
                <a:solidFill>
                  <a:srgbClr val="3333FF"/>
                </a:solidFill>
                <a:latin typeface="Times New Roman" panose="02020603050405020304" pitchFamily="18" charset="0"/>
              </a:defRPr>
            </a:lvl5pPr>
            <a:lvl6pPr marL="2514600" indent="-228600" eaLnBrk="0" fontAlgn="base" hangingPunct="0">
              <a:spcBef>
                <a:spcPct val="0"/>
              </a:spcBef>
              <a:spcAft>
                <a:spcPct val="0"/>
              </a:spcAft>
              <a:defRPr sz="5000" b="1">
                <a:solidFill>
                  <a:srgbClr val="3333FF"/>
                </a:solidFill>
                <a:latin typeface="Times New Roman" panose="02020603050405020304" pitchFamily="18" charset="0"/>
              </a:defRPr>
            </a:lvl6pPr>
            <a:lvl7pPr marL="2971800" indent="-228600" eaLnBrk="0" fontAlgn="base" hangingPunct="0">
              <a:spcBef>
                <a:spcPct val="0"/>
              </a:spcBef>
              <a:spcAft>
                <a:spcPct val="0"/>
              </a:spcAft>
              <a:defRPr sz="5000" b="1">
                <a:solidFill>
                  <a:srgbClr val="3333FF"/>
                </a:solidFill>
                <a:latin typeface="Times New Roman" panose="02020603050405020304" pitchFamily="18" charset="0"/>
              </a:defRPr>
            </a:lvl7pPr>
            <a:lvl8pPr marL="3429000" indent="-228600" eaLnBrk="0" fontAlgn="base" hangingPunct="0">
              <a:spcBef>
                <a:spcPct val="0"/>
              </a:spcBef>
              <a:spcAft>
                <a:spcPct val="0"/>
              </a:spcAft>
              <a:defRPr sz="5000" b="1">
                <a:solidFill>
                  <a:srgbClr val="3333FF"/>
                </a:solidFill>
                <a:latin typeface="Times New Roman" panose="02020603050405020304" pitchFamily="18" charset="0"/>
              </a:defRPr>
            </a:lvl8pPr>
            <a:lvl9pPr marL="3886200" indent="-228600" eaLnBrk="0" fontAlgn="base" hangingPunct="0">
              <a:spcBef>
                <a:spcPct val="0"/>
              </a:spcBef>
              <a:spcAft>
                <a:spcPct val="0"/>
              </a:spcAft>
              <a:defRPr sz="5000" b="1">
                <a:solidFill>
                  <a:srgbClr val="3333FF"/>
                </a:solidFill>
                <a:latin typeface="Times New Roman" panose="02020603050405020304" pitchFamily="18" charset="0"/>
              </a:defRPr>
            </a:lvl9pPr>
          </a:lstStyle>
          <a:p>
            <a:pPr algn="just"/>
            <a:r>
              <a:rPr lang="en-US" altLang="en-US" sz="3200" b="0">
                <a:solidFill>
                  <a:schemeClr val="tx1"/>
                </a:solidFill>
              </a:rPr>
              <a:t>		</a:t>
            </a:r>
            <a:r>
              <a:rPr lang="vi-VN" altLang="en-US" sz="3200" b="0">
                <a:solidFill>
                  <a:schemeClr val="tx1"/>
                </a:solidFill>
              </a:rPr>
              <a:t>Sau câu chuyện kì lạ ấy, ở nhiều thành phố Hi Lạp và La Mã đã xuất hiện những đồng tiền khắc hình một con cá heo cõng người trên lưng. Có lẽ đó là đồng tiền được ra đời để ghi lại tình cảm yêu quý con người của loài cá thông minh.</a:t>
            </a:r>
          </a:p>
          <a:p>
            <a:pPr algn="just"/>
            <a:r>
              <a:rPr lang="vi-VN" altLang="en-US" sz="3200" b="0">
                <a:solidFill>
                  <a:schemeClr val="tx1"/>
                </a:solidFill>
              </a:rPr>
              <a:t>								</a:t>
            </a:r>
            <a:r>
              <a:rPr lang="en-US" altLang="en-US" sz="3200" b="0">
                <a:solidFill>
                  <a:schemeClr val="tx1"/>
                </a:solidFill>
              </a:rPr>
              <a:t>									</a:t>
            </a:r>
            <a:r>
              <a:rPr lang="vi-VN" altLang="en-US" sz="3200" i="1">
                <a:solidFill>
                  <a:schemeClr val="tx1"/>
                </a:solidFill>
              </a:rPr>
              <a:t>Theo LƯU ANH</a:t>
            </a:r>
          </a:p>
        </p:txBody>
      </p:sp>
    </p:spTree>
    <p:extLst>
      <p:ext uri="{BB962C8B-B14F-4D97-AF65-F5344CB8AC3E}">
        <p14:creationId xmlns:p14="http://schemas.microsoft.com/office/powerpoint/2010/main" val="277977808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randombar(horizontal)">
                                      <p:cBhvr>
                                        <p:cTn id="7"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8">
            <a:extLst>
              <a:ext uri="{FF2B5EF4-FFF2-40B4-BE49-F238E27FC236}">
                <a16:creationId xmlns:a16="http://schemas.microsoft.com/office/drawing/2014/main" xmlns="" id="{0C3EB76C-9CD0-45AF-AF43-43C5EB403F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2658180" y="-2880175"/>
            <a:ext cx="6875640" cy="12192000"/>
          </a:xfrm>
          <a:prstGeom prst="rect">
            <a:avLst/>
          </a:prstGeom>
        </p:spPr>
      </p:pic>
      <p:pic>
        <p:nvPicPr>
          <p:cNvPr id="20" name="图片 19">
            <a:extLst>
              <a:ext uri="{FF2B5EF4-FFF2-40B4-BE49-F238E27FC236}">
                <a16:creationId xmlns:a16="http://schemas.microsoft.com/office/drawing/2014/main" xmlns="" id="{981C407C-7223-4886-9E52-2C57DB7DC45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6848" t="45402" r="24803" b="24732"/>
          <a:stretch/>
        </p:blipFill>
        <p:spPr>
          <a:xfrm>
            <a:off x="2803229" y="241300"/>
            <a:ext cx="2036981" cy="1854562"/>
          </a:xfrm>
          <a:prstGeom prst="rect">
            <a:avLst/>
          </a:prstGeom>
        </p:spPr>
      </p:pic>
      <p:sp>
        <p:nvSpPr>
          <p:cNvPr id="2" name="双波形 1">
            <a:extLst>
              <a:ext uri="{FF2B5EF4-FFF2-40B4-BE49-F238E27FC236}">
                <a16:creationId xmlns:a16="http://schemas.microsoft.com/office/drawing/2014/main" xmlns="" id="{4A7AF3C0-47C4-4FF9-BF06-C3CCF657CD0B}"/>
              </a:ext>
            </a:extLst>
          </p:cNvPr>
          <p:cNvSpPr/>
          <p:nvPr/>
        </p:nvSpPr>
        <p:spPr>
          <a:xfrm flipH="1">
            <a:off x="1" y="578184"/>
            <a:ext cx="12191999" cy="5939515"/>
          </a:xfrm>
          <a:prstGeom prst="doubleWave">
            <a:avLst/>
          </a:prstGeom>
          <a:solidFill>
            <a:schemeClr val="bg1"/>
          </a:solidFill>
          <a:ln w="76200" cap="rnd">
            <a:noFill/>
            <a:round/>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2" name="Picture 5">
            <a:extLst>
              <a:ext uri="{FF2B5EF4-FFF2-40B4-BE49-F238E27FC236}">
                <a16:creationId xmlns:a16="http://schemas.microsoft.com/office/drawing/2014/main" xmlns="" id="{B6F57ACA-8374-42AA-AEE0-D5DB42EC01C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flipH="1">
            <a:off x="9424963" y="3597739"/>
            <a:ext cx="2767036" cy="3198886"/>
          </a:xfrm>
          <a:prstGeom prst="rect">
            <a:avLst/>
          </a:prstGeom>
        </p:spPr>
      </p:pic>
      <p:sp>
        <p:nvSpPr>
          <p:cNvPr id="31" name="Rectangle 30">
            <a:extLst>
              <a:ext uri="{FF2B5EF4-FFF2-40B4-BE49-F238E27FC236}">
                <a16:creationId xmlns:a16="http://schemas.microsoft.com/office/drawing/2014/main" xmlns="" id="{790B4B28-C5AA-4610-9BF3-0780BC67FBE4}"/>
              </a:ext>
            </a:extLst>
          </p:cNvPr>
          <p:cNvSpPr/>
          <p:nvPr/>
        </p:nvSpPr>
        <p:spPr>
          <a:xfrm>
            <a:off x="-525274" y="1404899"/>
            <a:ext cx="8078821" cy="707886"/>
          </a:xfrm>
          <a:prstGeom prst="rect">
            <a:avLst/>
          </a:prstGeom>
          <a:noFill/>
        </p:spPr>
        <p:txBody>
          <a:bodyPr wrap="square" lIns="91440" tIns="45720" rIns="91440" bIns="45720">
            <a:spAutoFit/>
          </a:bodyPr>
          <a:lstStyle/>
          <a:p>
            <a:pPr algn="ctr"/>
            <a:r>
              <a:rPr lang="vi-VN" sz="4000" b="1" dirty="0" err="1">
                <a:ln w="19050">
                  <a:solidFill>
                    <a:srgbClr val="57091A"/>
                  </a:solidFill>
                </a:ln>
                <a:solidFill>
                  <a:srgbClr val="EA3259"/>
                </a:solidFill>
                <a:effectLst>
                  <a:outerShdw blurRad="38100" dist="19050" dir="2700000" algn="tl" rotWithShape="0">
                    <a:schemeClr val="dk1">
                      <a:alpha val="40000"/>
                    </a:schemeClr>
                  </a:outerShdw>
                </a:effectLst>
              </a:rPr>
              <a:t>Bài</a:t>
            </a:r>
            <a:r>
              <a:rPr lang="vi-VN" sz="4000" b="1" dirty="0">
                <a:ln w="19050">
                  <a:solidFill>
                    <a:srgbClr val="57091A"/>
                  </a:solidFill>
                </a:ln>
                <a:solidFill>
                  <a:srgbClr val="EA3259"/>
                </a:solidFill>
                <a:effectLst>
                  <a:outerShdw blurRad="38100" dist="19050" dir="2700000" algn="tl" rotWithShape="0">
                    <a:schemeClr val="dk1">
                      <a:alpha val="40000"/>
                    </a:schemeClr>
                  </a:outerShdw>
                </a:effectLst>
              </a:rPr>
              <a:t> văn </a:t>
            </a:r>
            <a:r>
              <a:rPr lang="vi-VN" sz="4000" b="1" dirty="0" err="1">
                <a:ln w="19050">
                  <a:solidFill>
                    <a:srgbClr val="57091A"/>
                  </a:solidFill>
                </a:ln>
                <a:solidFill>
                  <a:srgbClr val="EA3259"/>
                </a:solidFill>
                <a:effectLst>
                  <a:outerShdw blurRad="38100" dist="19050" dir="2700000" algn="tl" rotWithShape="0">
                    <a:schemeClr val="dk1">
                      <a:alpha val="40000"/>
                    </a:schemeClr>
                  </a:outerShdw>
                </a:effectLst>
              </a:rPr>
              <a:t>gồm</a:t>
            </a:r>
            <a:r>
              <a:rPr lang="vi-VN" sz="4000" b="1" dirty="0">
                <a:ln w="19050">
                  <a:solidFill>
                    <a:srgbClr val="57091A"/>
                  </a:solidFill>
                </a:ln>
                <a:solidFill>
                  <a:srgbClr val="EA3259"/>
                </a:solidFill>
                <a:effectLst>
                  <a:outerShdw blurRad="38100" dist="19050" dir="2700000" algn="tl" rotWithShape="0">
                    <a:schemeClr val="dk1">
                      <a:alpha val="40000"/>
                    </a:schemeClr>
                  </a:outerShdw>
                </a:effectLst>
              </a:rPr>
              <a:t> 4 </a:t>
            </a:r>
            <a:r>
              <a:rPr lang="vi-VN" sz="4000" b="1" dirty="0" err="1">
                <a:ln w="19050">
                  <a:solidFill>
                    <a:srgbClr val="57091A"/>
                  </a:solidFill>
                </a:ln>
                <a:solidFill>
                  <a:srgbClr val="EA3259"/>
                </a:solidFill>
                <a:effectLst>
                  <a:outerShdw blurRad="38100" dist="19050" dir="2700000" algn="tl" rotWithShape="0">
                    <a:schemeClr val="dk1">
                      <a:alpha val="40000"/>
                    </a:schemeClr>
                  </a:outerShdw>
                </a:effectLst>
              </a:rPr>
              <a:t>đoạn</a:t>
            </a:r>
            <a:r>
              <a:rPr lang="vi-VN" sz="4000" b="1" dirty="0">
                <a:ln w="19050">
                  <a:solidFill>
                    <a:srgbClr val="57091A"/>
                  </a:solidFill>
                </a:ln>
                <a:solidFill>
                  <a:srgbClr val="EA3259"/>
                </a:solidFill>
                <a:effectLst>
                  <a:outerShdw blurRad="38100" dist="19050" dir="2700000" algn="tl" rotWithShape="0">
                    <a:schemeClr val="dk1">
                      <a:alpha val="40000"/>
                    </a:schemeClr>
                  </a:outerShdw>
                </a:effectLst>
              </a:rPr>
              <a:t>:</a:t>
            </a:r>
          </a:p>
        </p:txBody>
      </p:sp>
      <p:pic>
        <p:nvPicPr>
          <p:cNvPr id="32" name="图片 20">
            <a:extLst>
              <a:ext uri="{FF2B5EF4-FFF2-40B4-BE49-F238E27FC236}">
                <a16:creationId xmlns:a16="http://schemas.microsoft.com/office/drawing/2014/main" xmlns="" id="{2EAAA090-1D36-4409-93A0-431DA72A09CC}"/>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40565" t="76702" r="34189"/>
          <a:stretch/>
        </p:blipFill>
        <p:spPr>
          <a:xfrm>
            <a:off x="354938" y="1904366"/>
            <a:ext cx="588524" cy="966012"/>
          </a:xfrm>
          <a:prstGeom prst="rect">
            <a:avLst/>
          </a:prstGeom>
        </p:spPr>
      </p:pic>
      <p:sp>
        <p:nvSpPr>
          <p:cNvPr id="33" name="TextBox 32">
            <a:extLst>
              <a:ext uri="{FF2B5EF4-FFF2-40B4-BE49-F238E27FC236}">
                <a16:creationId xmlns:a16="http://schemas.microsoft.com/office/drawing/2014/main" xmlns="" id="{AA37022A-BB20-407A-B767-657844E267F5}"/>
              </a:ext>
            </a:extLst>
          </p:cNvPr>
          <p:cNvSpPr txBox="1"/>
          <p:nvPr/>
        </p:nvSpPr>
        <p:spPr>
          <a:xfrm>
            <a:off x="943462" y="5246813"/>
            <a:ext cx="10131274" cy="523220"/>
          </a:xfrm>
          <a:prstGeom prst="rect">
            <a:avLst/>
          </a:prstGeom>
          <a:noFill/>
        </p:spPr>
        <p:txBody>
          <a:bodyPr wrap="square">
            <a:spAutoFit/>
          </a:bodyPr>
          <a:lstStyle/>
          <a:p>
            <a:pPr eaLnBrk="1" hangingPunct="1">
              <a:spcBef>
                <a:spcPct val="50000"/>
              </a:spcBef>
            </a:pPr>
            <a:r>
              <a:rPr lang="vi-VN" altLang="en-US" sz="2800" b="1" dirty="0" err="1">
                <a:solidFill>
                  <a:srgbClr val="00B0F0"/>
                </a:solidFill>
              </a:rPr>
              <a:t>Đoạn</a:t>
            </a:r>
            <a:r>
              <a:rPr lang="vi-VN" altLang="en-US" sz="2800" b="1" dirty="0">
                <a:solidFill>
                  <a:srgbClr val="00B0F0"/>
                </a:solidFill>
              </a:rPr>
              <a:t> 4: </a:t>
            </a:r>
            <a:r>
              <a:rPr lang="vi-VN" altLang="en-US" sz="2800" b="1" dirty="0" err="1">
                <a:solidFill>
                  <a:srgbClr val="00B0F0"/>
                </a:solidFill>
              </a:rPr>
              <a:t>Còn</a:t>
            </a:r>
            <a:r>
              <a:rPr lang="vi-VN" altLang="en-US" sz="2800" b="1" dirty="0">
                <a:solidFill>
                  <a:srgbClr val="00B0F0"/>
                </a:solidFill>
              </a:rPr>
              <a:t> </a:t>
            </a:r>
            <a:r>
              <a:rPr lang="vi-VN" altLang="en-US" sz="2800" b="1" dirty="0" err="1">
                <a:solidFill>
                  <a:srgbClr val="00B0F0"/>
                </a:solidFill>
              </a:rPr>
              <a:t>lại</a:t>
            </a:r>
            <a:r>
              <a:rPr lang="vi-VN" altLang="en-US" sz="2800" b="1" dirty="0">
                <a:solidFill>
                  <a:srgbClr val="00B0F0"/>
                </a:solidFill>
              </a:rPr>
              <a:t>.</a:t>
            </a:r>
          </a:p>
        </p:txBody>
      </p:sp>
      <p:sp>
        <p:nvSpPr>
          <p:cNvPr id="34" name="TextBox 33">
            <a:extLst>
              <a:ext uri="{FF2B5EF4-FFF2-40B4-BE49-F238E27FC236}">
                <a16:creationId xmlns:a16="http://schemas.microsoft.com/office/drawing/2014/main" xmlns="" id="{670755B8-26AE-4FD7-9E57-662B4C27F233}"/>
              </a:ext>
            </a:extLst>
          </p:cNvPr>
          <p:cNvSpPr txBox="1"/>
          <p:nvPr/>
        </p:nvSpPr>
        <p:spPr>
          <a:xfrm>
            <a:off x="943462" y="2347158"/>
            <a:ext cx="7344382" cy="523220"/>
          </a:xfrm>
          <a:prstGeom prst="rect">
            <a:avLst/>
          </a:prstGeom>
          <a:noFill/>
        </p:spPr>
        <p:txBody>
          <a:bodyPr wrap="square">
            <a:spAutoFit/>
          </a:bodyPr>
          <a:lstStyle/>
          <a:p>
            <a:pPr eaLnBrk="1" hangingPunct="1">
              <a:spcBef>
                <a:spcPct val="50000"/>
              </a:spcBef>
            </a:pPr>
            <a:r>
              <a:rPr lang="vi-VN" altLang="en-US" sz="2800" b="1" dirty="0" err="1">
                <a:solidFill>
                  <a:srgbClr val="00B0F0"/>
                </a:solidFill>
              </a:rPr>
              <a:t>Đoạn</a:t>
            </a:r>
            <a:r>
              <a:rPr lang="vi-VN" altLang="en-US" sz="2800" b="1" dirty="0">
                <a:solidFill>
                  <a:srgbClr val="00B0F0"/>
                </a:solidFill>
              </a:rPr>
              <a:t> 1: </a:t>
            </a:r>
            <a:r>
              <a:rPr lang="vi-VN" altLang="en-US" sz="2800" b="1" dirty="0" err="1">
                <a:solidFill>
                  <a:srgbClr val="00B0F0"/>
                </a:solidFill>
              </a:rPr>
              <a:t>Từ</a:t>
            </a:r>
            <a:r>
              <a:rPr lang="vi-VN" altLang="en-US" sz="2800" b="1" dirty="0">
                <a:solidFill>
                  <a:srgbClr val="00B0F0"/>
                </a:solidFill>
              </a:rPr>
              <a:t> </a:t>
            </a:r>
            <a:r>
              <a:rPr lang="vi-VN" altLang="en-US" sz="2800" b="1" dirty="0" err="1">
                <a:solidFill>
                  <a:srgbClr val="00B0F0"/>
                </a:solidFill>
              </a:rPr>
              <a:t>đầu</a:t>
            </a:r>
            <a:r>
              <a:rPr lang="vi-VN" altLang="en-US" sz="2800" b="1" dirty="0">
                <a:solidFill>
                  <a:srgbClr val="00B0F0"/>
                </a:solidFill>
              </a:rPr>
              <a:t> ... </a:t>
            </a:r>
            <a:r>
              <a:rPr lang="vi-VN" altLang="en-US" sz="2800" b="1" dirty="0" err="1">
                <a:solidFill>
                  <a:srgbClr val="00B0F0"/>
                </a:solidFill>
              </a:rPr>
              <a:t>trở</a:t>
            </a:r>
            <a:r>
              <a:rPr lang="vi-VN" altLang="en-US" sz="2800" b="1" dirty="0">
                <a:solidFill>
                  <a:srgbClr val="00B0F0"/>
                </a:solidFill>
              </a:rPr>
              <a:t> </a:t>
            </a:r>
            <a:r>
              <a:rPr lang="vi-VN" altLang="en-US" sz="2800" b="1" dirty="0" err="1">
                <a:solidFill>
                  <a:srgbClr val="00B0F0"/>
                </a:solidFill>
              </a:rPr>
              <a:t>về</a:t>
            </a:r>
            <a:r>
              <a:rPr lang="vi-VN" altLang="en-US" sz="2800" b="1" dirty="0">
                <a:solidFill>
                  <a:srgbClr val="00B0F0"/>
                </a:solidFill>
              </a:rPr>
              <a:t> </a:t>
            </a:r>
            <a:r>
              <a:rPr lang="vi-VN" altLang="en-US" sz="2800" b="1" dirty="0" err="1">
                <a:solidFill>
                  <a:srgbClr val="00B0F0"/>
                </a:solidFill>
              </a:rPr>
              <a:t>đất</a:t>
            </a:r>
            <a:r>
              <a:rPr lang="en-US" altLang="en-US" sz="2800" b="1" dirty="0">
                <a:solidFill>
                  <a:srgbClr val="00B0F0"/>
                </a:solidFill>
              </a:rPr>
              <a:t> </a:t>
            </a:r>
            <a:r>
              <a:rPr lang="vi-VN" altLang="en-US" sz="2800" b="1" dirty="0" err="1">
                <a:solidFill>
                  <a:srgbClr val="00B0F0"/>
                </a:solidFill>
              </a:rPr>
              <a:t>liền</a:t>
            </a:r>
            <a:r>
              <a:rPr lang="vi-VN" altLang="en-US" sz="2800" b="1" dirty="0">
                <a:solidFill>
                  <a:srgbClr val="00B0F0"/>
                </a:solidFill>
              </a:rPr>
              <a:t>.</a:t>
            </a:r>
          </a:p>
        </p:txBody>
      </p:sp>
      <p:sp>
        <p:nvSpPr>
          <p:cNvPr id="35" name="TextBox 34">
            <a:extLst>
              <a:ext uri="{FF2B5EF4-FFF2-40B4-BE49-F238E27FC236}">
                <a16:creationId xmlns:a16="http://schemas.microsoft.com/office/drawing/2014/main" xmlns="" id="{B32D832B-E917-4853-88A7-456E244F4F15}"/>
              </a:ext>
            </a:extLst>
          </p:cNvPr>
          <p:cNvSpPr txBox="1"/>
          <p:nvPr/>
        </p:nvSpPr>
        <p:spPr>
          <a:xfrm>
            <a:off x="943462" y="3336129"/>
            <a:ext cx="10041556" cy="523220"/>
          </a:xfrm>
          <a:prstGeom prst="rect">
            <a:avLst/>
          </a:prstGeom>
          <a:noFill/>
        </p:spPr>
        <p:txBody>
          <a:bodyPr wrap="square">
            <a:spAutoFit/>
          </a:bodyPr>
          <a:lstStyle/>
          <a:p>
            <a:pPr eaLnBrk="1" hangingPunct="1">
              <a:spcBef>
                <a:spcPct val="50000"/>
              </a:spcBef>
            </a:pPr>
            <a:r>
              <a:rPr lang="vi-VN" altLang="en-US" sz="2800" b="1" dirty="0" err="1">
                <a:solidFill>
                  <a:srgbClr val="00B0F0"/>
                </a:solidFill>
              </a:rPr>
              <a:t>Đoạn</a:t>
            </a:r>
            <a:r>
              <a:rPr lang="vi-VN" altLang="en-US" sz="2800" b="1" dirty="0">
                <a:solidFill>
                  <a:srgbClr val="00B0F0"/>
                </a:solidFill>
              </a:rPr>
              <a:t> 2: Nhưng </a:t>
            </a:r>
            <a:r>
              <a:rPr lang="vi-VN" altLang="en-US" sz="2800" b="1" dirty="0" err="1">
                <a:solidFill>
                  <a:srgbClr val="00B0F0"/>
                </a:solidFill>
              </a:rPr>
              <a:t>những</a:t>
            </a:r>
            <a:r>
              <a:rPr lang="vi-VN" altLang="en-US" sz="2800" b="1" dirty="0">
                <a:solidFill>
                  <a:srgbClr val="00B0F0"/>
                </a:solidFill>
              </a:rPr>
              <a:t> tên </a:t>
            </a:r>
            <a:r>
              <a:rPr lang="vi-VN" altLang="en-US" sz="2800" b="1" dirty="0" err="1">
                <a:solidFill>
                  <a:srgbClr val="00B0F0"/>
                </a:solidFill>
              </a:rPr>
              <a:t>cướp</a:t>
            </a:r>
            <a:r>
              <a:rPr lang="vi-VN" altLang="en-US" sz="2800" b="1" dirty="0">
                <a:solidFill>
                  <a:srgbClr val="00B0F0"/>
                </a:solidFill>
              </a:rPr>
              <a:t> … giam ông </a:t>
            </a:r>
            <a:r>
              <a:rPr lang="vi-VN" altLang="en-US" sz="2800" b="1" dirty="0" err="1">
                <a:solidFill>
                  <a:srgbClr val="00B0F0"/>
                </a:solidFill>
              </a:rPr>
              <a:t>lại</a:t>
            </a:r>
            <a:r>
              <a:rPr lang="vi-VN" altLang="en-US" sz="2800" b="1" dirty="0">
                <a:solidFill>
                  <a:srgbClr val="00B0F0"/>
                </a:solidFill>
              </a:rPr>
              <a:t>.</a:t>
            </a:r>
          </a:p>
        </p:txBody>
      </p:sp>
      <p:sp>
        <p:nvSpPr>
          <p:cNvPr id="36" name="TextBox 35">
            <a:extLst>
              <a:ext uri="{FF2B5EF4-FFF2-40B4-BE49-F238E27FC236}">
                <a16:creationId xmlns:a16="http://schemas.microsoft.com/office/drawing/2014/main" xmlns="" id="{37564B2D-073C-44D9-946A-22EEA78B5584}"/>
              </a:ext>
            </a:extLst>
          </p:cNvPr>
          <p:cNvSpPr txBox="1"/>
          <p:nvPr/>
        </p:nvSpPr>
        <p:spPr>
          <a:xfrm>
            <a:off x="943462" y="4318029"/>
            <a:ext cx="10041556" cy="523220"/>
          </a:xfrm>
          <a:prstGeom prst="rect">
            <a:avLst/>
          </a:prstGeom>
          <a:noFill/>
        </p:spPr>
        <p:txBody>
          <a:bodyPr wrap="square">
            <a:spAutoFit/>
          </a:bodyPr>
          <a:lstStyle/>
          <a:p>
            <a:pPr eaLnBrk="1" hangingPunct="1">
              <a:spcBef>
                <a:spcPct val="50000"/>
              </a:spcBef>
            </a:pPr>
            <a:r>
              <a:rPr lang="vi-VN" altLang="en-US" sz="2800" b="1" dirty="0" err="1">
                <a:solidFill>
                  <a:srgbClr val="00B0F0"/>
                </a:solidFill>
              </a:rPr>
              <a:t>Đoạn</a:t>
            </a:r>
            <a:r>
              <a:rPr lang="vi-VN" altLang="en-US" sz="2800" b="1" dirty="0">
                <a:solidFill>
                  <a:srgbClr val="00B0F0"/>
                </a:solidFill>
              </a:rPr>
              <a:t> 3: Hai hôm sau … cho A-ri-ôn. </a:t>
            </a:r>
            <a:r>
              <a:rPr lang="en-US" altLang="en-US" sz="2800" b="1" dirty="0">
                <a:solidFill>
                  <a:srgbClr val="00B0F0"/>
                </a:solidFill>
              </a:rPr>
              <a:t> </a:t>
            </a:r>
          </a:p>
        </p:txBody>
      </p:sp>
      <p:pic>
        <p:nvPicPr>
          <p:cNvPr id="37" name="图片 20">
            <a:extLst>
              <a:ext uri="{FF2B5EF4-FFF2-40B4-BE49-F238E27FC236}">
                <a16:creationId xmlns:a16="http://schemas.microsoft.com/office/drawing/2014/main" xmlns="" id="{11AEB901-CB7B-4031-8BAC-AB1E59B97DF7}"/>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40565" t="76702" r="34189"/>
          <a:stretch/>
        </p:blipFill>
        <p:spPr>
          <a:xfrm>
            <a:off x="354938" y="2867779"/>
            <a:ext cx="588524" cy="966012"/>
          </a:xfrm>
          <a:prstGeom prst="rect">
            <a:avLst/>
          </a:prstGeom>
        </p:spPr>
      </p:pic>
      <p:pic>
        <p:nvPicPr>
          <p:cNvPr id="38" name="图片 20">
            <a:extLst>
              <a:ext uri="{FF2B5EF4-FFF2-40B4-BE49-F238E27FC236}">
                <a16:creationId xmlns:a16="http://schemas.microsoft.com/office/drawing/2014/main" xmlns="" id="{C85C6D64-C6D5-4404-B6FF-B263A38929A0}"/>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40565" t="76702" r="34189"/>
          <a:stretch/>
        </p:blipFill>
        <p:spPr>
          <a:xfrm>
            <a:off x="354938" y="3838493"/>
            <a:ext cx="588524" cy="966012"/>
          </a:xfrm>
          <a:prstGeom prst="rect">
            <a:avLst/>
          </a:prstGeom>
        </p:spPr>
      </p:pic>
      <p:pic>
        <p:nvPicPr>
          <p:cNvPr id="39" name="图片 20">
            <a:extLst>
              <a:ext uri="{FF2B5EF4-FFF2-40B4-BE49-F238E27FC236}">
                <a16:creationId xmlns:a16="http://schemas.microsoft.com/office/drawing/2014/main" xmlns="" id="{D07A6623-2CE3-4A94-8B40-D68FDA6CB882}"/>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40565" t="76702" r="34189"/>
          <a:stretch/>
        </p:blipFill>
        <p:spPr>
          <a:xfrm>
            <a:off x="374366" y="4843313"/>
            <a:ext cx="588524" cy="966012"/>
          </a:xfrm>
          <a:prstGeom prst="rect">
            <a:avLst/>
          </a:prstGeom>
        </p:spPr>
      </p:pic>
      <p:pic>
        <p:nvPicPr>
          <p:cNvPr id="40" name="Picture 10">
            <a:extLst>
              <a:ext uri="{FF2B5EF4-FFF2-40B4-BE49-F238E27FC236}">
                <a16:creationId xmlns:a16="http://schemas.microsoft.com/office/drawing/2014/main" xmlns="" id="{24E8C2A6-7595-42D3-96A5-7A56BA14F06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rot="21281532" flipH="1">
            <a:off x="8427254" y="854286"/>
            <a:ext cx="3859040" cy="1810241"/>
          </a:xfrm>
          <a:prstGeom prst="rect">
            <a:avLst/>
          </a:prstGeom>
        </p:spPr>
      </p:pic>
    </p:spTree>
    <p:extLst>
      <p:ext uri="{BB962C8B-B14F-4D97-AF65-F5344CB8AC3E}">
        <p14:creationId xmlns:p14="http://schemas.microsoft.com/office/powerpoint/2010/main" val="783638690"/>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500" fill="hold"/>
                                        <p:tgtEl>
                                          <p:spTgt spid="20"/>
                                        </p:tgtEl>
                                        <p:attrNameLst>
                                          <p:attrName>ppt_w</p:attrName>
                                        </p:attrNameLst>
                                      </p:cBhvr>
                                      <p:tavLst>
                                        <p:tav tm="0">
                                          <p:val>
                                            <p:fltVal val="0"/>
                                          </p:val>
                                        </p:tav>
                                        <p:tav tm="100000">
                                          <p:val>
                                            <p:strVal val="#ppt_w"/>
                                          </p:val>
                                        </p:tav>
                                      </p:tavLst>
                                    </p:anim>
                                    <p:anim calcmode="lin" valueType="num">
                                      <p:cBhvr>
                                        <p:cTn id="8" dur="500" fill="hold"/>
                                        <p:tgtEl>
                                          <p:spTgt spid="20"/>
                                        </p:tgtEl>
                                        <p:attrNameLst>
                                          <p:attrName>ppt_h</p:attrName>
                                        </p:attrNameLst>
                                      </p:cBhvr>
                                      <p:tavLst>
                                        <p:tav tm="0">
                                          <p:val>
                                            <p:fltVal val="0"/>
                                          </p:val>
                                        </p:tav>
                                        <p:tav tm="100000">
                                          <p:val>
                                            <p:strVal val="#ppt_h"/>
                                          </p:val>
                                        </p:tav>
                                      </p:tavLst>
                                    </p:anim>
                                    <p:animEffect transition="in" filter="fade">
                                      <p:cBhvr>
                                        <p:cTn id="9" dur="500"/>
                                        <p:tgtEl>
                                          <p:spTgt spid="20"/>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p:cTn id="19" dur="500" fill="hold"/>
                                        <p:tgtEl>
                                          <p:spTgt spid="15"/>
                                        </p:tgtEl>
                                        <p:attrNameLst>
                                          <p:attrName>ppt_w</p:attrName>
                                        </p:attrNameLst>
                                      </p:cBhvr>
                                      <p:tavLst>
                                        <p:tav tm="0">
                                          <p:val>
                                            <p:fltVal val="0"/>
                                          </p:val>
                                        </p:tav>
                                        <p:tav tm="100000">
                                          <p:val>
                                            <p:strVal val="#ppt_w"/>
                                          </p:val>
                                        </p:tav>
                                      </p:tavLst>
                                    </p:anim>
                                    <p:anim calcmode="lin" valueType="num">
                                      <p:cBhvr>
                                        <p:cTn id="20" dur="500" fill="hold"/>
                                        <p:tgtEl>
                                          <p:spTgt spid="15"/>
                                        </p:tgtEl>
                                        <p:attrNameLst>
                                          <p:attrName>ppt_h</p:attrName>
                                        </p:attrNameLst>
                                      </p:cBhvr>
                                      <p:tavLst>
                                        <p:tav tm="0">
                                          <p:val>
                                            <p:fltVal val="0"/>
                                          </p:val>
                                        </p:tav>
                                        <p:tav tm="100000">
                                          <p:val>
                                            <p:strVal val="#ppt_h"/>
                                          </p:val>
                                        </p:tav>
                                      </p:tavLst>
                                    </p:anim>
                                    <p:animEffect transition="in" filter="fade">
                                      <p:cBhvr>
                                        <p:cTn id="21" dur="500"/>
                                        <p:tgtEl>
                                          <p:spTgt spid="15"/>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31"/>
                                        </p:tgtEl>
                                        <p:attrNameLst>
                                          <p:attrName>style.visibility</p:attrName>
                                        </p:attrNameLst>
                                      </p:cBhvr>
                                      <p:to>
                                        <p:strVal val="visible"/>
                                      </p:to>
                                    </p:set>
                                    <p:animEffect transition="in" filter="fade">
                                      <p:cBhvr>
                                        <p:cTn id="26" dur="1000"/>
                                        <p:tgtEl>
                                          <p:spTgt spid="31"/>
                                        </p:tgtEl>
                                      </p:cBhvr>
                                    </p:animEffect>
                                    <p:anim calcmode="lin" valueType="num">
                                      <p:cBhvr>
                                        <p:cTn id="27" dur="1000" fill="hold"/>
                                        <p:tgtEl>
                                          <p:spTgt spid="31"/>
                                        </p:tgtEl>
                                        <p:attrNameLst>
                                          <p:attrName>ppt_x</p:attrName>
                                        </p:attrNameLst>
                                      </p:cBhvr>
                                      <p:tavLst>
                                        <p:tav tm="0">
                                          <p:val>
                                            <p:strVal val="#ppt_x"/>
                                          </p:val>
                                        </p:tav>
                                        <p:tav tm="100000">
                                          <p:val>
                                            <p:strVal val="#ppt_x"/>
                                          </p:val>
                                        </p:tav>
                                      </p:tavLst>
                                    </p:anim>
                                    <p:anim calcmode="lin" valueType="num">
                                      <p:cBhvr>
                                        <p:cTn id="28"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34"/>
                                        </p:tgtEl>
                                        <p:attrNameLst>
                                          <p:attrName>style.visibility</p:attrName>
                                        </p:attrNameLst>
                                      </p:cBhvr>
                                      <p:to>
                                        <p:strVal val="visible"/>
                                      </p:to>
                                    </p:set>
                                    <p:animEffect transition="in" filter="fade">
                                      <p:cBhvr>
                                        <p:cTn id="33" dur="1000"/>
                                        <p:tgtEl>
                                          <p:spTgt spid="34"/>
                                        </p:tgtEl>
                                      </p:cBhvr>
                                    </p:animEffect>
                                    <p:anim calcmode="lin" valueType="num">
                                      <p:cBhvr>
                                        <p:cTn id="34" dur="1000" fill="hold"/>
                                        <p:tgtEl>
                                          <p:spTgt spid="34"/>
                                        </p:tgtEl>
                                        <p:attrNameLst>
                                          <p:attrName>ppt_x</p:attrName>
                                        </p:attrNameLst>
                                      </p:cBhvr>
                                      <p:tavLst>
                                        <p:tav tm="0">
                                          <p:val>
                                            <p:strVal val="#ppt_x"/>
                                          </p:val>
                                        </p:tav>
                                        <p:tav tm="100000">
                                          <p:val>
                                            <p:strVal val="#ppt_x"/>
                                          </p:val>
                                        </p:tav>
                                      </p:tavLst>
                                    </p:anim>
                                    <p:anim calcmode="lin" valueType="num">
                                      <p:cBhvr>
                                        <p:cTn id="35"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35"/>
                                        </p:tgtEl>
                                        <p:attrNameLst>
                                          <p:attrName>style.visibility</p:attrName>
                                        </p:attrNameLst>
                                      </p:cBhvr>
                                      <p:to>
                                        <p:strVal val="visible"/>
                                      </p:to>
                                    </p:set>
                                    <p:animEffect transition="in" filter="fade">
                                      <p:cBhvr>
                                        <p:cTn id="40" dur="1000"/>
                                        <p:tgtEl>
                                          <p:spTgt spid="35"/>
                                        </p:tgtEl>
                                      </p:cBhvr>
                                    </p:animEffect>
                                    <p:anim calcmode="lin" valueType="num">
                                      <p:cBhvr>
                                        <p:cTn id="41" dur="1000" fill="hold"/>
                                        <p:tgtEl>
                                          <p:spTgt spid="35"/>
                                        </p:tgtEl>
                                        <p:attrNameLst>
                                          <p:attrName>ppt_x</p:attrName>
                                        </p:attrNameLst>
                                      </p:cBhvr>
                                      <p:tavLst>
                                        <p:tav tm="0">
                                          <p:val>
                                            <p:strVal val="#ppt_x"/>
                                          </p:val>
                                        </p:tav>
                                        <p:tav tm="100000">
                                          <p:val>
                                            <p:strVal val="#ppt_x"/>
                                          </p:val>
                                        </p:tav>
                                      </p:tavLst>
                                    </p:anim>
                                    <p:anim calcmode="lin" valueType="num">
                                      <p:cBhvr>
                                        <p:cTn id="42"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36"/>
                                        </p:tgtEl>
                                        <p:attrNameLst>
                                          <p:attrName>style.visibility</p:attrName>
                                        </p:attrNameLst>
                                      </p:cBhvr>
                                      <p:to>
                                        <p:strVal val="visible"/>
                                      </p:to>
                                    </p:set>
                                    <p:animEffect transition="in" filter="fade">
                                      <p:cBhvr>
                                        <p:cTn id="47" dur="1000"/>
                                        <p:tgtEl>
                                          <p:spTgt spid="36"/>
                                        </p:tgtEl>
                                      </p:cBhvr>
                                    </p:animEffect>
                                    <p:anim calcmode="lin" valueType="num">
                                      <p:cBhvr>
                                        <p:cTn id="48" dur="1000" fill="hold"/>
                                        <p:tgtEl>
                                          <p:spTgt spid="36"/>
                                        </p:tgtEl>
                                        <p:attrNameLst>
                                          <p:attrName>ppt_x</p:attrName>
                                        </p:attrNameLst>
                                      </p:cBhvr>
                                      <p:tavLst>
                                        <p:tav tm="0">
                                          <p:val>
                                            <p:strVal val="#ppt_x"/>
                                          </p:val>
                                        </p:tav>
                                        <p:tav tm="100000">
                                          <p:val>
                                            <p:strVal val="#ppt_x"/>
                                          </p:val>
                                        </p:tav>
                                      </p:tavLst>
                                    </p:anim>
                                    <p:anim calcmode="lin" valueType="num">
                                      <p:cBhvr>
                                        <p:cTn id="49"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grpId="0" nodeType="clickEffect">
                                  <p:stCondLst>
                                    <p:cond delay="0"/>
                                  </p:stCondLst>
                                  <p:childTnLst>
                                    <p:set>
                                      <p:cBhvr>
                                        <p:cTn id="53" dur="1" fill="hold">
                                          <p:stCondLst>
                                            <p:cond delay="0"/>
                                          </p:stCondLst>
                                        </p:cTn>
                                        <p:tgtEl>
                                          <p:spTgt spid="33"/>
                                        </p:tgtEl>
                                        <p:attrNameLst>
                                          <p:attrName>style.visibility</p:attrName>
                                        </p:attrNameLst>
                                      </p:cBhvr>
                                      <p:to>
                                        <p:strVal val="visible"/>
                                      </p:to>
                                    </p:set>
                                    <p:animEffect transition="in" filter="fade">
                                      <p:cBhvr>
                                        <p:cTn id="54" dur="1000"/>
                                        <p:tgtEl>
                                          <p:spTgt spid="33"/>
                                        </p:tgtEl>
                                      </p:cBhvr>
                                    </p:animEffect>
                                    <p:anim calcmode="lin" valueType="num">
                                      <p:cBhvr>
                                        <p:cTn id="55" dur="1000" fill="hold"/>
                                        <p:tgtEl>
                                          <p:spTgt spid="33"/>
                                        </p:tgtEl>
                                        <p:attrNameLst>
                                          <p:attrName>ppt_x</p:attrName>
                                        </p:attrNameLst>
                                      </p:cBhvr>
                                      <p:tavLst>
                                        <p:tav tm="0">
                                          <p:val>
                                            <p:strVal val="#ppt_x"/>
                                          </p:val>
                                        </p:tav>
                                        <p:tav tm="100000">
                                          <p:val>
                                            <p:strVal val="#ppt_x"/>
                                          </p:val>
                                        </p:tav>
                                      </p:tavLst>
                                    </p:anim>
                                    <p:anim calcmode="lin" valueType="num">
                                      <p:cBhvr>
                                        <p:cTn id="56"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1" grpId="0"/>
      <p:bldP spid="33" grpId="0"/>
      <p:bldP spid="34" grpId="0"/>
      <p:bldP spid="35" grpId="0"/>
      <p:bldP spid="3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5">
            <a:extLst>
              <a:ext uri="{FF2B5EF4-FFF2-40B4-BE49-F238E27FC236}">
                <a16:creationId xmlns:a16="http://schemas.microsoft.com/office/drawing/2014/main" xmlns="" id="{D52FC1AF-71E3-4F89-9A04-665EA8ABC19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2478895" y="-2823865"/>
            <a:ext cx="6688916" cy="11860897"/>
          </a:xfrm>
          <a:prstGeom prst="rect">
            <a:avLst/>
          </a:prstGeom>
        </p:spPr>
      </p:pic>
      <p:pic>
        <p:nvPicPr>
          <p:cNvPr id="24" name="图片 23">
            <a:extLst>
              <a:ext uri="{FF2B5EF4-FFF2-40B4-BE49-F238E27FC236}">
                <a16:creationId xmlns:a16="http://schemas.microsoft.com/office/drawing/2014/main" xmlns="" id="{737293C1-3AD1-4EF5-98B7-57FA2761C1DF}"/>
              </a:ext>
            </a:extLst>
          </p:cNvPr>
          <p:cNvPicPr>
            <a:picLocks noChangeAspect="1"/>
          </p:cNvPicPr>
          <p:nvPr/>
        </p:nvPicPr>
        <p:blipFill>
          <a:blip r:embed="rId3"/>
          <a:stretch>
            <a:fillRect/>
          </a:stretch>
        </p:blipFill>
        <p:spPr>
          <a:xfrm rot="615036">
            <a:off x="3128243" y="-118117"/>
            <a:ext cx="8018043" cy="6313865"/>
          </a:xfrm>
          <a:prstGeom prst="rect">
            <a:avLst/>
          </a:prstGeom>
        </p:spPr>
      </p:pic>
      <p:pic>
        <p:nvPicPr>
          <p:cNvPr id="29" name="图片 28">
            <a:extLst>
              <a:ext uri="{FF2B5EF4-FFF2-40B4-BE49-F238E27FC236}">
                <a16:creationId xmlns:a16="http://schemas.microsoft.com/office/drawing/2014/main" xmlns="" id="{09799811-90DD-48FA-9829-5628882BB95B}"/>
              </a:ext>
            </a:extLst>
          </p:cNvPr>
          <p:cNvPicPr>
            <a:picLocks noChangeAspect="1"/>
          </p:cNvPicPr>
          <p:nvPr/>
        </p:nvPicPr>
        <p:blipFill rotWithShape="1">
          <a:blip r:embed="rId4">
            <a:extLst>
              <a:ext uri="{28A0092B-C50C-407E-A947-70E740481C1C}">
                <a14:useLocalDpi xmlns:a14="http://schemas.microsoft.com/office/drawing/2010/main" val="0"/>
              </a:ext>
            </a:extLst>
          </a:blip>
          <a:srcRect l="65426" t="67526" r="-108" b="9176"/>
          <a:stretch/>
        </p:blipFill>
        <p:spPr>
          <a:xfrm>
            <a:off x="9429135" y="3566438"/>
            <a:ext cx="2762865" cy="3301218"/>
          </a:xfrm>
          <a:prstGeom prst="rect">
            <a:avLst/>
          </a:prstGeom>
        </p:spPr>
      </p:pic>
      <p:pic>
        <p:nvPicPr>
          <p:cNvPr id="32" name="图片 31">
            <a:extLst>
              <a:ext uri="{FF2B5EF4-FFF2-40B4-BE49-F238E27FC236}">
                <a16:creationId xmlns:a16="http://schemas.microsoft.com/office/drawing/2014/main" xmlns="" id="{9A8D6782-EC8D-4E5A-84FB-A2FA74E3ACA8}"/>
              </a:ext>
            </a:extLst>
          </p:cNvPr>
          <p:cNvPicPr>
            <a:picLocks noChangeAspect="1"/>
          </p:cNvPicPr>
          <p:nvPr/>
        </p:nvPicPr>
        <p:blipFill rotWithShape="1">
          <a:blip r:embed="rId5">
            <a:extLst>
              <a:ext uri="{28A0092B-C50C-407E-A947-70E740481C1C}">
                <a14:useLocalDpi xmlns:a14="http://schemas.microsoft.com/office/drawing/2010/main" val="0"/>
              </a:ext>
            </a:extLst>
          </a:blip>
          <a:srcRect t="48762" r="59945" b="26775"/>
          <a:stretch/>
        </p:blipFill>
        <p:spPr>
          <a:xfrm flipH="1">
            <a:off x="7590841" y="4581924"/>
            <a:ext cx="2104079" cy="2285732"/>
          </a:xfrm>
          <a:prstGeom prst="rect">
            <a:avLst/>
          </a:prstGeom>
        </p:spPr>
      </p:pic>
      <p:pic>
        <p:nvPicPr>
          <p:cNvPr id="30" name="图片 29">
            <a:extLst>
              <a:ext uri="{FF2B5EF4-FFF2-40B4-BE49-F238E27FC236}">
                <a16:creationId xmlns:a16="http://schemas.microsoft.com/office/drawing/2014/main" xmlns="" id="{00BB0C1C-58C5-4A7D-818B-4DAAEBA8C0FA}"/>
              </a:ext>
            </a:extLst>
          </p:cNvPr>
          <p:cNvPicPr>
            <a:picLocks noChangeAspect="1"/>
          </p:cNvPicPr>
          <p:nvPr/>
        </p:nvPicPr>
        <p:blipFill rotWithShape="1">
          <a:blip r:embed="rId4">
            <a:extLst>
              <a:ext uri="{28A0092B-C50C-407E-A947-70E740481C1C}">
                <a14:useLocalDpi xmlns:a14="http://schemas.microsoft.com/office/drawing/2010/main" val="0"/>
              </a:ext>
            </a:extLst>
          </a:blip>
          <a:srcRect l="40565" t="76702" r="34189"/>
          <a:stretch/>
        </p:blipFill>
        <p:spPr>
          <a:xfrm>
            <a:off x="9063808" y="4621683"/>
            <a:ext cx="1400178" cy="2298273"/>
          </a:xfrm>
          <a:prstGeom prst="rect">
            <a:avLst/>
          </a:prstGeom>
        </p:spPr>
      </p:pic>
      <p:pic>
        <p:nvPicPr>
          <p:cNvPr id="53" name="Picture 6">
            <a:extLst>
              <a:ext uri="{FF2B5EF4-FFF2-40B4-BE49-F238E27FC236}">
                <a16:creationId xmlns:a16="http://schemas.microsoft.com/office/drawing/2014/main" xmlns="" id="{728976A2-76AC-4965-B7FA-AFE14569596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20233208">
            <a:off x="-474043" y="1520412"/>
            <a:ext cx="3883399" cy="4412953"/>
          </a:xfrm>
          <a:prstGeom prst="rect">
            <a:avLst/>
          </a:prstGeom>
        </p:spPr>
      </p:pic>
      <p:sp>
        <p:nvSpPr>
          <p:cNvPr id="55" name="Rectangle 54">
            <a:extLst>
              <a:ext uri="{FF2B5EF4-FFF2-40B4-BE49-F238E27FC236}">
                <a16:creationId xmlns:a16="http://schemas.microsoft.com/office/drawing/2014/main" xmlns="" id="{31D98459-ED82-4979-89C6-64A4C4347C34}"/>
              </a:ext>
            </a:extLst>
          </p:cNvPr>
          <p:cNvSpPr/>
          <p:nvPr/>
        </p:nvSpPr>
        <p:spPr>
          <a:xfrm>
            <a:off x="3334082" y="816152"/>
            <a:ext cx="8078821" cy="4401205"/>
          </a:xfrm>
          <a:prstGeom prst="rect">
            <a:avLst/>
          </a:prstGeom>
          <a:noFill/>
        </p:spPr>
        <p:txBody>
          <a:bodyPr wrap="square" lIns="91440" tIns="45720" rIns="91440" bIns="45720">
            <a:spAutoFit/>
          </a:bodyPr>
          <a:lstStyle/>
          <a:p>
            <a:pPr algn="ctr"/>
            <a:r>
              <a:rPr lang="vi-VN" sz="4000" b="1" dirty="0">
                <a:ln w="19050">
                  <a:noFill/>
                </a:ln>
                <a:solidFill>
                  <a:srgbClr val="00B0F0"/>
                </a:solidFill>
                <a:effectLst>
                  <a:outerShdw blurRad="38100" dist="19050" dir="2700000" algn="tl" rotWithShape="0">
                    <a:schemeClr val="dk1">
                      <a:alpha val="40000"/>
                    </a:schemeClr>
                  </a:outerShdw>
                </a:effectLst>
              </a:rPr>
              <a:t>A-ri-ôn</a:t>
            </a:r>
          </a:p>
          <a:p>
            <a:pPr algn="ctr"/>
            <a:r>
              <a:rPr lang="vi-VN" sz="4000" b="1" dirty="0">
                <a:ln w="19050">
                  <a:noFill/>
                </a:ln>
                <a:solidFill>
                  <a:srgbClr val="00B0F0"/>
                </a:solidFill>
                <a:effectLst>
                  <a:outerShdw blurRad="38100" dist="19050" dir="2700000" algn="tl" rotWithShape="0">
                    <a:schemeClr val="dk1">
                      <a:alpha val="40000"/>
                    </a:schemeClr>
                  </a:outerShdw>
                </a:effectLst>
              </a:rPr>
              <a:t>Xi-xin</a:t>
            </a:r>
          </a:p>
          <a:p>
            <a:pPr algn="ctr"/>
            <a:r>
              <a:rPr lang="vi-VN" sz="4000" b="1" dirty="0">
                <a:ln w="19050">
                  <a:noFill/>
                </a:ln>
                <a:solidFill>
                  <a:srgbClr val="00B0F0"/>
                </a:solidFill>
                <a:effectLst>
                  <a:outerShdw blurRad="38100" dist="19050" dir="2700000" algn="tl" rotWithShape="0">
                    <a:schemeClr val="dk1">
                      <a:alpha val="40000"/>
                    </a:schemeClr>
                  </a:outerShdw>
                </a:effectLst>
              </a:rPr>
              <a:t>La </a:t>
            </a:r>
            <a:r>
              <a:rPr lang="vi-VN" sz="4000" b="1" dirty="0" err="1">
                <a:ln w="19050">
                  <a:noFill/>
                </a:ln>
                <a:solidFill>
                  <a:srgbClr val="00B0F0"/>
                </a:solidFill>
                <a:effectLst>
                  <a:outerShdw blurRad="38100" dist="19050" dir="2700000" algn="tl" rotWithShape="0">
                    <a:schemeClr val="dk1">
                      <a:alpha val="40000"/>
                    </a:schemeClr>
                  </a:outerShdw>
                </a:effectLst>
              </a:rPr>
              <a:t>Mã</a:t>
            </a:r>
            <a:endParaRPr lang="vi-VN" sz="4000" b="1" dirty="0">
              <a:ln w="19050">
                <a:noFill/>
              </a:ln>
              <a:solidFill>
                <a:srgbClr val="00B0F0"/>
              </a:solidFill>
              <a:effectLst>
                <a:outerShdw blurRad="38100" dist="19050" dir="2700000" algn="tl" rotWithShape="0">
                  <a:schemeClr val="dk1">
                    <a:alpha val="40000"/>
                  </a:schemeClr>
                </a:outerShdw>
              </a:effectLst>
            </a:endParaRPr>
          </a:p>
          <a:p>
            <a:pPr algn="ctr"/>
            <a:r>
              <a:rPr lang="vi-VN" sz="4000" b="1" dirty="0">
                <a:ln w="19050">
                  <a:noFill/>
                </a:ln>
                <a:solidFill>
                  <a:srgbClr val="00B0F0"/>
                </a:solidFill>
                <a:effectLst>
                  <a:outerShdw blurRad="38100" dist="19050" dir="2700000" algn="tl" rotWithShape="0">
                    <a:schemeClr val="dk1">
                      <a:alpha val="40000"/>
                    </a:schemeClr>
                  </a:outerShdw>
                </a:effectLst>
              </a:rPr>
              <a:t>boong </a:t>
            </a:r>
            <a:r>
              <a:rPr lang="vi-VN" sz="4000" b="1" dirty="0" err="1">
                <a:ln w="19050">
                  <a:noFill/>
                </a:ln>
                <a:solidFill>
                  <a:srgbClr val="00B0F0"/>
                </a:solidFill>
                <a:effectLst>
                  <a:outerShdw blurRad="38100" dist="19050" dir="2700000" algn="tl" rotWithShape="0">
                    <a:schemeClr val="dk1">
                      <a:alpha val="40000"/>
                    </a:schemeClr>
                  </a:outerShdw>
                </a:effectLst>
              </a:rPr>
              <a:t>tàu</a:t>
            </a:r>
            <a:endParaRPr lang="vi-VN" sz="4000" b="1" dirty="0">
              <a:ln w="19050">
                <a:noFill/>
              </a:ln>
              <a:solidFill>
                <a:srgbClr val="00B0F0"/>
              </a:solidFill>
              <a:effectLst>
                <a:outerShdw blurRad="38100" dist="19050" dir="2700000" algn="tl" rotWithShape="0">
                  <a:schemeClr val="dk1">
                    <a:alpha val="40000"/>
                  </a:schemeClr>
                </a:outerShdw>
              </a:effectLst>
            </a:endParaRPr>
          </a:p>
          <a:p>
            <a:pPr algn="ctr"/>
            <a:r>
              <a:rPr lang="vi-VN" sz="4000" b="1" dirty="0">
                <a:ln w="19050">
                  <a:noFill/>
                </a:ln>
                <a:solidFill>
                  <a:srgbClr val="00B0F0"/>
                </a:solidFill>
                <a:effectLst>
                  <a:outerShdw blurRad="38100" dist="19050" dir="2700000" algn="tl" rotWithShape="0">
                    <a:schemeClr val="dk1">
                      <a:alpha val="40000"/>
                    </a:schemeClr>
                  </a:outerShdw>
                </a:effectLst>
              </a:rPr>
              <a:t>say sưa</a:t>
            </a:r>
          </a:p>
          <a:p>
            <a:pPr algn="ctr"/>
            <a:r>
              <a:rPr lang="vi-VN" sz="4000" b="1" dirty="0">
                <a:ln w="19050">
                  <a:noFill/>
                </a:ln>
                <a:solidFill>
                  <a:srgbClr val="00B0F0"/>
                </a:solidFill>
                <a:effectLst>
                  <a:outerShdw blurRad="38100" dist="19050" dir="2700000" algn="tl" rotWithShape="0">
                    <a:schemeClr val="dk1">
                      <a:alpha val="40000"/>
                    </a:schemeClr>
                  </a:outerShdw>
                </a:effectLst>
              </a:rPr>
              <a:t>sửng </a:t>
            </a:r>
            <a:r>
              <a:rPr lang="vi-VN" sz="4000" b="1" dirty="0" smtClean="0">
                <a:ln w="19050">
                  <a:noFill/>
                </a:ln>
                <a:solidFill>
                  <a:srgbClr val="00B0F0"/>
                </a:solidFill>
                <a:effectLst>
                  <a:outerShdw blurRad="38100" dist="19050" dir="2700000" algn="tl" rotWithShape="0">
                    <a:schemeClr val="dk1">
                      <a:alpha val="40000"/>
                    </a:schemeClr>
                  </a:outerShdw>
                </a:effectLst>
              </a:rPr>
              <a:t>sốt</a:t>
            </a:r>
            <a:endParaRPr lang="en-US" sz="4000" b="1" dirty="0" smtClean="0">
              <a:ln w="19050">
                <a:noFill/>
              </a:ln>
              <a:solidFill>
                <a:srgbClr val="00B0F0"/>
              </a:solidFill>
              <a:effectLst>
                <a:outerShdw blurRad="38100" dist="19050" dir="2700000" algn="tl" rotWithShape="0">
                  <a:schemeClr val="dk1">
                    <a:alpha val="40000"/>
                  </a:schemeClr>
                </a:outerShdw>
              </a:effectLst>
            </a:endParaRPr>
          </a:p>
          <a:p>
            <a:pPr algn="ctr"/>
            <a:r>
              <a:rPr lang="en-US" sz="4000" b="1" dirty="0" err="1">
                <a:ln w="19050">
                  <a:noFill/>
                </a:ln>
                <a:solidFill>
                  <a:srgbClr val="00B0F0"/>
                </a:solidFill>
                <a:effectLst>
                  <a:outerShdw blurRad="38100" dist="19050" dir="2700000" algn="tl" rotWithShape="0">
                    <a:schemeClr val="dk1">
                      <a:alpha val="40000"/>
                    </a:schemeClr>
                  </a:outerShdw>
                </a:effectLst>
              </a:rPr>
              <a:t>t</a:t>
            </a:r>
            <a:r>
              <a:rPr lang="en-US" sz="4000" b="1" dirty="0" err="1" smtClean="0">
                <a:ln w="19050">
                  <a:noFill/>
                </a:ln>
                <a:solidFill>
                  <a:srgbClr val="00B0F0"/>
                </a:solidFill>
                <a:effectLst>
                  <a:outerShdw blurRad="38100" dist="19050" dir="2700000" algn="tl" rotWithShape="0">
                    <a:schemeClr val="dk1">
                      <a:alpha val="40000"/>
                    </a:schemeClr>
                  </a:outerShdw>
                </a:effectLst>
              </a:rPr>
              <a:t>ruyền</a:t>
            </a:r>
            <a:r>
              <a:rPr lang="en-US" sz="4000" b="1" dirty="0" smtClean="0">
                <a:ln w="19050">
                  <a:noFill/>
                </a:ln>
                <a:solidFill>
                  <a:srgbClr val="00B0F0"/>
                </a:solidFill>
                <a:effectLst>
                  <a:outerShdw blurRad="38100" dist="19050" dir="2700000" algn="tl" rotWithShape="0">
                    <a:schemeClr val="dk1">
                      <a:alpha val="40000"/>
                    </a:schemeClr>
                  </a:outerShdw>
                </a:effectLst>
              </a:rPr>
              <a:t> </a:t>
            </a:r>
            <a:r>
              <a:rPr lang="en-US" sz="4000" b="1" dirty="0" err="1" smtClean="0">
                <a:ln w="19050">
                  <a:noFill/>
                </a:ln>
                <a:solidFill>
                  <a:srgbClr val="00B0F0"/>
                </a:solidFill>
                <a:effectLst>
                  <a:outerShdw blurRad="38100" dist="19050" dir="2700000" algn="tl" rotWithShape="0">
                    <a:schemeClr val="dk1">
                      <a:alpha val="40000"/>
                    </a:schemeClr>
                  </a:outerShdw>
                </a:effectLst>
              </a:rPr>
              <a:t>lệnh</a:t>
            </a:r>
            <a:r>
              <a:rPr lang="vi-VN" sz="4000" b="1" dirty="0" smtClean="0">
                <a:ln w="19050">
                  <a:noFill/>
                </a:ln>
                <a:solidFill>
                  <a:srgbClr val="00B0F0"/>
                </a:solidFill>
                <a:effectLst>
                  <a:outerShdw blurRad="38100" dist="19050" dir="2700000" algn="tl" rotWithShape="0">
                    <a:schemeClr val="dk1">
                      <a:alpha val="40000"/>
                    </a:schemeClr>
                  </a:outerShdw>
                </a:effectLst>
              </a:rPr>
              <a:t> </a:t>
            </a:r>
            <a:endParaRPr lang="vi-VN" sz="4000" b="1" dirty="0">
              <a:ln w="19050">
                <a:noFill/>
              </a:ln>
              <a:solidFill>
                <a:srgbClr val="00B0F0"/>
              </a:solidFill>
              <a:effectLst>
                <a:outerShdw blurRad="38100" dist="19050" dir="2700000" algn="tl" rotWithShape="0">
                  <a:schemeClr val="dk1">
                    <a:alpha val="40000"/>
                  </a:schemeClr>
                </a:outerShdw>
              </a:effectLst>
            </a:endParaRPr>
          </a:p>
        </p:txBody>
      </p:sp>
      <p:sp>
        <p:nvSpPr>
          <p:cNvPr id="60" name="Rectangle 59">
            <a:extLst>
              <a:ext uri="{FF2B5EF4-FFF2-40B4-BE49-F238E27FC236}">
                <a16:creationId xmlns:a16="http://schemas.microsoft.com/office/drawing/2014/main" xmlns="" id="{530E09CB-5F7E-44C0-AEFC-9418F66889D2}"/>
              </a:ext>
            </a:extLst>
          </p:cNvPr>
          <p:cNvSpPr/>
          <p:nvPr/>
        </p:nvSpPr>
        <p:spPr>
          <a:xfrm>
            <a:off x="-1982821" y="86154"/>
            <a:ext cx="8078821" cy="830997"/>
          </a:xfrm>
          <a:prstGeom prst="rect">
            <a:avLst/>
          </a:prstGeom>
          <a:noFill/>
        </p:spPr>
        <p:txBody>
          <a:bodyPr wrap="square" lIns="91440" tIns="45720" rIns="91440" bIns="45720">
            <a:spAutoFit/>
          </a:bodyPr>
          <a:lstStyle/>
          <a:p>
            <a:pPr algn="ctr"/>
            <a:r>
              <a:rPr lang="vi-VN" sz="4800" b="1">
                <a:ln w="19050">
                  <a:solidFill>
                    <a:srgbClr val="57091A"/>
                  </a:solidFill>
                </a:ln>
                <a:solidFill>
                  <a:srgbClr val="EA3259"/>
                </a:solidFill>
                <a:effectLst>
                  <a:outerShdw blurRad="38100" dist="19050" dir="2700000" algn="tl" rotWithShape="0">
                    <a:schemeClr val="dk1">
                      <a:alpha val="40000"/>
                    </a:schemeClr>
                  </a:outerShdw>
                </a:effectLst>
              </a:rPr>
              <a:t>Từ khó đọc:</a:t>
            </a:r>
          </a:p>
        </p:txBody>
      </p:sp>
    </p:spTree>
    <p:extLst>
      <p:ext uri="{BB962C8B-B14F-4D97-AF65-F5344CB8AC3E}">
        <p14:creationId xmlns:p14="http://schemas.microsoft.com/office/powerpoint/2010/main" val="20015417"/>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p:cTn id="7" dur="500" fill="hold"/>
                                        <p:tgtEl>
                                          <p:spTgt spid="30"/>
                                        </p:tgtEl>
                                        <p:attrNameLst>
                                          <p:attrName>ppt_w</p:attrName>
                                        </p:attrNameLst>
                                      </p:cBhvr>
                                      <p:tavLst>
                                        <p:tav tm="0">
                                          <p:val>
                                            <p:fltVal val="0"/>
                                          </p:val>
                                        </p:tav>
                                        <p:tav tm="100000">
                                          <p:val>
                                            <p:strVal val="#ppt_w"/>
                                          </p:val>
                                        </p:tav>
                                      </p:tavLst>
                                    </p:anim>
                                    <p:anim calcmode="lin" valueType="num">
                                      <p:cBhvr>
                                        <p:cTn id="8" dur="500" fill="hold"/>
                                        <p:tgtEl>
                                          <p:spTgt spid="30"/>
                                        </p:tgtEl>
                                        <p:attrNameLst>
                                          <p:attrName>ppt_h</p:attrName>
                                        </p:attrNameLst>
                                      </p:cBhvr>
                                      <p:tavLst>
                                        <p:tav tm="0">
                                          <p:val>
                                            <p:fltVal val="0"/>
                                          </p:val>
                                        </p:tav>
                                        <p:tav tm="100000">
                                          <p:val>
                                            <p:strVal val="#ppt_h"/>
                                          </p:val>
                                        </p:tav>
                                      </p:tavLst>
                                    </p:anim>
                                    <p:animEffect transition="in" filter="fade">
                                      <p:cBhvr>
                                        <p:cTn id="9" dur="500"/>
                                        <p:tgtEl>
                                          <p:spTgt spid="30"/>
                                        </p:tgtEl>
                                      </p:cBhvr>
                                    </p:animEffect>
                                  </p:childTnLst>
                                </p:cTn>
                              </p:par>
                              <p:par>
                                <p:cTn id="10" presetID="53" presetClass="entr" presetSubtype="16" fill="hold" nodeType="withEffect">
                                  <p:stCondLst>
                                    <p:cond delay="0"/>
                                  </p:stCondLst>
                                  <p:childTnLst>
                                    <p:set>
                                      <p:cBhvr>
                                        <p:cTn id="11" dur="1" fill="hold">
                                          <p:stCondLst>
                                            <p:cond delay="0"/>
                                          </p:stCondLst>
                                        </p:cTn>
                                        <p:tgtEl>
                                          <p:spTgt spid="29"/>
                                        </p:tgtEl>
                                        <p:attrNameLst>
                                          <p:attrName>style.visibility</p:attrName>
                                        </p:attrNameLst>
                                      </p:cBhvr>
                                      <p:to>
                                        <p:strVal val="visible"/>
                                      </p:to>
                                    </p:set>
                                    <p:anim calcmode="lin" valueType="num">
                                      <p:cBhvr>
                                        <p:cTn id="12" dur="500" fill="hold"/>
                                        <p:tgtEl>
                                          <p:spTgt spid="29"/>
                                        </p:tgtEl>
                                        <p:attrNameLst>
                                          <p:attrName>ppt_w</p:attrName>
                                        </p:attrNameLst>
                                      </p:cBhvr>
                                      <p:tavLst>
                                        <p:tav tm="0">
                                          <p:val>
                                            <p:fltVal val="0"/>
                                          </p:val>
                                        </p:tav>
                                        <p:tav tm="100000">
                                          <p:val>
                                            <p:strVal val="#ppt_w"/>
                                          </p:val>
                                        </p:tav>
                                      </p:tavLst>
                                    </p:anim>
                                    <p:anim calcmode="lin" valueType="num">
                                      <p:cBhvr>
                                        <p:cTn id="13" dur="500" fill="hold"/>
                                        <p:tgtEl>
                                          <p:spTgt spid="29"/>
                                        </p:tgtEl>
                                        <p:attrNameLst>
                                          <p:attrName>ppt_h</p:attrName>
                                        </p:attrNameLst>
                                      </p:cBhvr>
                                      <p:tavLst>
                                        <p:tav tm="0">
                                          <p:val>
                                            <p:fltVal val="0"/>
                                          </p:val>
                                        </p:tav>
                                        <p:tav tm="100000">
                                          <p:val>
                                            <p:strVal val="#ppt_h"/>
                                          </p:val>
                                        </p:tav>
                                      </p:tavLst>
                                    </p:anim>
                                    <p:animEffect transition="in" filter="fade">
                                      <p:cBhvr>
                                        <p:cTn id="14" dur="500"/>
                                        <p:tgtEl>
                                          <p:spTgt spid="29"/>
                                        </p:tgtEl>
                                      </p:cBhvr>
                                    </p:animEffect>
                                  </p:childTnLst>
                                </p:cTn>
                              </p:par>
                              <p:par>
                                <p:cTn id="15" presetID="53" presetClass="entr" presetSubtype="16" fill="hold" nodeType="withEffect">
                                  <p:stCondLst>
                                    <p:cond delay="0"/>
                                  </p:stCondLst>
                                  <p:childTnLst>
                                    <p:set>
                                      <p:cBhvr>
                                        <p:cTn id="16" dur="1" fill="hold">
                                          <p:stCondLst>
                                            <p:cond delay="0"/>
                                          </p:stCondLst>
                                        </p:cTn>
                                        <p:tgtEl>
                                          <p:spTgt spid="32"/>
                                        </p:tgtEl>
                                        <p:attrNameLst>
                                          <p:attrName>style.visibility</p:attrName>
                                        </p:attrNameLst>
                                      </p:cBhvr>
                                      <p:to>
                                        <p:strVal val="visible"/>
                                      </p:to>
                                    </p:set>
                                    <p:anim calcmode="lin" valueType="num">
                                      <p:cBhvr>
                                        <p:cTn id="17" dur="500" fill="hold"/>
                                        <p:tgtEl>
                                          <p:spTgt spid="32"/>
                                        </p:tgtEl>
                                        <p:attrNameLst>
                                          <p:attrName>ppt_w</p:attrName>
                                        </p:attrNameLst>
                                      </p:cBhvr>
                                      <p:tavLst>
                                        <p:tav tm="0">
                                          <p:val>
                                            <p:fltVal val="0"/>
                                          </p:val>
                                        </p:tav>
                                        <p:tav tm="100000">
                                          <p:val>
                                            <p:strVal val="#ppt_w"/>
                                          </p:val>
                                        </p:tav>
                                      </p:tavLst>
                                    </p:anim>
                                    <p:anim calcmode="lin" valueType="num">
                                      <p:cBhvr>
                                        <p:cTn id="18" dur="500" fill="hold"/>
                                        <p:tgtEl>
                                          <p:spTgt spid="32"/>
                                        </p:tgtEl>
                                        <p:attrNameLst>
                                          <p:attrName>ppt_h</p:attrName>
                                        </p:attrNameLst>
                                      </p:cBhvr>
                                      <p:tavLst>
                                        <p:tav tm="0">
                                          <p:val>
                                            <p:fltVal val="0"/>
                                          </p:val>
                                        </p:tav>
                                        <p:tav tm="100000">
                                          <p:val>
                                            <p:strVal val="#ppt_h"/>
                                          </p:val>
                                        </p:tav>
                                      </p:tavLst>
                                    </p:anim>
                                    <p:animEffect transition="in" filter="fade">
                                      <p:cBhvr>
                                        <p:cTn id="19" dur="500"/>
                                        <p:tgtEl>
                                          <p:spTgt spid="32"/>
                                        </p:tgtEl>
                                      </p:cBhvr>
                                    </p:animEffect>
                                  </p:childTnLst>
                                </p:cTn>
                              </p:par>
                              <p:par>
                                <p:cTn id="20" presetID="42" presetClass="entr" presetSubtype="0" fill="hold" nodeType="withEffect">
                                  <p:stCondLst>
                                    <p:cond delay="0"/>
                                  </p:stCondLst>
                                  <p:childTnLst>
                                    <p:set>
                                      <p:cBhvr>
                                        <p:cTn id="21" dur="1" fill="hold">
                                          <p:stCondLst>
                                            <p:cond delay="0"/>
                                          </p:stCondLst>
                                        </p:cTn>
                                        <p:tgtEl>
                                          <p:spTgt spid="53"/>
                                        </p:tgtEl>
                                        <p:attrNameLst>
                                          <p:attrName>style.visibility</p:attrName>
                                        </p:attrNameLst>
                                      </p:cBhvr>
                                      <p:to>
                                        <p:strVal val="visible"/>
                                      </p:to>
                                    </p:set>
                                    <p:animEffect transition="in" filter="fade">
                                      <p:cBhvr>
                                        <p:cTn id="22" dur="1000"/>
                                        <p:tgtEl>
                                          <p:spTgt spid="53"/>
                                        </p:tgtEl>
                                      </p:cBhvr>
                                    </p:animEffect>
                                    <p:anim calcmode="lin" valueType="num">
                                      <p:cBhvr>
                                        <p:cTn id="23" dur="1000" fill="hold"/>
                                        <p:tgtEl>
                                          <p:spTgt spid="53"/>
                                        </p:tgtEl>
                                        <p:attrNameLst>
                                          <p:attrName>ppt_x</p:attrName>
                                        </p:attrNameLst>
                                      </p:cBhvr>
                                      <p:tavLst>
                                        <p:tav tm="0">
                                          <p:val>
                                            <p:strVal val="#ppt_x"/>
                                          </p:val>
                                        </p:tav>
                                        <p:tav tm="100000">
                                          <p:val>
                                            <p:strVal val="#ppt_x"/>
                                          </p:val>
                                        </p:tav>
                                      </p:tavLst>
                                    </p:anim>
                                    <p:anim calcmode="lin" valueType="num">
                                      <p:cBhvr>
                                        <p:cTn id="24" dur="1000" fill="hold"/>
                                        <p:tgtEl>
                                          <p:spTgt spid="53"/>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grpId="0" nodeType="clickEffect">
                                  <p:stCondLst>
                                    <p:cond delay="0"/>
                                  </p:stCondLst>
                                  <p:childTnLst>
                                    <p:set>
                                      <p:cBhvr>
                                        <p:cTn id="28" dur="1" fill="hold">
                                          <p:stCondLst>
                                            <p:cond delay="0"/>
                                          </p:stCondLst>
                                        </p:cTn>
                                        <p:tgtEl>
                                          <p:spTgt spid="60"/>
                                        </p:tgtEl>
                                        <p:attrNameLst>
                                          <p:attrName>style.visibility</p:attrName>
                                        </p:attrNameLst>
                                      </p:cBhvr>
                                      <p:to>
                                        <p:strVal val="visible"/>
                                      </p:to>
                                    </p:set>
                                    <p:animEffect transition="in" filter="randombar(horizontal)">
                                      <p:cBhvr>
                                        <p:cTn id="29" dur="500"/>
                                        <p:tgtEl>
                                          <p:spTgt spid="60"/>
                                        </p:tgtEl>
                                      </p:cBhvr>
                                    </p:animEffect>
                                  </p:childTnLst>
                                </p:cTn>
                              </p:par>
                              <p:par>
                                <p:cTn id="30" presetID="14" presetClass="entr" presetSubtype="10" fill="hold" nodeType="withEffect">
                                  <p:stCondLst>
                                    <p:cond delay="0"/>
                                  </p:stCondLst>
                                  <p:childTnLst>
                                    <p:set>
                                      <p:cBhvr>
                                        <p:cTn id="31" dur="1" fill="hold">
                                          <p:stCondLst>
                                            <p:cond delay="0"/>
                                          </p:stCondLst>
                                        </p:cTn>
                                        <p:tgtEl>
                                          <p:spTgt spid="24"/>
                                        </p:tgtEl>
                                        <p:attrNameLst>
                                          <p:attrName>style.visibility</p:attrName>
                                        </p:attrNameLst>
                                      </p:cBhvr>
                                      <p:to>
                                        <p:strVal val="visible"/>
                                      </p:to>
                                    </p:set>
                                    <p:animEffect transition="in" filter="randombar(horizontal)">
                                      <p:cBhvr>
                                        <p:cTn id="32" dur="500"/>
                                        <p:tgtEl>
                                          <p:spTgt spid="24"/>
                                        </p:tgtEl>
                                      </p:cBhvr>
                                    </p:animEffect>
                                  </p:childTnLst>
                                </p:cTn>
                              </p:par>
                              <p:par>
                                <p:cTn id="33" presetID="53" presetClass="entr" presetSubtype="16" fill="hold" nodeType="withEffect">
                                  <p:stCondLst>
                                    <p:cond delay="0"/>
                                  </p:stCondLst>
                                  <p:childTnLst>
                                    <p:set>
                                      <p:cBhvr>
                                        <p:cTn id="34" dur="1" fill="hold">
                                          <p:stCondLst>
                                            <p:cond delay="0"/>
                                          </p:stCondLst>
                                        </p:cTn>
                                        <p:tgtEl>
                                          <p:spTgt spid="12"/>
                                        </p:tgtEl>
                                        <p:attrNameLst>
                                          <p:attrName>style.visibility</p:attrName>
                                        </p:attrNameLst>
                                      </p:cBhvr>
                                      <p:to>
                                        <p:strVal val="visible"/>
                                      </p:to>
                                    </p:set>
                                    <p:anim calcmode="lin" valueType="num">
                                      <p:cBhvr>
                                        <p:cTn id="35" dur="500" fill="hold"/>
                                        <p:tgtEl>
                                          <p:spTgt spid="12"/>
                                        </p:tgtEl>
                                        <p:attrNameLst>
                                          <p:attrName>ppt_w</p:attrName>
                                        </p:attrNameLst>
                                      </p:cBhvr>
                                      <p:tavLst>
                                        <p:tav tm="0">
                                          <p:val>
                                            <p:fltVal val="0"/>
                                          </p:val>
                                        </p:tav>
                                        <p:tav tm="100000">
                                          <p:val>
                                            <p:strVal val="#ppt_w"/>
                                          </p:val>
                                        </p:tav>
                                      </p:tavLst>
                                    </p:anim>
                                    <p:anim calcmode="lin" valueType="num">
                                      <p:cBhvr>
                                        <p:cTn id="36" dur="500" fill="hold"/>
                                        <p:tgtEl>
                                          <p:spTgt spid="12"/>
                                        </p:tgtEl>
                                        <p:attrNameLst>
                                          <p:attrName>ppt_h</p:attrName>
                                        </p:attrNameLst>
                                      </p:cBhvr>
                                      <p:tavLst>
                                        <p:tav tm="0">
                                          <p:val>
                                            <p:fltVal val="0"/>
                                          </p:val>
                                        </p:tav>
                                        <p:tav tm="100000">
                                          <p:val>
                                            <p:strVal val="#ppt_h"/>
                                          </p:val>
                                        </p:tav>
                                      </p:tavLst>
                                    </p:anim>
                                    <p:animEffect transition="in" filter="fade">
                                      <p:cBhvr>
                                        <p:cTn id="37" dur="5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55">
                                            <p:txEl>
                                              <p:pRg st="0" end="0"/>
                                            </p:txEl>
                                          </p:spTgt>
                                        </p:tgtEl>
                                        <p:attrNameLst>
                                          <p:attrName>style.visibility</p:attrName>
                                        </p:attrNameLst>
                                      </p:cBhvr>
                                      <p:to>
                                        <p:strVal val="visible"/>
                                      </p:to>
                                    </p:set>
                                    <p:animEffect transition="in" filter="barn(inVertical)">
                                      <p:cBhvr>
                                        <p:cTn id="42" dur="500"/>
                                        <p:tgtEl>
                                          <p:spTgt spid="55">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55">
                                            <p:txEl>
                                              <p:pRg st="1" end="1"/>
                                            </p:txEl>
                                          </p:spTgt>
                                        </p:tgtEl>
                                        <p:attrNameLst>
                                          <p:attrName>style.visibility</p:attrName>
                                        </p:attrNameLst>
                                      </p:cBhvr>
                                      <p:to>
                                        <p:strVal val="visible"/>
                                      </p:to>
                                    </p:set>
                                    <p:animEffect transition="in" filter="barn(inVertical)">
                                      <p:cBhvr>
                                        <p:cTn id="47" dur="500"/>
                                        <p:tgtEl>
                                          <p:spTgt spid="55">
                                            <p:txEl>
                                              <p:pRg st="1" end="1"/>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nodeType="clickEffect">
                                  <p:stCondLst>
                                    <p:cond delay="0"/>
                                  </p:stCondLst>
                                  <p:childTnLst>
                                    <p:set>
                                      <p:cBhvr>
                                        <p:cTn id="51" dur="1" fill="hold">
                                          <p:stCondLst>
                                            <p:cond delay="0"/>
                                          </p:stCondLst>
                                        </p:cTn>
                                        <p:tgtEl>
                                          <p:spTgt spid="55">
                                            <p:txEl>
                                              <p:pRg st="2" end="2"/>
                                            </p:txEl>
                                          </p:spTgt>
                                        </p:tgtEl>
                                        <p:attrNameLst>
                                          <p:attrName>style.visibility</p:attrName>
                                        </p:attrNameLst>
                                      </p:cBhvr>
                                      <p:to>
                                        <p:strVal val="visible"/>
                                      </p:to>
                                    </p:set>
                                    <p:animEffect transition="in" filter="barn(inVertical)">
                                      <p:cBhvr>
                                        <p:cTn id="52" dur="500"/>
                                        <p:tgtEl>
                                          <p:spTgt spid="55">
                                            <p:txEl>
                                              <p:pRg st="2" end="2"/>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nodeType="clickEffect">
                                  <p:stCondLst>
                                    <p:cond delay="0"/>
                                  </p:stCondLst>
                                  <p:childTnLst>
                                    <p:set>
                                      <p:cBhvr>
                                        <p:cTn id="56" dur="1" fill="hold">
                                          <p:stCondLst>
                                            <p:cond delay="0"/>
                                          </p:stCondLst>
                                        </p:cTn>
                                        <p:tgtEl>
                                          <p:spTgt spid="55">
                                            <p:txEl>
                                              <p:pRg st="3" end="3"/>
                                            </p:txEl>
                                          </p:spTgt>
                                        </p:tgtEl>
                                        <p:attrNameLst>
                                          <p:attrName>style.visibility</p:attrName>
                                        </p:attrNameLst>
                                      </p:cBhvr>
                                      <p:to>
                                        <p:strVal val="visible"/>
                                      </p:to>
                                    </p:set>
                                    <p:animEffect transition="in" filter="barn(inVertical)">
                                      <p:cBhvr>
                                        <p:cTn id="57" dur="500"/>
                                        <p:tgtEl>
                                          <p:spTgt spid="55">
                                            <p:txEl>
                                              <p:pRg st="3" end="3"/>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nodeType="clickEffect">
                                  <p:stCondLst>
                                    <p:cond delay="0"/>
                                  </p:stCondLst>
                                  <p:childTnLst>
                                    <p:set>
                                      <p:cBhvr>
                                        <p:cTn id="61" dur="1" fill="hold">
                                          <p:stCondLst>
                                            <p:cond delay="0"/>
                                          </p:stCondLst>
                                        </p:cTn>
                                        <p:tgtEl>
                                          <p:spTgt spid="55">
                                            <p:txEl>
                                              <p:pRg st="4" end="4"/>
                                            </p:txEl>
                                          </p:spTgt>
                                        </p:tgtEl>
                                        <p:attrNameLst>
                                          <p:attrName>style.visibility</p:attrName>
                                        </p:attrNameLst>
                                      </p:cBhvr>
                                      <p:to>
                                        <p:strVal val="visible"/>
                                      </p:to>
                                    </p:set>
                                    <p:animEffect transition="in" filter="barn(inVertical)">
                                      <p:cBhvr>
                                        <p:cTn id="62" dur="500"/>
                                        <p:tgtEl>
                                          <p:spTgt spid="55">
                                            <p:txEl>
                                              <p:pRg st="4" end="4"/>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6" presetClass="entr" presetSubtype="21" fill="hold" nodeType="clickEffect">
                                  <p:stCondLst>
                                    <p:cond delay="0"/>
                                  </p:stCondLst>
                                  <p:childTnLst>
                                    <p:set>
                                      <p:cBhvr>
                                        <p:cTn id="66" dur="1" fill="hold">
                                          <p:stCondLst>
                                            <p:cond delay="0"/>
                                          </p:stCondLst>
                                        </p:cTn>
                                        <p:tgtEl>
                                          <p:spTgt spid="55">
                                            <p:txEl>
                                              <p:pRg st="5" end="5"/>
                                            </p:txEl>
                                          </p:spTgt>
                                        </p:tgtEl>
                                        <p:attrNameLst>
                                          <p:attrName>style.visibility</p:attrName>
                                        </p:attrNameLst>
                                      </p:cBhvr>
                                      <p:to>
                                        <p:strVal val="visible"/>
                                      </p:to>
                                    </p:set>
                                    <p:animEffect transition="in" filter="barn(inVertical)">
                                      <p:cBhvr>
                                        <p:cTn id="67" dur="500"/>
                                        <p:tgtEl>
                                          <p:spTgt spid="55">
                                            <p:txEl>
                                              <p:pRg st="5" end="5"/>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6" presetClass="entr" presetSubtype="21" fill="hold" nodeType="clickEffect">
                                  <p:stCondLst>
                                    <p:cond delay="0"/>
                                  </p:stCondLst>
                                  <p:childTnLst>
                                    <p:set>
                                      <p:cBhvr>
                                        <p:cTn id="71" dur="1" fill="hold">
                                          <p:stCondLst>
                                            <p:cond delay="0"/>
                                          </p:stCondLst>
                                        </p:cTn>
                                        <p:tgtEl>
                                          <p:spTgt spid="55">
                                            <p:txEl>
                                              <p:pRg st="6" end="6"/>
                                            </p:txEl>
                                          </p:spTgt>
                                        </p:tgtEl>
                                        <p:attrNameLst>
                                          <p:attrName>style.visibility</p:attrName>
                                        </p:attrNameLst>
                                      </p:cBhvr>
                                      <p:to>
                                        <p:strVal val="visible"/>
                                      </p:to>
                                    </p:set>
                                    <p:animEffect transition="in" filter="barn(inVertical)">
                                      <p:cBhvr>
                                        <p:cTn id="72" dur="500"/>
                                        <p:tgtEl>
                                          <p:spTgt spid="5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图片 19">
            <a:extLst>
              <a:ext uri="{FF2B5EF4-FFF2-40B4-BE49-F238E27FC236}">
                <a16:creationId xmlns:a16="http://schemas.microsoft.com/office/drawing/2014/main" xmlns="" id="{981C407C-7223-4886-9E52-2C57DB7DC45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6848" t="45402" r="24803" b="24732"/>
          <a:stretch/>
        </p:blipFill>
        <p:spPr>
          <a:xfrm>
            <a:off x="2803229" y="241300"/>
            <a:ext cx="2036981" cy="1854562"/>
          </a:xfrm>
          <a:prstGeom prst="rect">
            <a:avLst/>
          </a:prstGeom>
        </p:spPr>
      </p:pic>
      <p:sp>
        <p:nvSpPr>
          <p:cNvPr id="2" name="双波形 1">
            <a:extLst>
              <a:ext uri="{FF2B5EF4-FFF2-40B4-BE49-F238E27FC236}">
                <a16:creationId xmlns:a16="http://schemas.microsoft.com/office/drawing/2014/main" xmlns="" id="{4A7AF3C0-47C4-4FF9-BF06-C3CCF657CD0B}"/>
              </a:ext>
            </a:extLst>
          </p:cNvPr>
          <p:cNvSpPr/>
          <p:nvPr/>
        </p:nvSpPr>
        <p:spPr>
          <a:xfrm>
            <a:off x="1" y="578184"/>
            <a:ext cx="12191999" cy="5939515"/>
          </a:xfrm>
          <a:prstGeom prst="doubleWave">
            <a:avLst/>
          </a:prstGeom>
          <a:solidFill>
            <a:schemeClr val="bg1"/>
          </a:solidFill>
          <a:ln w="76200" cap="rnd">
            <a:noFill/>
            <a:round/>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TextBox 33">
            <a:extLst>
              <a:ext uri="{FF2B5EF4-FFF2-40B4-BE49-F238E27FC236}">
                <a16:creationId xmlns:a16="http://schemas.microsoft.com/office/drawing/2014/main" xmlns="" id="{670755B8-26AE-4FD7-9E57-662B4C27F233}"/>
              </a:ext>
            </a:extLst>
          </p:cNvPr>
          <p:cNvSpPr txBox="1"/>
          <p:nvPr/>
        </p:nvSpPr>
        <p:spPr>
          <a:xfrm>
            <a:off x="6337302" y="2487858"/>
            <a:ext cx="7344382" cy="1261884"/>
          </a:xfrm>
          <a:prstGeom prst="rect">
            <a:avLst/>
          </a:prstGeom>
          <a:noFill/>
        </p:spPr>
        <p:txBody>
          <a:bodyPr wrap="square">
            <a:spAutoFit/>
          </a:bodyPr>
          <a:lstStyle/>
          <a:p>
            <a:pPr>
              <a:spcBef>
                <a:spcPct val="0"/>
              </a:spcBef>
              <a:buFontTx/>
              <a:buNone/>
            </a:pPr>
            <a:r>
              <a:rPr lang="vi-VN" altLang="en-US" sz="4400" b="1" dirty="0">
                <a:solidFill>
                  <a:srgbClr val="FF0000"/>
                </a:solidFill>
                <a:ea typeface="Arial-Rounded" panose="020B0500000000000000" pitchFamily="34" charset="0"/>
                <a:cs typeface="Arial-Rounded" panose="020B0500000000000000" pitchFamily="34" charset="0"/>
              </a:rPr>
              <a:t>b</a:t>
            </a:r>
            <a:r>
              <a:rPr lang="en-US" altLang="en-US" sz="4400" b="1" dirty="0" err="1">
                <a:solidFill>
                  <a:srgbClr val="FF0000"/>
                </a:solidFill>
                <a:ea typeface="Arial-Rounded" panose="020B0500000000000000" pitchFamily="34" charset="0"/>
                <a:cs typeface="Arial-Rounded" panose="020B0500000000000000" pitchFamily="34" charset="0"/>
              </a:rPr>
              <a:t>oong</a:t>
            </a:r>
            <a:r>
              <a:rPr lang="en-US" altLang="en-US" sz="4400" b="1" dirty="0">
                <a:solidFill>
                  <a:srgbClr val="FF0000"/>
                </a:solidFill>
                <a:ea typeface="Arial-Rounded" panose="020B0500000000000000" pitchFamily="34" charset="0"/>
                <a:cs typeface="Arial-Rounded" panose="020B0500000000000000" pitchFamily="34" charset="0"/>
              </a:rPr>
              <a:t> </a:t>
            </a:r>
            <a:r>
              <a:rPr lang="en-US" altLang="en-US" sz="4400" b="1" dirty="0" err="1">
                <a:solidFill>
                  <a:srgbClr val="FF0000"/>
                </a:solidFill>
                <a:ea typeface="Arial-Rounded" panose="020B0500000000000000" pitchFamily="34" charset="0"/>
                <a:cs typeface="Arial-Rounded" panose="020B0500000000000000" pitchFamily="34" charset="0"/>
              </a:rPr>
              <a:t>tàu</a:t>
            </a:r>
            <a:r>
              <a:rPr lang="en-US" altLang="en-US" sz="4400" b="1" dirty="0">
                <a:solidFill>
                  <a:srgbClr val="FF0000"/>
                </a:solidFill>
                <a:ea typeface="Arial-Rounded" panose="020B0500000000000000" pitchFamily="34" charset="0"/>
                <a:cs typeface="Arial-Rounded" panose="020B0500000000000000" pitchFamily="34" charset="0"/>
              </a:rPr>
              <a:t>: </a:t>
            </a:r>
            <a:endParaRPr lang="vi-VN" altLang="en-US" sz="4400" b="1" dirty="0">
              <a:solidFill>
                <a:srgbClr val="FF0000"/>
              </a:solidFill>
              <a:ea typeface="Arial-Rounded" panose="020B0500000000000000" pitchFamily="34" charset="0"/>
              <a:cs typeface="Arial-Rounded" panose="020B0500000000000000" pitchFamily="34" charset="0"/>
            </a:endParaRPr>
          </a:p>
          <a:p>
            <a:pPr>
              <a:spcBef>
                <a:spcPct val="0"/>
              </a:spcBef>
              <a:buFontTx/>
              <a:buNone/>
            </a:pPr>
            <a:r>
              <a:rPr lang="en-US" altLang="en-US" sz="3200" b="1" dirty="0" err="1">
                <a:solidFill>
                  <a:srgbClr val="0070C0"/>
                </a:solidFill>
                <a:ea typeface="Arial-Rounded" panose="020B0500000000000000" pitchFamily="34" charset="0"/>
                <a:cs typeface="Arial-Rounded" panose="020B0500000000000000" pitchFamily="34" charset="0"/>
              </a:rPr>
              <a:t>sàn</a:t>
            </a:r>
            <a:r>
              <a:rPr lang="en-US" altLang="en-US" sz="3200" b="1" dirty="0">
                <a:solidFill>
                  <a:srgbClr val="0070C0"/>
                </a:solidFill>
                <a:ea typeface="Arial-Rounded" panose="020B0500000000000000" pitchFamily="34" charset="0"/>
                <a:cs typeface="Arial-Rounded" panose="020B0500000000000000" pitchFamily="34" charset="0"/>
              </a:rPr>
              <a:t> </a:t>
            </a:r>
            <a:r>
              <a:rPr lang="en-US" altLang="en-US" sz="3200" b="1" dirty="0" err="1">
                <a:solidFill>
                  <a:srgbClr val="0070C0"/>
                </a:solidFill>
                <a:ea typeface="Arial-Rounded" panose="020B0500000000000000" pitchFamily="34" charset="0"/>
                <a:cs typeface="Arial-Rounded" panose="020B0500000000000000" pitchFamily="34" charset="0"/>
              </a:rPr>
              <a:t>lộ</a:t>
            </a:r>
            <a:r>
              <a:rPr lang="en-US" altLang="en-US" sz="3200" b="1" dirty="0">
                <a:solidFill>
                  <a:srgbClr val="0070C0"/>
                </a:solidFill>
                <a:ea typeface="Arial-Rounded" panose="020B0500000000000000" pitchFamily="34" charset="0"/>
                <a:cs typeface="Arial-Rounded" panose="020B0500000000000000" pitchFamily="34" charset="0"/>
              </a:rPr>
              <a:t> </a:t>
            </a:r>
            <a:r>
              <a:rPr lang="en-US" altLang="en-US" sz="3200" b="1" dirty="0" err="1">
                <a:solidFill>
                  <a:srgbClr val="0070C0"/>
                </a:solidFill>
                <a:ea typeface="Arial-Rounded" panose="020B0500000000000000" pitchFamily="34" charset="0"/>
                <a:cs typeface="Arial-Rounded" panose="020B0500000000000000" pitchFamily="34" charset="0"/>
              </a:rPr>
              <a:t>thiên</a:t>
            </a:r>
            <a:r>
              <a:rPr lang="en-US" altLang="en-US" sz="3200" b="1" dirty="0">
                <a:solidFill>
                  <a:srgbClr val="0070C0"/>
                </a:solidFill>
                <a:ea typeface="Arial-Rounded" panose="020B0500000000000000" pitchFamily="34" charset="0"/>
                <a:cs typeface="Arial-Rounded" panose="020B0500000000000000" pitchFamily="34" charset="0"/>
              </a:rPr>
              <a:t> </a:t>
            </a:r>
            <a:r>
              <a:rPr lang="en-US" altLang="en-US" sz="3200" b="1" dirty="0" err="1">
                <a:solidFill>
                  <a:srgbClr val="0070C0"/>
                </a:solidFill>
                <a:ea typeface="Arial-Rounded" panose="020B0500000000000000" pitchFamily="34" charset="0"/>
                <a:cs typeface="Arial-Rounded" panose="020B0500000000000000" pitchFamily="34" charset="0"/>
              </a:rPr>
              <a:t>trên</a:t>
            </a:r>
            <a:r>
              <a:rPr lang="en-US" altLang="en-US" sz="3200" b="1" dirty="0">
                <a:solidFill>
                  <a:srgbClr val="0070C0"/>
                </a:solidFill>
                <a:ea typeface="Arial-Rounded" panose="020B0500000000000000" pitchFamily="34" charset="0"/>
                <a:cs typeface="Arial-Rounded" panose="020B0500000000000000" pitchFamily="34" charset="0"/>
              </a:rPr>
              <a:t> </a:t>
            </a:r>
            <a:r>
              <a:rPr lang="en-US" altLang="en-US" sz="3200" b="1" dirty="0" err="1">
                <a:solidFill>
                  <a:srgbClr val="0070C0"/>
                </a:solidFill>
                <a:ea typeface="Arial-Rounded" panose="020B0500000000000000" pitchFamily="34" charset="0"/>
                <a:cs typeface="Arial-Rounded" panose="020B0500000000000000" pitchFamily="34" charset="0"/>
              </a:rPr>
              <a:t>tàu</a:t>
            </a:r>
            <a:r>
              <a:rPr lang="en-US" altLang="en-US" sz="3200" b="1" dirty="0">
                <a:solidFill>
                  <a:srgbClr val="0070C0"/>
                </a:solidFill>
                <a:ea typeface="Arial-Rounded" panose="020B0500000000000000" pitchFamily="34" charset="0"/>
                <a:cs typeface="Arial-Rounded" panose="020B0500000000000000" pitchFamily="34" charset="0"/>
              </a:rPr>
              <a:t> </a:t>
            </a:r>
            <a:r>
              <a:rPr lang="en-US" altLang="en-US" sz="3200" b="1" dirty="0" err="1">
                <a:solidFill>
                  <a:srgbClr val="0070C0"/>
                </a:solidFill>
                <a:ea typeface="Arial-Rounded" panose="020B0500000000000000" pitchFamily="34" charset="0"/>
                <a:cs typeface="Arial-Rounded" panose="020B0500000000000000" pitchFamily="34" charset="0"/>
              </a:rPr>
              <a:t>thủy</a:t>
            </a:r>
            <a:r>
              <a:rPr lang="en-US" altLang="en-US" sz="3200" b="1" dirty="0">
                <a:solidFill>
                  <a:srgbClr val="0070C0"/>
                </a:solidFill>
                <a:ea typeface="Arial-Rounded" panose="020B0500000000000000" pitchFamily="34" charset="0"/>
                <a:cs typeface="Arial-Rounded" panose="020B0500000000000000" pitchFamily="34" charset="0"/>
              </a:rPr>
              <a:t>.</a:t>
            </a:r>
          </a:p>
        </p:txBody>
      </p:sp>
      <p:sp>
        <p:nvSpPr>
          <p:cNvPr id="14" name="Rectangle 13">
            <a:extLst>
              <a:ext uri="{FF2B5EF4-FFF2-40B4-BE49-F238E27FC236}">
                <a16:creationId xmlns:a16="http://schemas.microsoft.com/office/drawing/2014/main" xmlns="" id="{6506FD00-B9C3-404A-A318-B9566851A71D}"/>
              </a:ext>
            </a:extLst>
          </p:cNvPr>
          <p:cNvSpPr/>
          <p:nvPr/>
        </p:nvSpPr>
        <p:spPr>
          <a:xfrm>
            <a:off x="-1982821" y="1179078"/>
            <a:ext cx="8078821" cy="707886"/>
          </a:xfrm>
          <a:prstGeom prst="rect">
            <a:avLst/>
          </a:prstGeom>
          <a:noFill/>
        </p:spPr>
        <p:txBody>
          <a:bodyPr wrap="square" lIns="91440" tIns="45720" rIns="91440" bIns="45720">
            <a:spAutoFit/>
          </a:bodyPr>
          <a:lstStyle/>
          <a:p>
            <a:pPr algn="ctr"/>
            <a:r>
              <a:rPr lang="vi-VN" sz="4000" b="1" dirty="0" err="1">
                <a:ln w="19050">
                  <a:solidFill>
                    <a:srgbClr val="57091A"/>
                  </a:solidFill>
                </a:ln>
                <a:solidFill>
                  <a:srgbClr val="EA3259"/>
                </a:solidFill>
                <a:effectLst>
                  <a:outerShdw blurRad="38100" dist="19050" dir="2700000" algn="tl" rotWithShape="0">
                    <a:schemeClr val="dk1">
                      <a:alpha val="40000"/>
                    </a:schemeClr>
                  </a:outerShdw>
                </a:effectLst>
              </a:rPr>
              <a:t>Giải</a:t>
            </a:r>
            <a:r>
              <a:rPr lang="vi-VN" sz="4000" b="1" dirty="0">
                <a:ln w="19050">
                  <a:solidFill>
                    <a:srgbClr val="57091A"/>
                  </a:solidFill>
                </a:ln>
                <a:solidFill>
                  <a:srgbClr val="EA3259"/>
                </a:solidFill>
                <a:effectLst>
                  <a:outerShdw blurRad="38100" dist="19050" dir="2700000" algn="tl" rotWithShape="0">
                    <a:schemeClr val="dk1">
                      <a:alpha val="40000"/>
                    </a:schemeClr>
                  </a:outerShdw>
                </a:effectLst>
              </a:rPr>
              <a:t> </a:t>
            </a:r>
            <a:r>
              <a:rPr lang="vi-VN" sz="4000" b="1" dirty="0" err="1">
                <a:ln w="19050">
                  <a:solidFill>
                    <a:srgbClr val="57091A"/>
                  </a:solidFill>
                </a:ln>
                <a:solidFill>
                  <a:srgbClr val="EA3259"/>
                </a:solidFill>
                <a:effectLst>
                  <a:outerShdw blurRad="38100" dist="19050" dir="2700000" algn="tl" rotWithShape="0">
                    <a:schemeClr val="dk1">
                      <a:alpha val="40000"/>
                    </a:schemeClr>
                  </a:outerShdw>
                </a:effectLst>
              </a:rPr>
              <a:t>nghĩa</a:t>
            </a:r>
            <a:r>
              <a:rPr lang="vi-VN" sz="4000" b="1" dirty="0">
                <a:ln w="19050">
                  <a:solidFill>
                    <a:srgbClr val="57091A"/>
                  </a:solidFill>
                </a:ln>
                <a:solidFill>
                  <a:srgbClr val="EA3259"/>
                </a:solidFill>
                <a:effectLst>
                  <a:outerShdw blurRad="38100" dist="19050" dir="2700000" algn="tl" rotWithShape="0">
                    <a:schemeClr val="dk1">
                      <a:alpha val="40000"/>
                    </a:schemeClr>
                  </a:outerShdw>
                </a:effectLst>
              </a:rPr>
              <a:t> </a:t>
            </a:r>
            <a:r>
              <a:rPr lang="vi-VN" sz="4000" b="1" dirty="0" err="1">
                <a:ln w="19050">
                  <a:solidFill>
                    <a:srgbClr val="57091A"/>
                  </a:solidFill>
                </a:ln>
                <a:solidFill>
                  <a:srgbClr val="EA3259"/>
                </a:solidFill>
                <a:effectLst>
                  <a:outerShdw blurRad="38100" dist="19050" dir="2700000" algn="tl" rotWithShape="0">
                    <a:schemeClr val="dk1">
                      <a:alpha val="40000"/>
                    </a:schemeClr>
                  </a:outerShdw>
                </a:effectLst>
              </a:rPr>
              <a:t>từ</a:t>
            </a:r>
            <a:r>
              <a:rPr lang="vi-VN" sz="4000" b="1" dirty="0">
                <a:ln w="19050">
                  <a:solidFill>
                    <a:srgbClr val="57091A"/>
                  </a:solidFill>
                </a:ln>
                <a:solidFill>
                  <a:srgbClr val="EA3259"/>
                </a:solidFill>
                <a:effectLst>
                  <a:outerShdw blurRad="38100" dist="19050" dir="2700000" algn="tl" rotWithShape="0">
                    <a:schemeClr val="dk1">
                      <a:alpha val="40000"/>
                    </a:schemeClr>
                  </a:outerShdw>
                </a:effectLst>
              </a:rPr>
              <a:t>: </a:t>
            </a:r>
          </a:p>
        </p:txBody>
      </p:sp>
      <p:pic>
        <p:nvPicPr>
          <p:cNvPr id="16" name="Picture 10">
            <a:extLst>
              <a:ext uri="{FF2B5EF4-FFF2-40B4-BE49-F238E27FC236}">
                <a16:creationId xmlns:a16="http://schemas.microsoft.com/office/drawing/2014/main" xmlns="" id="{2DA19244-D9E0-40FD-ADFE-362D3E6C7FA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9092350" y="3954872"/>
            <a:ext cx="3099649" cy="2750939"/>
          </a:xfrm>
          <a:prstGeom prst="rect">
            <a:avLst/>
          </a:prstGeom>
        </p:spPr>
      </p:pic>
      <p:pic>
        <p:nvPicPr>
          <p:cNvPr id="8" name="Picture 4" descr="Du thuyền thám hiểm B.Yond của Benetti - LUXUO.VN">
            <a:extLst>
              <a:ext uri="{FF2B5EF4-FFF2-40B4-BE49-F238E27FC236}">
                <a16:creationId xmlns:a16="http://schemas.microsoft.com/office/drawing/2014/main" xmlns="" id="{6C71EC22-53BC-48E2-A9F2-BCCC6FE0689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7156" y="2223848"/>
            <a:ext cx="5677544" cy="310649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0832887"/>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500" fill="hold"/>
                                        <p:tgtEl>
                                          <p:spTgt spid="20"/>
                                        </p:tgtEl>
                                        <p:attrNameLst>
                                          <p:attrName>ppt_w</p:attrName>
                                        </p:attrNameLst>
                                      </p:cBhvr>
                                      <p:tavLst>
                                        <p:tav tm="0">
                                          <p:val>
                                            <p:fltVal val="0"/>
                                          </p:val>
                                        </p:tav>
                                        <p:tav tm="100000">
                                          <p:val>
                                            <p:strVal val="#ppt_w"/>
                                          </p:val>
                                        </p:tav>
                                      </p:tavLst>
                                    </p:anim>
                                    <p:anim calcmode="lin" valueType="num">
                                      <p:cBhvr>
                                        <p:cTn id="8" dur="500" fill="hold"/>
                                        <p:tgtEl>
                                          <p:spTgt spid="20"/>
                                        </p:tgtEl>
                                        <p:attrNameLst>
                                          <p:attrName>ppt_h</p:attrName>
                                        </p:attrNameLst>
                                      </p:cBhvr>
                                      <p:tavLst>
                                        <p:tav tm="0">
                                          <p:val>
                                            <p:fltVal val="0"/>
                                          </p:val>
                                        </p:tav>
                                        <p:tav tm="100000">
                                          <p:val>
                                            <p:strVal val="#ppt_h"/>
                                          </p:val>
                                        </p:tav>
                                      </p:tavLst>
                                    </p:anim>
                                    <p:animEffect transition="in" filter="fade">
                                      <p:cBhvr>
                                        <p:cTn id="9" dur="500"/>
                                        <p:tgtEl>
                                          <p:spTgt spid="20"/>
                                        </p:tgtEl>
                                      </p:cBhvr>
                                    </p:animEffect>
                                  </p:childTnLst>
                                </p:cTn>
                              </p:par>
                              <p:par>
                                <p:cTn id="10" presetID="42" presetClass="entr" presetSubtype="0" fill="hold" nodeType="with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1000"/>
                                        <p:tgtEl>
                                          <p:spTgt spid="16"/>
                                        </p:tgtEl>
                                      </p:cBhvr>
                                    </p:animEffect>
                                    <p:anim calcmode="lin" valueType="num">
                                      <p:cBhvr>
                                        <p:cTn id="13" dur="1000" fill="hold"/>
                                        <p:tgtEl>
                                          <p:spTgt spid="16"/>
                                        </p:tgtEl>
                                        <p:attrNameLst>
                                          <p:attrName>ppt_x</p:attrName>
                                        </p:attrNameLst>
                                      </p:cBhvr>
                                      <p:tavLst>
                                        <p:tav tm="0">
                                          <p:val>
                                            <p:strVal val="#ppt_x"/>
                                          </p:val>
                                        </p:tav>
                                        <p:tav tm="100000">
                                          <p:val>
                                            <p:strVal val="#ppt_x"/>
                                          </p:val>
                                        </p:tav>
                                      </p:tavLst>
                                    </p:anim>
                                    <p:anim calcmode="lin" valueType="num">
                                      <p:cBhvr>
                                        <p:cTn id="14"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1000"/>
                                        <p:tgtEl>
                                          <p:spTgt spid="14"/>
                                        </p:tgtEl>
                                      </p:cBhvr>
                                    </p:animEffect>
                                    <p:anim calcmode="lin" valueType="num">
                                      <p:cBhvr>
                                        <p:cTn id="20" dur="1000" fill="hold"/>
                                        <p:tgtEl>
                                          <p:spTgt spid="14"/>
                                        </p:tgtEl>
                                        <p:attrNameLst>
                                          <p:attrName>ppt_x</p:attrName>
                                        </p:attrNameLst>
                                      </p:cBhvr>
                                      <p:tavLst>
                                        <p:tav tm="0">
                                          <p:val>
                                            <p:strVal val="#ppt_x"/>
                                          </p:val>
                                        </p:tav>
                                        <p:tav tm="100000">
                                          <p:val>
                                            <p:strVal val="#ppt_x"/>
                                          </p:val>
                                        </p:tav>
                                      </p:tavLst>
                                    </p:anim>
                                    <p:anim calcmode="lin" valueType="num">
                                      <p:cBhvr>
                                        <p:cTn id="21"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34">
                                            <p:txEl>
                                              <p:pRg st="0" end="0"/>
                                            </p:txEl>
                                          </p:spTgt>
                                        </p:tgtEl>
                                        <p:attrNameLst>
                                          <p:attrName>style.visibility</p:attrName>
                                        </p:attrNameLst>
                                      </p:cBhvr>
                                      <p:to>
                                        <p:strVal val="visible"/>
                                      </p:to>
                                    </p:set>
                                    <p:animEffect transition="in" filter="fade">
                                      <p:cBhvr>
                                        <p:cTn id="26" dur="1000"/>
                                        <p:tgtEl>
                                          <p:spTgt spid="34">
                                            <p:txEl>
                                              <p:pRg st="0" end="0"/>
                                            </p:txEl>
                                          </p:spTgt>
                                        </p:tgtEl>
                                      </p:cBhvr>
                                    </p:animEffect>
                                    <p:anim calcmode="lin" valueType="num">
                                      <p:cBhvr>
                                        <p:cTn id="27" dur="1000" fill="hold"/>
                                        <p:tgtEl>
                                          <p:spTgt spid="34">
                                            <p:txEl>
                                              <p:pRg st="0" end="0"/>
                                            </p:txEl>
                                          </p:spTgt>
                                        </p:tgtEl>
                                        <p:attrNameLst>
                                          <p:attrName>ppt_x</p:attrName>
                                        </p:attrNameLst>
                                      </p:cBhvr>
                                      <p:tavLst>
                                        <p:tav tm="0">
                                          <p:val>
                                            <p:strVal val="#ppt_x"/>
                                          </p:val>
                                        </p:tav>
                                        <p:tav tm="100000">
                                          <p:val>
                                            <p:strVal val="#ppt_x"/>
                                          </p:val>
                                        </p:tav>
                                      </p:tavLst>
                                    </p:anim>
                                    <p:anim calcmode="lin" valueType="num">
                                      <p:cBhvr>
                                        <p:cTn id="28" dur="1000" fill="hold"/>
                                        <p:tgtEl>
                                          <p:spTgt spid="3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fade">
                                      <p:cBhvr>
                                        <p:cTn id="33" dur="1000"/>
                                        <p:tgtEl>
                                          <p:spTgt spid="8"/>
                                        </p:tgtEl>
                                      </p:cBhvr>
                                    </p:animEffect>
                                    <p:anim calcmode="lin" valueType="num">
                                      <p:cBhvr>
                                        <p:cTn id="34" dur="1000" fill="hold"/>
                                        <p:tgtEl>
                                          <p:spTgt spid="8"/>
                                        </p:tgtEl>
                                        <p:attrNameLst>
                                          <p:attrName>ppt_x</p:attrName>
                                        </p:attrNameLst>
                                      </p:cBhvr>
                                      <p:tavLst>
                                        <p:tav tm="0">
                                          <p:val>
                                            <p:strVal val="#ppt_x"/>
                                          </p:val>
                                        </p:tav>
                                        <p:tav tm="100000">
                                          <p:val>
                                            <p:strVal val="#ppt_x"/>
                                          </p:val>
                                        </p:tav>
                                      </p:tavLst>
                                    </p:anim>
                                    <p:anim calcmode="lin" valueType="num">
                                      <p:cBhvr>
                                        <p:cTn id="35"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34">
                                            <p:txEl>
                                              <p:pRg st="1" end="1"/>
                                            </p:txEl>
                                          </p:spTgt>
                                        </p:tgtEl>
                                        <p:attrNameLst>
                                          <p:attrName>style.visibility</p:attrName>
                                        </p:attrNameLst>
                                      </p:cBhvr>
                                      <p:to>
                                        <p:strVal val="visible"/>
                                      </p:to>
                                    </p:set>
                                    <p:animEffect transition="in" filter="fade">
                                      <p:cBhvr>
                                        <p:cTn id="40" dur="1000"/>
                                        <p:tgtEl>
                                          <p:spTgt spid="34">
                                            <p:txEl>
                                              <p:pRg st="1" end="1"/>
                                            </p:txEl>
                                          </p:spTgt>
                                        </p:tgtEl>
                                      </p:cBhvr>
                                    </p:animEffect>
                                    <p:anim calcmode="lin" valueType="num">
                                      <p:cBhvr>
                                        <p:cTn id="41" dur="1000" fill="hold"/>
                                        <p:tgtEl>
                                          <p:spTgt spid="34">
                                            <p:txEl>
                                              <p:pRg st="1" end="1"/>
                                            </p:txEl>
                                          </p:spTgt>
                                        </p:tgtEl>
                                        <p:attrNameLst>
                                          <p:attrName>ppt_x</p:attrName>
                                        </p:attrNameLst>
                                      </p:cBhvr>
                                      <p:tavLst>
                                        <p:tav tm="0">
                                          <p:val>
                                            <p:strVal val="#ppt_x"/>
                                          </p:val>
                                        </p:tav>
                                        <p:tav tm="100000">
                                          <p:val>
                                            <p:strVal val="#ppt_x"/>
                                          </p:val>
                                        </p:tav>
                                      </p:tavLst>
                                    </p:anim>
                                    <p:anim calcmode="lin" valueType="num">
                                      <p:cBhvr>
                                        <p:cTn id="42" dur="1000" fill="hold"/>
                                        <p:tgtEl>
                                          <p:spTgt spid="34">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图片 28">
            <a:extLst>
              <a:ext uri="{FF2B5EF4-FFF2-40B4-BE49-F238E27FC236}">
                <a16:creationId xmlns:a16="http://schemas.microsoft.com/office/drawing/2014/main" xmlns="" id="{9DCB651F-203C-49E9-99EC-36B97FA356B2}"/>
              </a:ext>
            </a:extLst>
          </p:cNvPr>
          <p:cNvPicPr>
            <a:picLocks noChangeAspect="1"/>
          </p:cNvPicPr>
          <p:nvPr/>
        </p:nvPicPr>
        <p:blipFill rotWithShape="1">
          <a:blip r:embed="rId2">
            <a:extLst>
              <a:ext uri="{28A0092B-C50C-407E-A947-70E740481C1C}">
                <a14:useLocalDpi xmlns:a14="http://schemas.microsoft.com/office/drawing/2010/main" val="0"/>
              </a:ext>
            </a:extLst>
          </a:blip>
          <a:srcRect l="65426" t="67526" r="-108" b="9176"/>
          <a:stretch/>
        </p:blipFill>
        <p:spPr>
          <a:xfrm>
            <a:off x="10615992" y="-299597"/>
            <a:ext cx="1469269" cy="1755561"/>
          </a:xfrm>
          <a:prstGeom prst="rect">
            <a:avLst/>
          </a:prstGeom>
        </p:spPr>
      </p:pic>
      <p:pic>
        <p:nvPicPr>
          <p:cNvPr id="26" name="图片 31">
            <a:extLst>
              <a:ext uri="{FF2B5EF4-FFF2-40B4-BE49-F238E27FC236}">
                <a16:creationId xmlns:a16="http://schemas.microsoft.com/office/drawing/2014/main" xmlns="" id="{E5CAD8F5-EA11-4AE0-9E6B-F3682312B486}"/>
              </a:ext>
            </a:extLst>
          </p:cNvPr>
          <p:cNvPicPr>
            <a:picLocks noChangeAspect="1"/>
          </p:cNvPicPr>
          <p:nvPr/>
        </p:nvPicPr>
        <p:blipFill rotWithShape="1">
          <a:blip r:embed="rId3">
            <a:extLst>
              <a:ext uri="{28A0092B-C50C-407E-A947-70E740481C1C}">
                <a14:useLocalDpi xmlns:a14="http://schemas.microsoft.com/office/drawing/2010/main" val="0"/>
              </a:ext>
            </a:extLst>
          </a:blip>
          <a:srcRect t="48762" r="59945" b="26775"/>
          <a:stretch/>
        </p:blipFill>
        <p:spPr>
          <a:xfrm flipH="1">
            <a:off x="9980445" y="124767"/>
            <a:ext cx="1271093" cy="1380832"/>
          </a:xfrm>
          <a:prstGeom prst="rect">
            <a:avLst/>
          </a:prstGeom>
        </p:spPr>
      </p:pic>
      <p:pic>
        <p:nvPicPr>
          <p:cNvPr id="20" name="图片 19">
            <a:extLst>
              <a:ext uri="{FF2B5EF4-FFF2-40B4-BE49-F238E27FC236}">
                <a16:creationId xmlns:a16="http://schemas.microsoft.com/office/drawing/2014/main" xmlns="" id="{981C407C-7223-4886-9E52-2C57DB7DC45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6848" t="45402" r="24803" b="24732"/>
          <a:stretch/>
        </p:blipFill>
        <p:spPr>
          <a:xfrm>
            <a:off x="2803229" y="241300"/>
            <a:ext cx="2036981" cy="1854562"/>
          </a:xfrm>
          <a:prstGeom prst="rect">
            <a:avLst/>
          </a:prstGeom>
        </p:spPr>
      </p:pic>
      <p:sp>
        <p:nvSpPr>
          <p:cNvPr id="2" name="双波形 1">
            <a:extLst>
              <a:ext uri="{FF2B5EF4-FFF2-40B4-BE49-F238E27FC236}">
                <a16:creationId xmlns:a16="http://schemas.microsoft.com/office/drawing/2014/main" xmlns="" id="{4A7AF3C0-47C4-4FF9-BF06-C3CCF657CD0B}"/>
              </a:ext>
            </a:extLst>
          </p:cNvPr>
          <p:cNvSpPr/>
          <p:nvPr/>
        </p:nvSpPr>
        <p:spPr>
          <a:xfrm>
            <a:off x="1" y="578184"/>
            <a:ext cx="12191999" cy="5939515"/>
          </a:xfrm>
          <a:prstGeom prst="doubleWave">
            <a:avLst/>
          </a:prstGeom>
          <a:solidFill>
            <a:schemeClr val="bg1"/>
          </a:solidFill>
          <a:ln w="76200" cap="rnd">
            <a:noFill/>
            <a:round/>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Rectangle 13">
            <a:extLst>
              <a:ext uri="{FF2B5EF4-FFF2-40B4-BE49-F238E27FC236}">
                <a16:creationId xmlns:a16="http://schemas.microsoft.com/office/drawing/2014/main" xmlns="" id="{6506FD00-B9C3-404A-A318-B9566851A71D}"/>
              </a:ext>
            </a:extLst>
          </p:cNvPr>
          <p:cNvSpPr/>
          <p:nvPr/>
        </p:nvSpPr>
        <p:spPr>
          <a:xfrm>
            <a:off x="-1982821" y="1179078"/>
            <a:ext cx="8078821" cy="707886"/>
          </a:xfrm>
          <a:prstGeom prst="rect">
            <a:avLst/>
          </a:prstGeom>
          <a:noFill/>
        </p:spPr>
        <p:txBody>
          <a:bodyPr wrap="square" lIns="91440" tIns="45720" rIns="91440" bIns="45720">
            <a:spAutoFit/>
          </a:bodyPr>
          <a:lstStyle/>
          <a:p>
            <a:pPr algn="ctr"/>
            <a:r>
              <a:rPr lang="vi-VN" sz="4000" b="1" dirty="0" err="1">
                <a:ln w="19050">
                  <a:solidFill>
                    <a:srgbClr val="57091A"/>
                  </a:solidFill>
                </a:ln>
                <a:solidFill>
                  <a:srgbClr val="EA3259"/>
                </a:solidFill>
                <a:effectLst>
                  <a:outerShdw blurRad="38100" dist="19050" dir="2700000" algn="tl" rotWithShape="0">
                    <a:schemeClr val="dk1">
                      <a:alpha val="40000"/>
                    </a:schemeClr>
                  </a:outerShdw>
                </a:effectLst>
              </a:rPr>
              <a:t>Giải</a:t>
            </a:r>
            <a:r>
              <a:rPr lang="vi-VN" sz="4000" b="1" dirty="0">
                <a:ln w="19050">
                  <a:solidFill>
                    <a:srgbClr val="57091A"/>
                  </a:solidFill>
                </a:ln>
                <a:solidFill>
                  <a:srgbClr val="EA3259"/>
                </a:solidFill>
                <a:effectLst>
                  <a:outerShdw blurRad="38100" dist="19050" dir="2700000" algn="tl" rotWithShape="0">
                    <a:schemeClr val="dk1">
                      <a:alpha val="40000"/>
                    </a:schemeClr>
                  </a:outerShdw>
                </a:effectLst>
              </a:rPr>
              <a:t> </a:t>
            </a:r>
            <a:r>
              <a:rPr lang="vi-VN" sz="4000" b="1" dirty="0" err="1">
                <a:ln w="19050">
                  <a:solidFill>
                    <a:srgbClr val="57091A"/>
                  </a:solidFill>
                </a:ln>
                <a:solidFill>
                  <a:srgbClr val="EA3259"/>
                </a:solidFill>
                <a:effectLst>
                  <a:outerShdw blurRad="38100" dist="19050" dir="2700000" algn="tl" rotWithShape="0">
                    <a:schemeClr val="dk1">
                      <a:alpha val="40000"/>
                    </a:schemeClr>
                  </a:outerShdw>
                </a:effectLst>
              </a:rPr>
              <a:t>nghĩa</a:t>
            </a:r>
            <a:r>
              <a:rPr lang="vi-VN" sz="4000" b="1" dirty="0">
                <a:ln w="19050">
                  <a:solidFill>
                    <a:srgbClr val="57091A"/>
                  </a:solidFill>
                </a:ln>
                <a:solidFill>
                  <a:srgbClr val="EA3259"/>
                </a:solidFill>
                <a:effectLst>
                  <a:outerShdw blurRad="38100" dist="19050" dir="2700000" algn="tl" rotWithShape="0">
                    <a:schemeClr val="dk1">
                      <a:alpha val="40000"/>
                    </a:schemeClr>
                  </a:outerShdw>
                </a:effectLst>
              </a:rPr>
              <a:t> </a:t>
            </a:r>
            <a:r>
              <a:rPr lang="vi-VN" sz="4000" b="1" dirty="0" err="1">
                <a:ln w="19050">
                  <a:solidFill>
                    <a:srgbClr val="57091A"/>
                  </a:solidFill>
                </a:ln>
                <a:solidFill>
                  <a:srgbClr val="EA3259"/>
                </a:solidFill>
                <a:effectLst>
                  <a:outerShdw blurRad="38100" dist="19050" dir="2700000" algn="tl" rotWithShape="0">
                    <a:schemeClr val="dk1">
                      <a:alpha val="40000"/>
                    </a:schemeClr>
                  </a:outerShdw>
                </a:effectLst>
              </a:rPr>
              <a:t>từ</a:t>
            </a:r>
            <a:r>
              <a:rPr lang="vi-VN" sz="4000" b="1" dirty="0">
                <a:ln w="19050">
                  <a:solidFill>
                    <a:srgbClr val="57091A"/>
                  </a:solidFill>
                </a:ln>
                <a:solidFill>
                  <a:srgbClr val="EA3259"/>
                </a:solidFill>
                <a:effectLst>
                  <a:outerShdw blurRad="38100" dist="19050" dir="2700000" algn="tl" rotWithShape="0">
                    <a:schemeClr val="dk1">
                      <a:alpha val="40000"/>
                    </a:schemeClr>
                  </a:outerShdw>
                </a:effectLst>
              </a:rPr>
              <a:t>: </a:t>
            </a:r>
          </a:p>
        </p:txBody>
      </p:sp>
      <p:pic>
        <p:nvPicPr>
          <p:cNvPr id="7170" name="Picture 2" descr="Boat Animation GIFs | Tenor">
            <a:extLst>
              <a:ext uri="{FF2B5EF4-FFF2-40B4-BE49-F238E27FC236}">
                <a16:creationId xmlns:a16="http://schemas.microsoft.com/office/drawing/2014/main" xmlns="" id="{0833E292-D0B2-4B4B-9A11-47A6147BBFFE}"/>
              </a:ext>
            </a:extLst>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96760" y="2095862"/>
            <a:ext cx="4743450" cy="3552825"/>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xmlns="" id="{10BF4607-5FB2-433B-B6FE-3D05F9CB92F9}"/>
              </a:ext>
            </a:extLst>
          </p:cNvPr>
          <p:cNvSpPr txBox="1"/>
          <p:nvPr/>
        </p:nvSpPr>
        <p:spPr>
          <a:xfrm>
            <a:off x="5475513" y="2095862"/>
            <a:ext cx="7344382" cy="1261884"/>
          </a:xfrm>
          <a:prstGeom prst="rect">
            <a:avLst/>
          </a:prstGeom>
          <a:noFill/>
        </p:spPr>
        <p:txBody>
          <a:bodyPr wrap="square">
            <a:spAutoFit/>
          </a:bodyPr>
          <a:lstStyle/>
          <a:p>
            <a:pPr>
              <a:spcBef>
                <a:spcPct val="0"/>
              </a:spcBef>
              <a:buFontTx/>
              <a:buNone/>
            </a:pPr>
            <a:r>
              <a:rPr lang="vi-VN" altLang="en-US" sz="4400" b="1" dirty="0">
                <a:solidFill>
                  <a:srgbClr val="FF0000"/>
                </a:solidFill>
                <a:ea typeface="Arial-Rounded" panose="020B0500000000000000" pitchFamily="34" charset="0"/>
                <a:cs typeface="Arial-Rounded" panose="020B0500000000000000" pitchFamily="34" charset="0"/>
              </a:rPr>
              <a:t>g</a:t>
            </a:r>
            <a:r>
              <a:rPr lang="en-US" altLang="en-US" sz="4400" b="1" dirty="0" err="1">
                <a:solidFill>
                  <a:srgbClr val="FF0000"/>
                </a:solidFill>
                <a:ea typeface="Arial-Rounded" panose="020B0500000000000000" pitchFamily="34" charset="0"/>
                <a:cs typeface="Arial-Rounded" panose="020B0500000000000000" pitchFamily="34" charset="0"/>
              </a:rPr>
              <a:t>iong</a:t>
            </a:r>
            <a:r>
              <a:rPr lang="en-US" altLang="en-US" sz="4400" b="1" dirty="0">
                <a:solidFill>
                  <a:srgbClr val="FF0000"/>
                </a:solidFill>
                <a:ea typeface="Arial-Rounded" panose="020B0500000000000000" pitchFamily="34" charset="0"/>
                <a:cs typeface="Arial-Rounded" panose="020B0500000000000000" pitchFamily="34" charset="0"/>
              </a:rPr>
              <a:t> </a:t>
            </a:r>
            <a:r>
              <a:rPr lang="vi-VN" altLang="en-US" sz="4400" b="1" dirty="0" err="1">
                <a:solidFill>
                  <a:srgbClr val="FF0000"/>
                </a:solidFill>
                <a:ea typeface="Arial-Rounded" panose="020B0500000000000000" pitchFamily="34" charset="0"/>
                <a:cs typeface="Arial-Rounded" panose="020B0500000000000000" pitchFamily="34" charset="0"/>
              </a:rPr>
              <a:t>buồm</a:t>
            </a:r>
            <a:r>
              <a:rPr lang="en-US" altLang="en-US" sz="4400" b="1" dirty="0">
                <a:solidFill>
                  <a:srgbClr val="FF0000"/>
                </a:solidFill>
                <a:ea typeface="Arial-Rounded" panose="020B0500000000000000" pitchFamily="34" charset="0"/>
                <a:cs typeface="Arial-Rounded" panose="020B0500000000000000" pitchFamily="34" charset="0"/>
              </a:rPr>
              <a:t>: </a:t>
            </a:r>
            <a:endParaRPr lang="vi-VN" altLang="en-US" sz="4400" b="1" dirty="0">
              <a:solidFill>
                <a:srgbClr val="FF0000"/>
              </a:solidFill>
              <a:ea typeface="Arial-Rounded" panose="020B0500000000000000" pitchFamily="34" charset="0"/>
              <a:cs typeface="Arial-Rounded" panose="020B0500000000000000" pitchFamily="34" charset="0"/>
            </a:endParaRPr>
          </a:p>
          <a:p>
            <a:pPr>
              <a:spcBef>
                <a:spcPct val="0"/>
              </a:spcBef>
              <a:buFontTx/>
              <a:buNone/>
            </a:pPr>
            <a:r>
              <a:rPr lang="vi-VN" altLang="en-US" sz="3200" b="1" dirty="0">
                <a:solidFill>
                  <a:srgbClr val="0070C0"/>
                </a:solidFill>
                <a:ea typeface="Arial-Rounded" panose="020B0500000000000000" pitchFamily="34" charset="0"/>
                <a:cs typeface="Arial-Rounded" panose="020B0500000000000000" pitchFamily="34" charset="0"/>
              </a:rPr>
              <a:t>giương cao </a:t>
            </a:r>
            <a:r>
              <a:rPr lang="vi-VN" altLang="en-US" sz="3200" b="1" dirty="0" err="1">
                <a:solidFill>
                  <a:srgbClr val="0070C0"/>
                </a:solidFill>
                <a:ea typeface="Arial-Rounded" panose="020B0500000000000000" pitchFamily="34" charset="0"/>
                <a:cs typeface="Arial-Rounded" panose="020B0500000000000000" pitchFamily="34" charset="0"/>
              </a:rPr>
              <a:t>buồm</a:t>
            </a:r>
            <a:r>
              <a:rPr lang="vi-VN" altLang="en-US" sz="3200" b="1" dirty="0">
                <a:solidFill>
                  <a:srgbClr val="0070C0"/>
                </a:solidFill>
                <a:ea typeface="Arial-Rounded" panose="020B0500000000000000" pitchFamily="34" charset="0"/>
                <a:cs typeface="Arial-Rounded" panose="020B0500000000000000" pitchFamily="34" charset="0"/>
              </a:rPr>
              <a:t> </a:t>
            </a:r>
            <a:r>
              <a:rPr lang="vi-VN" altLang="en-US" sz="3200" b="1" dirty="0" err="1">
                <a:solidFill>
                  <a:srgbClr val="0070C0"/>
                </a:solidFill>
                <a:ea typeface="Arial-Rounded" panose="020B0500000000000000" pitchFamily="34" charset="0"/>
                <a:cs typeface="Arial-Rounded" panose="020B0500000000000000" pitchFamily="34" charset="0"/>
              </a:rPr>
              <a:t>để</a:t>
            </a:r>
            <a:r>
              <a:rPr lang="vi-VN" altLang="en-US" sz="3200" b="1" dirty="0">
                <a:solidFill>
                  <a:srgbClr val="0070C0"/>
                </a:solidFill>
                <a:ea typeface="Arial-Rounded" panose="020B0500000000000000" pitchFamily="34" charset="0"/>
                <a:cs typeface="Arial-Rounded" panose="020B0500000000000000" pitchFamily="34" charset="0"/>
              </a:rPr>
              <a:t> lên </a:t>
            </a:r>
            <a:r>
              <a:rPr lang="vi-VN" altLang="en-US" sz="3200" b="1" dirty="0" err="1">
                <a:solidFill>
                  <a:srgbClr val="0070C0"/>
                </a:solidFill>
                <a:ea typeface="Arial-Rounded" panose="020B0500000000000000" pitchFamily="34" charset="0"/>
                <a:cs typeface="Arial-Rounded" panose="020B0500000000000000" pitchFamily="34" charset="0"/>
              </a:rPr>
              <a:t>đường</a:t>
            </a:r>
            <a:r>
              <a:rPr lang="vi-VN" altLang="en-US" sz="3200" b="1" dirty="0">
                <a:solidFill>
                  <a:srgbClr val="0070C0"/>
                </a:solidFill>
                <a:ea typeface="Arial-Rounded" panose="020B0500000000000000" pitchFamily="34" charset="0"/>
                <a:cs typeface="Arial-Rounded" panose="020B0500000000000000" pitchFamily="34" charset="0"/>
              </a:rPr>
              <a:t>.</a:t>
            </a:r>
            <a:endParaRPr lang="en-US" altLang="en-US" sz="3200" b="1" dirty="0">
              <a:solidFill>
                <a:srgbClr val="0070C0"/>
              </a:solidFill>
              <a:ea typeface="Arial-Rounded" panose="020B0500000000000000" pitchFamily="34" charset="0"/>
              <a:cs typeface="Arial-Rounded" panose="020B0500000000000000" pitchFamily="34" charset="0"/>
            </a:endParaRPr>
          </a:p>
        </p:txBody>
      </p:sp>
      <p:pic>
        <p:nvPicPr>
          <p:cNvPr id="19" name="Picture 10">
            <a:extLst>
              <a:ext uri="{FF2B5EF4-FFF2-40B4-BE49-F238E27FC236}">
                <a16:creationId xmlns:a16="http://schemas.microsoft.com/office/drawing/2014/main" xmlns="" id="{628C86EE-CA74-40D9-B15F-F91DD5DD467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9092350" y="3954872"/>
            <a:ext cx="3099649" cy="2750939"/>
          </a:xfrm>
          <a:prstGeom prst="rect">
            <a:avLst/>
          </a:prstGeom>
        </p:spPr>
      </p:pic>
    </p:spTree>
    <p:extLst>
      <p:ext uri="{BB962C8B-B14F-4D97-AF65-F5344CB8AC3E}">
        <p14:creationId xmlns:p14="http://schemas.microsoft.com/office/powerpoint/2010/main" val="98432445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500" fill="hold"/>
                                        <p:tgtEl>
                                          <p:spTgt spid="20"/>
                                        </p:tgtEl>
                                        <p:attrNameLst>
                                          <p:attrName>ppt_w</p:attrName>
                                        </p:attrNameLst>
                                      </p:cBhvr>
                                      <p:tavLst>
                                        <p:tav tm="0">
                                          <p:val>
                                            <p:fltVal val="0"/>
                                          </p:val>
                                        </p:tav>
                                        <p:tav tm="100000">
                                          <p:val>
                                            <p:strVal val="#ppt_w"/>
                                          </p:val>
                                        </p:tav>
                                      </p:tavLst>
                                    </p:anim>
                                    <p:anim calcmode="lin" valueType="num">
                                      <p:cBhvr>
                                        <p:cTn id="8" dur="500" fill="hold"/>
                                        <p:tgtEl>
                                          <p:spTgt spid="20"/>
                                        </p:tgtEl>
                                        <p:attrNameLst>
                                          <p:attrName>ppt_h</p:attrName>
                                        </p:attrNameLst>
                                      </p:cBhvr>
                                      <p:tavLst>
                                        <p:tav tm="0">
                                          <p:val>
                                            <p:fltVal val="0"/>
                                          </p:val>
                                        </p:tav>
                                        <p:tav tm="100000">
                                          <p:val>
                                            <p:strVal val="#ppt_h"/>
                                          </p:val>
                                        </p:tav>
                                      </p:tavLst>
                                    </p:anim>
                                    <p:animEffect transition="in" filter="fade">
                                      <p:cBhvr>
                                        <p:cTn id="9" dur="500"/>
                                        <p:tgtEl>
                                          <p:spTgt spid="20"/>
                                        </p:tgtEl>
                                      </p:cBhvr>
                                    </p:animEffect>
                                  </p:childTnLst>
                                </p:cTn>
                              </p:par>
                              <p:par>
                                <p:cTn id="10" presetID="42" presetClass="entr" presetSubtype="0" fill="hold" nodeType="with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1000"/>
                                        <p:tgtEl>
                                          <p:spTgt spid="19"/>
                                        </p:tgtEl>
                                      </p:cBhvr>
                                    </p:animEffect>
                                    <p:anim calcmode="lin" valueType="num">
                                      <p:cBhvr>
                                        <p:cTn id="13" dur="1000" fill="hold"/>
                                        <p:tgtEl>
                                          <p:spTgt spid="19"/>
                                        </p:tgtEl>
                                        <p:attrNameLst>
                                          <p:attrName>ppt_x</p:attrName>
                                        </p:attrNameLst>
                                      </p:cBhvr>
                                      <p:tavLst>
                                        <p:tav tm="0">
                                          <p:val>
                                            <p:strVal val="#ppt_x"/>
                                          </p:val>
                                        </p:tav>
                                        <p:tav tm="100000">
                                          <p:val>
                                            <p:strVal val="#ppt_x"/>
                                          </p:val>
                                        </p:tav>
                                      </p:tavLst>
                                    </p:anim>
                                    <p:anim calcmode="lin" valueType="num">
                                      <p:cBhvr>
                                        <p:cTn id="14" dur="1000" fill="hold"/>
                                        <p:tgtEl>
                                          <p:spTgt spid="19"/>
                                        </p:tgtEl>
                                        <p:attrNameLst>
                                          <p:attrName>ppt_y</p:attrName>
                                        </p:attrNameLst>
                                      </p:cBhvr>
                                      <p:tavLst>
                                        <p:tav tm="0">
                                          <p:val>
                                            <p:strVal val="#ppt_y+.1"/>
                                          </p:val>
                                        </p:tav>
                                        <p:tav tm="100000">
                                          <p:val>
                                            <p:strVal val="#ppt_y"/>
                                          </p:val>
                                        </p:tav>
                                      </p:tavLst>
                                    </p:anim>
                                  </p:childTnLst>
                                </p:cTn>
                              </p:par>
                              <p:par>
                                <p:cTn id="15" presetID="53" presetClass="entr" presetSubtype="16" fill="hold" nodeType="withEffect">
                                  <p:stCondLst>
                                    <p:cond delay="0"/>
                                  </p:stCondLst>
                                  <p:childTnLst>
                                    <p:set>
                                      <p:cBhvr>
                                        <p:cTn id="16" dur="1" fill="hold">
                                          <p:stCondLst>
                                            <p:cond delay="0"/>
                                          </p:stCondLst>
                                        </p:cTn>
                                        <p:tgtEl>
                                          <p:spTgt spid="25"/>
                                        </p:tgtEl>
                                        <p:attrNameLst>
                                          <p:attrName>style.visibility</p:attrName>
                                        </p:attrNameLst>
                                      </p:cBhvr>
                                      <p:to>
                                        <p:strVal val="visible"/>
                                      </p:to>
                                    </p:set>
                                    <p:anim calcmode="lin" valueType="num">
                                      <p:cBhvr>
                                        <p:cTn id="17" dur="500" fill="hold"/>
                                        <p:tgtEl>
                                          <p:spTgt spid="25"/>
                                        </p:tgtEl>
                                        <p:attrNameLst>
                                          <p:attrName>ppt_w</p:attrName>
                                        </p:attrNameLst>
                                      </p:cBhvr>
                                      <p:tavLst>
                                        <p:tav tm="0">
                                          <p:val>
                                            <p:fltVal val="0"/>
                                          </p:val>
                                        </p:tav>
                                        <p:tav tm="100000">
                                          <p:val>
                                            <p:strVal val="#ppt_w"/>
                                          </p:val>
                                        </p:tav>
                                      </p:tavLst>
                                    </p:anim>
                                    <p:anim calcmode="lin" valueType="num">
                                      <p:cBhvr>
                                        <p:cTn id="18" dur="500" fill="hold"/>
                                        <p:tgtEl>
                                          <p:spTgt spid="25"/>
                                        </p:tgtEl>
                                        <p:attrNameLst>
                                          <p:attrName>ppt_h</p:attrName>
                                        </p:attrNameLst>
                                      </p:cBhvr>
                                      <p:tavLst>
                                        <p:tav tm="0">
                                          <p:val>
                                            <p:fltVal val="0"/>
                                          </p:val>
                                        </p:tav>
                                        <p:tav tm="100000">
                                          <p:val>
                                            <p:strVal val="#ppt_h"/>
                                          </p:val>
                                        </p:tav>
                                      </p:tavLst>
                                    </p:anim>
                                    <p:animEffect transition="in" filter="fade">
                                      <p:cBhvr>
                                        <p:cTn id="19" dur="500"/>
                                        <p:tgtEl>
                                          <p:spTgt spid="25"/>
                                        </p:tgtEl>
                                      </p:cBhvr>
                                    </p:animEffect>
                                  </p:childTnLst>
                                </p:cTn>
                              </p:par>
                              <p:par>
                                <p:cTn id="20" presetID="53" presetClass="entr" presetSubtype="16" fill="hold" nodeType="withEffect">
                                  <p:stCondLst>
                                    <p:cond delay="0"/>
                                  </p:stCondLst>
                                  <p:childTnLst>
                                    <p:set>
                                      <p:cBhvr>
                                        <p:cTn id="21" dur="1" fill="hold">
                                          <p:stCondLst>
                                            <p:cond delay="0"/>
                                          </p:stCondLst>
                                        </p:cTn>
                                        <p:tgtEl>
                                          <p:spTgt spid="26"/>
                                        </p:tgtEl>
                                        <p:attrNameLst>
                                          <p:attrName>style.visibility</p:attrName>
                                        </p:attrNameLst>
                                      </p:cBhvr>
                                      <p:to>
                                        <p:strVal val="visible"/>
                                      </p:to>
                                    </p:set>
                                    <p:anim calcmode="lin" valueType="num">
                                      <p:cBhvr>
                                        <p:cTn id="22" dur="500" fill="hold"/>
                                        <p:tgtEl>
                                          <p:spTgt spid="26"/>
                                        </p:tgtEl>
                                        <p:attrNameLst>
                                          <p:attrName>ppt_w</p:attrName>
                                        </p:attrNameLst>
                                      </p:cBhvr>
                                      <p:tavLst>
                                        <p:tav tm="0">
                                          <p:val>
                                            <p:fltVal val="0"/>
                                          </p:val>
                                        </p:tav>
                                        <p:tav tm="100000">
                                          <p:val>
                                            <p:strVal val="#ppt_w"/>
                                          </p:val>
                                        </p:tav>
                                      </p:tavLst>
                                    </p:anim>
                                    <p:anim calcmode="lin" valueType="num">
                                      <p:cBhvr>
                                        <p:cTn id="23" dur="500" fill="hold"/>
                                        <p:tgtEl>
                                          <p:spTgt spid="26"/>
                                        </p:tgtEl>
                                        <p:attrNameLst>
                                          <p:attrName>ppt_h</p:attrName>
                                        </p:attrNameLst>
                                      </p:cBhvr>
                                      <p:tavLst>
                                        <p:tav tm="0">
                                          <p:val>
                                            <p:fltVal val="0"/>
                                          </p:val>
                                        </p:tav>
                                        <p:tav tm="100000">
                                          <p:val>
                                            <p:strVal val="#ppt_h"/>
                                          </p:val>
                                        </p:tav>
                                      </p:tavLst>
                                    </p:anim>
                                    <p:animEffect transition="in" filter="fade">
                                      <p:cBhvr>
                                        <p:cTn id="24" dur="500"/>
                                        <p:tgtEl>
                                          <p:spTgt spid="26"/>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fade">
                                      <p:cBhvr>
                                        <p:cTn id="29" dur="1000"/>
                                        <p:tgtEl>
                                          <p:spTgt spid="14"/>
                                        </p:tgtEl>
                                      </p:cBhvr>
                                    </p:animEffect>
                                    <p:anim calcmode="lin" valueType="num">
                                      <p:cBhvr>
                                        <p:cTn id="30" dur="1000" fill="hold"/>
                                        <p:tgtEl>
                                          <p:spTgt spid="14"/>
                                        </p:tgtEl>
                                        <p:attrNameLst>
                                          <p:attrName>ppt_x</p:attrName>
                                        </p:attrNameLst>
                                      </p:cBhvr>
                                      <p:tavLst>
                                        <p:tav tm="0">
                                          <p:val>
                                            <p:strVal val="#ppt_x"/>
                                          </p:val>
                                        </p:tav>
                                        <p:tav tm="100000">
                                          <p:val>
                                            <p:strVal val="#ppt_x"/>
                                          </p:val>
                                        </p:tav>
                                      </p:tavLst>
                                    </p:anim>
                                    <p:anim calcmode="lin" valueType="num">
                                      <p:cBhvr>
                                        <p:cTn id="31"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18">
                                            <p:txEl>
                                              <p:pRg st="0" end="0"/>
                                            </p:txEl>
                                          </p:spTgt>
                                        </p:tgtEl>
                                        <p:attrNameLst>
                                          <p:attrName>style.visibility</p:attrName>
                                        </p:attrNameLst>
                                      </p:cBhvr>
                                      <p:to>
                                        <p:strVal val="visible"/>
                                      </p:to>
                                    </p:set>
                                    <p:animEffect transition="in" filter="fade">
                                      <p:cBhvr>
                                        <p:cTn id="36" dur="1000"/>
                                        <p:tgtEl>
                                          <p:spTgt spid="18">
                                            <p:txEl>
                                              <p:pRg st="0" end="0"/>
                                            </p:txEl>
                                          </p:spTgt>
                                        </p:tgtEl>
                                      </p:cBhvr>
                                    </p:animEffect>
                                    <p:anim calcmode="lin" valueType="num">
                                      <p:cBhvr>
                                        <p:cTn id="37" dur="1000" fill="hold"/>
                                        <p:tgtEl>
                                          <p:spTgt spid="18">
                                            <p:txEl>
                                              <p:pRg st="0" end="0"/>
                                            </p:txEl>
                                          </p:spTgt>
                                        </p:tgtEl>
                                        <p:attrNameLst>
                                          <p:attrName>ppt_x</p:attrName>
                                        </p:attrNameLst>
                                      </p:cBhvr>
                                      <p:tavLst>
                                        <p:tav tm="0">
                                          <p:val>
                                            <p:strVal val="#ppt_x"/>
                                          </p:val>
                                        </p:tav>
                                        <p:tav tm="100000">
                                          <p:val>
                                            <p:strVal val="#ppt_x"/>
                                          </p:val>
                                        </p:tav>
                                      </p:tavLst>
                                    </p:anim>
                                    <p:anim calcmode="lin" valueType="num">
                                      <p:cBhvr>
                                        <p:cTn id="38" dur="1000" fill="hold"/>
                                        <p:tgtEl>
                                          <p:spTgt spid="1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7170"/>
                                        </p:tgtEl>
                                        <p:attrNameLst>
                                          <p:attrName>style.visibility</p:attrName>
                                        </p:attrNameLst>
                                      </p:cBhvr>
                                      <p:to>
                                        <p:strVal val="visible"/>
                                      </p:to>
                                    </p:set>
                                    <p:animEffect transition="in" filter="fade">
                                      <p:cBhvr>
                                        <p:cTn id="43" dur="1000"/>
                                        <p:tgtEl>
                                          <p:spTgt spid="7170"/>
                                        </p:tgtEl>
                                      </p:cBhvr>
                                    </p:animEffect>
                                    <p:anim calcmode="lin" valueType="num">
                                      <p:cBhvr>
                                        <p:cTn id="44" dur="1000" fill="hold"/>
                                        <p:tgtEl>
                                          <p:spTgt spid="7170"/>
                                        </p:tgtEl>
                                        <p:attrNameLst>
                                          <p:attrName>ppt_x</p:attrName>
                                        </p:attrNameLst>
                                      </p:cBhvr>
                                      <p:tavLst>
                                        <p:tav tm="0">
                                          <p:val>
                                            <p:strVal val="#ppt_x"/>
                                          </p:val>
                                        </p:tav>
                                        <p:tav tm="100000">
                                          <p:val>
                                            <p:strVal val="#ppt_x"/>
                                          </p:val>
                                        </p:tav>
                                      </p:tavLst>
                                    </p:anim>
                                    <p:anim calcmode="lin" valueType="num">
                                      <p:cBhvr>
                                        <p:cTn id="45" dur="1000" fill="hold"/>
                                        <p:tgtEl>
                                          <p:spTgt spid="7170"/>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nodeType="clickEffect">
                                  <p:stCondLst>
                                    <p:cond delay="0"/>
                                  </p:stCondLst>
                                  <p:childTnLst>
                                    <p:set>
                                      <p:cBhvr>
                                        <p:cTn id="49" dur="1" fill="hold">
                                          <p:stCondLst>
                                            <p:cond delay="0"/>
                                          </p:stCondLst>
                                        </p:cTn>
                                        <p:tgtEl>
                                          <p:spTgt spid="18">
                                            <p:txEl>
                                              <p:pRg st="1" end="1"/>
                                            </p:txEl>
                                          </p:spTgt>
                                        </p:tgtEl>
                                        <p:attrNameLst>
                                          <p:attrName>style.visibility</p:attrName>
                                        </p:attrNameLst>
                                      </p:cBhvr>
                                      <p:to>
                                        <p:strVal val="visible"/>
                                      </p:to>
                                    </p:set>
                                    <p:animEffect transition="in" filter="fade">
                                      <p:cBhvr>
                                        <p:cTn id="50" dur="1000"/>
                                        <p:tgtEl>
                                          <p:spTgt spid="18">
                                            <p:txEl>
                                              <p:pRg st="1" end="1"/>
                                            </p:txEl>
                                          </p:spTgt>
                                        </p:tgtEl>
                                      </p:cBhvr>
                                    </p:animEffect>
                                    <p:anim calcmode="lin" valueType="num">
                                      <p:cBhvr>
                                        <p:cTn id="51" dur="1000" fill="hold"/>
                                        <p:tgtEl>
                                          <p:spTgt spid="18">
                                            <p:txEl>
                                              <p:pRg st="1" end="1"/>
                                            </p:txEl>
                                          </p:spTgt>
                                        </p:tgtEl>
                                        <p:attrNameLst>
                                          <p:attrName>ppt_x</p:attrName>
                                        </p:attrNameLst>
                                      </p:cBhvr>
                                      <p:tavLst>
                                        <p:tav tm="0">
                                          <p:val>
                                            <p:strVal val="#ppt_x"/>
                                          </p:val>
                                        </p:tav>
                                        <p:tav tm="100000">
                                          <p:val>
                                            <p:strVal val="#ppt_x"/>
                                          </p:val>
                                        </p:tav>
                                      </p:tavLst>
                                    </p:anim>
                                    <p:anim calcmode="lin" valueType="num">
                                      <p:cBhvr>
                                        <p:cTn id="52" dur="1000" fill="hold"/>
                                        <p:tgtEl>
                                          <p:spTgt spid="18">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28">
            <a:extLst>
              <a:ext uri="{FF2B5EF4-FFF2-40B4-BE49-F238E27FC236}">
                <a16:creationId xmlns:a16="http://schemas.microsoft.com/office/drawing/2014/main" xmlns="" id="{F28B690B-53E0-4616-BD38-84C7A0C698EF}"/>
              </a:ext>
            </a:extLst>
          </p:cNvPr>
          <p:cNvPicPr>
            <a:picLocks noChangeAspect="1"/>
          </p:cNvPicPr>
          <p:nvPr/>
        </p:nvPicPr>
        <p:blipFill rotWithShape="1">
          <a:blip r:embed="rId2">
            <a:extLst>
              <a:ext uri="{28A0092B-C50C-407E-A947-70E740481C1C}">
                <a14:useLocalDpi xmlns:a14="http://schemas.microsoft.com/office/drawing/2010/main" val="0"/>
              </a:ext>
            </a:extLst>
          </a:blip>
          <a:srcRect l="65426" t="67526" r="-108" b="9176"/>
          <a:stretch/>
        </p:blipFill>
        <p:spPr>
          <a:xfrm>
            <a:off x="10615992" y="-299597"/>
            <a:ext cx="1469269" cy="1755561"/>
          </a:xfrm>
          <a:prstGeom prst="rect">
            <a:avLst/>
          </a:prstGeom>
        </p:spPr>
      </p:pic>
      <p:pic>
        <p:nvPicPr>
          <p:cNvPr id="10" name="图片 31">
            <a:extLst>
              <a:ext uri="{FF2B5EF4-FFF2-40B4-BE49-F238E27FC236}">
                <a16:creationId xmlns:a16="http://schemas.microsoft.com/office/drawing/2014/main" xmlns="" id="{E084E5D6-9848-4472-901B-ACE82A5534AA}"/>
              </a:ext>
            </a:extLst>
          </p:cNvPr>
          <p:cNvPicPr>
            <a:picLocks noChangeAspect="1"/>
          </p:cNvPicPr>
          <p:nvPr/>
        </p:nvPicPr>
        <p:blipFill rotWithShape="1">
          <a:blip r:embed="rId3">
            <a:extLst>
              <a:ext uri="{28A0092B-C50C-407E-A947-70E740481C1C}">
                <a14:useLocalDpi xmlns:a14="http://schemas.microsoft.com/office/drawing/2010/main" val="0"/>
              </a:ext>
            </a:extLst>
          </a:blip>
          <a:srcRect t="48762" r="59945" b="26775"/>
          <a:stretch/>
        </p:blipFill>
        <p:spPr>
          <a:xfrm flipH="1">
            <a:off x="9980445" y="124767"/>
            <a:ext cx="1271093" cy="1380832"/>
          </a:xfrm>
          <a:prstGeom prst="rect">
            <a:avLst/>
          </a:prstGeom>
        </p:spPr>
      </p:pic>
      <p:pic>
        <p:nvPicPr>
          <p:cNvPr id="20" name="图片 19">
            <a:extLst>
              <a:ext uri="{FF2B5EF4-FFF2-40B4-BE49-F238E27FC236}">
                <a16:creationId xmlns:a16="http://schemas.microsoft.com/office/drawing/2014/main" xmlns="" id="{981C407C-7223-4886-9E52-2C57DB7DC45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6848" t="45402" r="24803" b="24732"/>
          <a:stretch/>
        </p:blipFill>
        <p:spPr>
          <a:xfrm>
            <a:off x="2803229" y="241300"/>
            <a:ext cx="2036981" cy="1854562"/>
          </a:xfrm>
          <a:prstGeom prst="rect">
            <a:avLst/>
          </a:prstGeom>
        </p:spPr>
      </p:pic>
      <p:sp>
        <p:nvSpPr>
          <p:cNvPr id="2" name="双波形 1">
            <a:extLst>
              <a:ext uri="{FF2B5EF4-FFF2-40B4-BE49-F238E27FC236}">
                <a16:creationId xmlns:a16="http://schemas.microsoft.com/office/drawing/2014/main" xmlns="" id="{4A7AF3C0-47C4-4FF9-BF06-C3CCF657CD0B}"/>
              </a:ext>
            </a:extLst>
          </p:cNvPr>
          <p:cNvSpPr/>
          <p:nvPr/>
        </p:nvSpPr>
        <p:spPr>
          <a:xfrm>
            <a:off x="1" y="578184"/>
            <a:ext cx="12191999" cy="5939515"/>
          </a:xfrm>
          <a:prstGeom prst="doubleWave">
            <a:avLst/>
          </a:prstGeom>
          <a:solidFill>
            <a:schemeClr val="bg1"/>
          </a:solidFill>
          <a:ln w="76200" cap="rnd">
            <a:noFill/>
            <a:round/>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Rectangle 13">
            <a:extLst>
              <a:ext uri="{FF2B5EF4-FFF2-40B4-BE49-F238E27FC236}">
                <a16:creationId xmlns:a16="http://schemas.microsoft.com/office/drawing/2014/main" xmlns="" id="{6506FD00-B9C3-404A-A318-B9566851A71D}"/>
              </a:ext>
            </a:extLst>
          </p:cNvPr>
          <p:cNvSpPr/>
          <p:nvPr/>
        </p:nvSpPr>
        <p:spPr>
          <a:xfrm>
            <a:off x="-1982821" y="1179078"/>
            <a:ext cx="8078821" cy="707886"/>
          </a:xfrm>
          <a:prstGeom prst="rect">
            <a:avLst/>
          </a:prstGeom>
          <a:noFill/>
        </p:spPr>
        <p:txBody>
          <a:bodyPr wrap="square" lIns="91440" tIns="45720" rIns="91440" bIns="45720">
            <a:spAutoFit/>
          </a:bodyPr>
          <a:lstStyle/>
          <a:p>
            <a:pPr algn="ctr"/>
            <a:r>
              <a:rPr lang="vi-VN" sz="4000" b="1" dirty="0" err="1">
                <a:ln w="19050">
                  <a:solidFill>
                    <a:srgbClr val="57091A"/>
                  </a:solidFill>
                </a:ln>
                <a:solidFill>
                  <a:srgbClr val="EA3259"/>
                </a:solidFill>
                <a:effectLst>
                  <a:outerShdw blurRad="38100" dist="19050" dir="2700000" algn="tl" rotWithShape="0">
                    <a:schemeClr val="dk1">
                      <a:alpha val="40000"/>
                    </a:schemeClr>
                  </a:outerShdw>
                </a:effectLst>
              </a:rPr>
              <a:t>Giải</a:t>
            </a:r>
            <a:r>
              <a:rPr lang="vi-VN" sz="4000" b="1" dirty="0">
                <a:ln w="19050">
                  <a:solidFill>
                    <a:srgbClr val="57091A"/>
                  </a:solidFill>
                </a:ln>
                <a:solidFill>
                  <a:srgbClr val="EA3259"/>
                </a:solidFill>
                <a:effectLst>
                  <a:outerShdw blurRad="38100" dist="19050" dir="2700000" algn="tl" rotWithShape="0">
                    <a:schemeClr val="dk1">
                      <a:alpha val="40000"/>
                    </a:schemeClr>
                  </a:outerShdw>
                </a:effectLst>
              </a:rPr>
              <a:t> </a:t>
            </a:r>
            <a:r>
              <a:rPr lang="vi-VN" sz="4000" b="1" dirty="0" err="1">
                <a:ln w="19050">
                  <a:solidFill>
                    <a:srgbClr val="57091A"/>
                  </a:solidFill>
                </a:ln>
                <a:solidFill>
                  <a:srgbClr val="EA3259"/>
                </a:solidFill>
                <a:effectLst>
                  <a:outerShdw blurRad="38100" dist="19050" dir="2700000" algn="tl" rotWithShape="0">
                    <a:schemeClr val="dk1">
                      <a:alpha val="40000"/>
                    </a:schemeClr>
                  </a:outerShdw>
                </a:effectLst>
              </a:rPr>
              <a:t>nghĩa</a:t>
            </a:r>
            <a:r>
              <a:rPr lang="vi-VN" sz="4000" b="1" dirty="0">
                <a:ln w="19050">
                  <a:solidFill>
                    <a:srgbClr val="57091A"/>
                  </a:solidFill>
                </a:ln>
                <a:solidFill>
                  <a:srgbClr val="EA3259"/>
                </a:solidFill>
                <a:effectLst>
                  <a:outerShdw blurRad="38100" dist="19050" dir="2700000" algn="tl" rotWithShape="0">
                    <a:schemeClr val="dk1">
                      <a:alpha val="40000"/>
                    </a:schemeClr>
                  </a:outerShdw>
                </a:effectLst>
              </a:rPr>
              <a:t> </a:t>
            </a:r>
            <a:r>
              <a:rPr lang="vi-VN" sz="4000" b="1" dirty="0" err="1">
                <a:ln w="19050">
                  <a:solidFill>
                    <a:srgbClr val="57091A"/>
                  </a:solidFill>
                </a:ln>
                <a:solidFill>
                  <a:srgbClr val="EA3259"/>
                </a:solidFill>
                <a:effectLst>
                  <a:outerShdw blurRad="38100" dist="19050" dir="2700000" algn="tl" rotWithShape="0">
                    <a:schemeClr val="dk1">
                      <a:alpha val="40000"/>
                    </a:schemeClr>
                  </a:outerShdw>
                </a:effectLst>
              </a:rPr>
              <a:t>từ</a:t>
            </a:r>
            <a:r>
              <a:rPr lang="vi-VN" sz="4000" b="1" dirty="0">
                <a:ln w="19050">
                  <a:solidFill>
                    <a:srgbClr val="57091A"/>
                  </a:solidFill>
                </a:ln>
                <a:solidFill>
                  <a:srgbClr val="EA3259"/>
                </a:solidFill>
                <a:effectLst>
                  <a:outerShdw blurRad="38100" dist="19050" dir="2700000" algn="tl" rotWithShape="0">
                    <a:schemeClr val="dk1">
                      <a:alpha val="40000"/>
                    </a:schemeClr>
                  </a:outerShdw>
                </a:effectLst>
              </a:rPr>
              <a:t>: </a:t>
            </a:r>
          </a:p>
        </p:txBody>
      </p:sp>
      <p:sp>
        <p:nvSpPr>
          <p:cNvPr id="18" name="TextBox 17">
            <a:extLst>
              <a:ext uri="{FF2B5EF4-FFF2-40B4-BE49-F238E27FC236}">
                <a16:creationId xmlns:a16="http://schemas.microsoft.com/office/drawing/2014/main" xmlns="" id="{10BF4607-5FB2-433B-B6FE-3D05F9CB92F9}"/>
              </a:ext>
            </a:extLst>
          </p:cNvPr>
          <p:cNvSpPr txBox="1"/>
          <p:nvPr/>
        </p:nvSpPr>
        <p:spPr>
          <a:xfrm>
            <a:off x="5475513" y="2095862"/>
            <a:ext cx="7344382" cy="1261884"/>
          </a:xfrm>
          <a:prstGeom prst="rect">
            <a:avLst/>
          </a:prstGeom>
          <a:noFill/>
        </p:spPr>
        <p:txBody>
          <a:bodyPr wrap="square">
            <a:spAutoFit/>
          </a:bodyPr>
          <a:lstStyle/>
          <a:p>
            <a:pPr>
              <a:spcBef>
                <a:spcPct val="0"/>
              </a:spcBef>
              <a:buFontTx/>
              <a:buNone/>
            </a:pPr>
            <a:r>
              <a:rPr lang="vi-VN" altLang="en-US" sz="4400" b="1" dirty="0" err="1">
                <a:solidFill>
                  <a:srgbClr val="FF0000"/>
                </a:solidFill>
                <a:ea typeface="Arial-Rounded" panose="020B0500000000000000" pitchFamily="34" charset="0"/>
                <a:cs typeface="Arial-Rounded" panose="020B0500000000000000" pitchFamily="34" charset="0"/>
              </a:rPr>
              <a:t>hành</a:t>
            </a:r>
            <a:r>
              <a:rPr lang="vi-VN" altLang="en-US" sz="4400" b="1" dirty="0">
                <a:solidFill>
                  <a:srgbClr val="FF0000"/>
                </a:solidFill>
                <a:ea typeface="Arial-Rounded" panose="020B0500000000000000" pitchFamily="34" charset="0"/>
                <a:cs typeface="Arial-Rounded" panose="020B0500000000000000" pitchFamily="34" charset="0"/>
              </a:rPr>
              <a:t> </a:t>
            </a:r>
            <a:r>
              <a:rPr lang="vi-VN" altLang="en-US" sz="4400" b="1" dirty="0" err="1">
                <a:solidFill>
                  <a:srgbClr val="FF0000"/>
                </a:solidFill>
                <a:ea typeface="Arial-Rounded" panose="020B0500000000000000" pitchFamily="34" charset="0"/>
                <a:cs typeface="Arial-Rounded" panose="020B0500000000000000" pitchFamily="34" charset="0"/>
              </a:rPr>
              <a:t>trình</a:t>
            </a:r>
            <a:r>
              <a:rPr lang="en-US" altLang="en-US" sz="4400" b="1" dirty="0">
                <a:solidFill>
                  <a:srgbClr val="FF0000"/>
                </a:solidFill>
                <a:ea typeface="Arial-Rounded" panose="020B0500000000000000" pitchFamily="34" charset="0"/>
                <a:cs typeface="Arial-Rounded" panose="020B0500000000000000" pitchFamily="34" charset="0"/>
              </a:rPr>
              <a:t>: </a:t>
            </a:r>
            <a:endParaRPr lang="vi-VN" altLang="en-US" sz="4400" b="1" dirty="0">
              <a:solidFill>
                <a:srgbClr val="FF0000"/>
              </a:solidFill>
              <a:ea typeface="Arial-Rounded" panose="020B0500000000000000" pitchFamily="34" charset="0"/>
              <a:cs typeface="Arial-Rounded" panose="020B0500000000000000" pitchFamily="34" charset="0"/>
            </a:endParaRPr>
          </a:p>
          <a:p>
            <a:pPr>
              <a:spcBef>
                <a:spcPct val="0"/>
              </a:spcBef>
              <a:buFontTx/>
              <a:buNone/>
            </a:pPr>
            <a:r>
              <a:rPr lang="vi-VN" altLang="en-US" sz="3200" b="1" dirty="0" err="1">
                <a:solidFill>
                  <a:srgbClr val="0070C0"/>
                </a:solidFill>
                <a:ea typeface="Arial-Rounded" panose="020B0500000000000000" pitchFamily="34" charset="0"/>
                <a:cs typeface="Arial-Rounded" panose="020B0500000000000000" pitchFamily="34" charset="0"/>
              </a:rPr>
              <a:t>chuyến</a:t>
            </a:r>
            <a:r>
              <a:rPr lang="vi-VN" altLang="en-US" sz="3200" b="1" dirty="0">
                <a:solidFill>
                  <a:srgbClr val="0070C0"/>
                </a:solidFill>
                <a:ea typeface="Arial-Rounded" panose="020B0500000000000000" pitchFamily="34" charset="0"/>
                <a:cs typeface="Arial-Rounded" panose="020B0500000000000000" pitchFamily="34" charset="0"/>
              </a:rPr>
              <a:t> đi xa, </a:t>
            </a:r>
            <a:r>
              <a:rPr lang="vi-VN" altLang="en-US" sz="3200" b="1" dirty="0" err="1">
                <a:solidFill>
                  <a:srgbClr val="0070C0"/>
                </a:solidFill>
                <a:ea typeface="Arial-Rounded" panose="020B0500000000000000" pitchFamily="34" charset="0"/>
                <a:cs typeface="Arial-Rounded" panose="020B0500000000000000" pitchFamily="34" charset="0"/>
              </a:rPr>
              <a:t>dài</a:t>
            </a:r>
            <a:r>
              <a:rPr lang="vi-VN" altLang="en-US" sz="3200" b="1" dirty="0">
                <a:solidFill>
                  <a:srgbClr val="0070C0"/>
                </a:solidFill>
                <a:ea typeface="Arial-Rounded" panose="020B0500000000000000" pitchFamily="34" charset="0"/>
                <a:cs typeface="Arial-Rounded" panose="020B0500000000000000" pitchFamily="34" charset="0"/>
              </a:rPr>
              <a:t> </a:t>
            </a:r>
            <a:r>
              <a:rPr lang="vi-VN" altLang="en-US" sz="3200" b="1" dirty="0" err="1">
                <a:solidFill>
                  <a:srgbClr val="0070C0"/>
                </a:solidFill>
                <a:ea typeface="Arial-Rounded" panose="020B0500000000000000" pitchFamily="34" charset="0"/>
                <a:cs typeface="Arial-Rounded" panose="020B0500000000000000" pitchFamily="34" charset="0"/>
              </a:rPr>
              <a:t>ngày</a:t>
            </a:r>
            <a:r>
              <a:rPr lang="vi-VN" altLang="en-US" sz="3200" b="1" dirty="0">
                <a:solidFill>
                  <a:srgbClr val="0070C0"/>
                </a:solidFill>
                <a:ea typeface="Arial-Rounded" panose="020B0500000000000000" pitchFamily="34" charset="0"/>
                <a:cs typeface="Arial-Rounded" panose="020B0500000000000000" pitchFamily="34" charset="0"/>
              </a:rPr>
              <a:t>.</a:t>
            </a:r>
            <a:endParaRPr lang="en-US" altLang="en-US" sz="3200" b="1" dirty="0">
              <a:solidFill>
                <a:srgbClr val="0070C0"/>
              </a:solidFill>
              <a:ea typeface="Arial-Rounded" panose="020B0500000000000000" pitchFamily="34" charset="0"/>
              <a:cs typeface="Arial-Rounded" panose="020B0500000000000000" pitchFamily="34" charset="0"/>
            </a:endParaRPr>
          </a:p>
        </p:txBody>
      </p:sp>
      <p:pic>
        <p:nvPicPr>
          <p:cNvPr id="19" name="Picture 10">
            <a:extLst>
              <a:ext uri="{FF2B5EF4-FFF2-40B4-BE49-F238E27FC236}">
                <a16:creationId xmlns:a16="http://schemas.microsoft.com/office/drawing/2014/main" xmlns="" id="{628C86EE-CA74-40D9-B15F-F91DD5DD467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a:off x="9092350" y="3954872"/>
            <a:ext cx="3099649" cy="2750939"/>
          </a:xfrm>
          <a:prstGeom prst="rect">
            <a:avLst/>
          </a:prstGeom>
        </p:spPr>
      </p:pic>
      <p:pic>
        <p:nvPicPr>
          <p:cNvPr id="10242" name="Picture 2" descr="Economic data coming up in the European session">
            <a:extLst>
              <a:ext uri="{FF2B5EF4-FFF2-40B4-BE49-F238E27FC236}">
                <a16:creationId xmlns:a16="http://schemas.microsoft.com/office/drawing/2014/main" xmlns="" id="{62840C77-B3FE-4C92-87EF-E67F627E47C9}"/>
              </a:ext>
            </a:extLst>
          </p:cNvPr>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517229" y="2282341"/>
            <a:ext cx="4572000" cy="304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178909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500" fill="hold"/>
                                        <p:tgtEl>
                                          <p:spTgt spid="20"/>
                                        </p:tgtEl>
                                        <p:attrNameLst>
                                          <p:attrName>ppt_w</p:attrName>
                                        </p:attrNameLst>
                                      </p:cBhvr>
                                      <p:tavLst>
                                        <p:tav tm="0">
                                          <p:val>
                                            <p:fltVal val="0"/>
                                          </p:val>
                                        </p:tav>
                                        <p:tav tm="100000">
                                          <p:val>
                                            <p:strVal val="#ppt_w"/>
                                          </p:val>
                                        </p:tav>
                                      </p:tavLst>
                                    </p:anim>
                                    <p:anim calcmode="lin" valueType="num">
                                      <p:cBhvr>
                                        <p:cTn id="8" dur="500" fill="hold"/>
                                        <p:tgtEl>
                                          <p:spTgt spid="20"/>
                                        </p:tgtEl>
                                        <p:attrNameLst>
                                          <p:attrName>ppt_h</p:attrName>
                                        </p:attrNameLst>
                                      </p:cBhvr>
                                      <p:tavLst>
                                        <p:tav tm="0">
                                          <p:val>
                                            <p:fltVal val="0"/>
                                          </p:val>
                                        </p:tav>
                                        <p:tav tm="100000">
                                          <p:val>
                                            <p:strVal val="#ppt_h"/>
                                          </p:val>
                                        </p:tav>
                                      </p:tavLst>
                                    </p:anim>
                                    <p:animEffect transition="in" filter="fade">
                                      <p:cBhvr>
                                        <p:cTn id="9" dur="500"/>
                                        <p:tgtEl>
                                          <p:spTgt spid="20"/>
                                        </p:tgtEl>
                                      </p:cBhvr>
                                    </p:animEffect>
                                  </p:childTnLst>
                                </p:cTn>
                              </p:par>
                              <p:par>
                                <p:cTn id="10" presetID="42" presetClass="entr" presetSubtype="0" fill="hold" nodeType="with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1000"/>
                                        <p:tgtEl>
                                          <p:spTgt spid="19"/>
                                        </p:tgtEl>
                                      </p:cBhvr>
                                    </p:animEffect>
                                    <p:anim calcmode="lin" valueType="num">
                                      <p:cBhvr>
                                        <p:cTn id="13" dur="1000" fill="hold"/>
                                        <p:tgtEl>
                                          <p:spTgt spid="19"/>
                                        </p:tgtEl>
                                        <p:attrNameLst>
                                          <p:attrName>ppt_x</p:attrName>
                                        </p:attrNameLst>
                                      </p:cBhvr>
                                      <p:tavLst>
                                        <p:tav tm="0">
                                          <p:val>
                                            <p:strVal val="#ppt_x"/>
                                          </p:val>
                                        </p:tav>
                                        <p:tav tm="100000">
                                          <p:val>
                                            <p:strVal val="#ppt_x"/>
                                          </p:val>
                                        </p:tav>
                                      </p:tavLst>
                                    </p:anim>
                                    <p:anim calcmode="lin" valueType="num">
                                      <p:cBhvr>
                                        <p:cTn id="14" dur="1000" fill="hold"/>
                                        <p:tgtEl>
                                          <p:spTgt spid="19"/>
                                        </p:tgtEl>
                                        <p:attrNameLst>
                                          <p:attrName>ppt_y</p:attrName>
                                        </p:attrNameLst>
                                      </p:cBhvr>
                                      <p:tavLst>
                                        <p:tav tm="0">
                                          <p:val>
                                            <p:strVal val="#ppt_y+.1"/>
                                          </p:val>
                                        </p:tav>
                                        <p:tav tm="100000">
                                          <p:val>
                                            <p:strVal val="#ppt_y"/>
                                          </p:val>
                                        </p:tav>
                                      </p:tavLst>
                                    </p:anim>
                                  </p:childTnLst>
                                </p:cTn>
                              </p:par>
                              <p:par>
                                <p:cTn id="15" presetID="53" presetClass="entr" presetSubtype="16"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p:cTn id="17" dur="500" fill="hold"/>
                                        <p:tgtEl>
                                          <p:spTgt spid="9"/>
                                        </p:tgtEl>
                                        <p:attrNameLst>
                                          <p:attrName>ppt_w</p:attrName>
                                        </p:attrNameLst>
                                      </p:cBhvr>
                                      <p:tavLst>
                                        <p:tav tm="0">
                                          <p:val>
                                            <p:fltVal val="0"/>
                                          </p:val>
                                        </p:tav>
                                        <p:tav tm="100000">
                                          <p:val>
                                            <p:strVal val="#ppt_w"/>
                                          </p:val>
                                        </p:tav>
                                      </p:tavLst>
                                    </p:anim>
                                    <p:anim calcmode="lin" valueType="num">
                                      <p:cBhvr>
                                        <p:cTn id="18" dur="500" fill="hold"/>
                                        <p:tgtEl>
                                          <p:spTgt spid="9"/>
                                        </p:tgtEl>
                                        <p:attrNameLst>
                                          <p:attrName>ppt_h</p:attrName>
                                        </p:attrNameLst>
                                      </p:cBhvr>
                                      <p:tavLst>
                                        <p:tav tm="0">
                                          <p:val>
                                            <p:fltVal val="0"/>
                                          </p:val>
                                        </p:tav>
                                        <p:tav tm="100000">
                                          <p:val>
                                            <p:strVal val="#ppt_h"/>
                                          </p:val>
                                        </p:tav>
                                      </p:tavLst>
                                    </p:anim>
                                    <p:animEffect transition="in" filter="fade">
                                      <p:cBhvr>
                                        <p:cTn id="19" dur="500"/>
                                        <p:tgtEl>
                                          <p:spTgt spid="9"/>
                                        </p:tgtEl>
                                      </p:cBhvr>
                                    </p:animEffect>
                                  </p:childTnLst>
                                </p:cTn>
                              </p:par>
                              <p:par>
                                <p:cTn id="20" presetID="53" presetClass="entr" presetSubtype="16" fill="hold" nodeType="withEffect">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cBhvr>
                                        <p:cTn id="22" dur="500" fill="hold"/>
                                        <p:tgtEl>
                                          <p:spTgt spid="10"/>
                                        </p:tgtEl>
                                        <p:attrNameLst>
                                          <p:attrName>ppt_w</p:attrName>
                                        </p:attrNameLst>
                                      </p:cBhvr>
                                      <p:tavLst>
                                        <p:tav tm="0">
                                          <p:val>
                                            <p:fltVal val="0"/>
                                          </p:val>
                                        </p:tav>
                                        <p:tav tm="100000">
                                          <p:val>
                                            <p:strVal val="#ppt_w"/>
                                          </p:val>
                                        </p:tav>
                                      </p:tavLst>
                                    </p:anim>
                                    <p:anim calcmode="lin" valueType="num">
                                      <p:cBhvr>
                                        <p:cTn id="23" dur="500" fill="hold"/>
                                        <p:tgtEl>
                                          <p:spTgt spid="10"/>
                                        </p:tgtEl>
                                        <p:attrNameLst>
                                          <p:attrName>ppt_h</p:attrName>
                                        </p:attrNameLst>
                                      </p:cBhvr>
                                      <p:tavLst>
                                        <p:tav tm="0">
                                          <p:val>
                                            <p:fltVal val="0"/>
                                          </p:val>
                                        </p:tav>
                                        <p:tav tm="100000">
                                          <p:val>
                                            <p:strVal val="#ppt_h"/>
                                          </p:val>
                                        </p:tav>
                                      </p:tavLst>
                                    </p:anim>
                                    <p:animEffect transition="in" filter="fade">
                                      <p:cBhvr>
                                        <p:cTn id="24" dur="500"/>
                                        <p:tgtEl>
                                          <p:spTgt spid="10"/>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fade">
                                      <p:cBhvr>
                                        <p:cTn id="29" dur="1000"/>
                                        <p:tgtEl>
                                          <p:spTgt spid="14"/>
                                        </p:tgtEl>
                                      </p:cBhvr>
                                    </p:animEffect>
                                    <p:anim calcmode="lin" valueType="num">
                                      <p:cBhvr>
                                        <p:cTn id="30" dur="1000" fill="hold"/>
                                        <p:tgtEl>
                                          <p:spTgt spid="14"/>
                                        </p:tgtEl>
                                        <p:attrNameLst>
                                          <p:attrName>ppt_x</p:attrName>
                                        </p:attrNameLst>
                                      </p:cBhvr>
                                      <p:tavLst>
                                        <p:tav tm="0">
                                          <p:val>
                                            <p:strVal val="#ppt_x"/>
                                          </p:val>
                                        </p:tav>
                                        <p:tav tm="100000">
                                          <p:val>
                                            <p:strVal val="#ppt_x"/>
                                          </p:val>
                                        </p:tav>
                                      </p:tavLst>
                                    </p:anim>
                                    <p:anim calcmode="lin" valueType="num">
                                      <p:cBhvr>
                                        <p:cTn id="31"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10242"/>
                                        </p:tgtEl>
                                        <p:attrNameLst>
                                          <p:attrName>style.visibility</p:attrName>
                                        </p:attrNameLst>
                                      </p:cBhvr>
                                      <p:to>
                                        <p:strVal val="visible"/>
                                      </p:to>
                                    </p:set>
                                    <p:animEffect transition="in" filter="fade">
                                      <p:cBhvr>
                                        <p:cTn id="36" dur="1000"/>
                                        <p:tgtEl>
                                          <p:spTgt spid="10242"/>
                                        </p:tgtEl>
                                      </p:cBhvr>
                                    </p:animEffect>
                                    <p:anim calcmode="lin" valueType="num">
                                      <p:cBhvr>
                                        <p:cTn id="37" dur="1000" fill="hold"/>
                                        <p:tgtEl>
                                          <p:spTgt spid="10242"/>
                                        </p:tgtEl>
                                        <p:attrNameLst>
                                          <p:attrName>ppt_x</p:attrName>
                                        </p:attrNameLst>
                                      </p:cBhvr>
                                      <p:tavLst>
                                        <p:tav tm="0">
                                          <p:val>
                                            <p:strVal val="#ppt_x"/>
                                          </p:val>
                                        </p:tav>
                                        <p:tav tm="100000">
                                          <p:val>
                                            <p:strVal val="#ppt_x"/>
                                          </p:val>
                                        </p:tav>
                                      </p:tavLst>
                                    </p:anim>
                                    <p:anim calcmode="lin" valueType="num">
                                      <p:cBhvr>
                                        <p:cTn id="38" dur="1000" fill="hold"/>
                                        <p:tgtEl>
                                          <p:spTgt spid="10242"/>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18">
                                            <p:txEl>
                                              <p:pRg st="1" end="1"/>
                                            </p:txEl>
                                          </p:spTgt>
                                        </p:tgtEl>
                                        <p:attrNameLst>
                                          <p:attrName>style.visibility</p:attrName>
                                        </p:attrNameLst>
                                      </p:cBhvr>
                                      <p:to>
                                        <p:strVal val="visible"/>
                                      </p:to>
                                    </p:set>
                                    <p:animEffect transition="in" filter="fade">
                                      <p:cBhvr>
                                        <p:cTn id="43" dur="1000"/>
                                        <p:tgtEl>
                                          <p:spTgt spid="18">
                                            <p:txEl>
                                              <p:pRg st="1" end="1"/>
                                            </p:txEl>
                                          </p:spTgt>
                                        </p:tgtEl>
                                      </p:cBhvr>
                                    </p:animEffect>
                                    <p:anim calcmode="lin" valueType="num">
                                      <p:cBhvr>
                                        <p:cTn id="44" dur="1000" fill="hold"/>
                                        <p:tgtEl>
                                          <p:spTgt spid="18">
                                            <p:txEl>
                                              <p:pRg st="1" end="1"/>
                                            </p:txEl>
                                          </p:spTgt>
                                        </p:tgtEl>
                                        <p:attrNameLst>
                                          <p:attrName>ppt_x</p:attrName>
                                        </p:attrNameLst>
                                      </p:cBhvr>
                                      <p:tavLst>
                                        <p:tav tm="0">
                                          <p:val>
                                            <p:strVal val="#ppt_x"/>
                                          </p:val>
                                        </p:tav>
                                        <p:tav tm="100000">
                                          <p:val>
                                            <p:strVal val="#ppt_x"/>
                                          </p:val>
                                        </p:tav>
                                      </p:tavLst>
                                    </p:anim>
                                    <p:anim calcmode="lin" valueType="num">
                                      <p:cBhvr>
                                        <p:cTn id="45" dur="1000" fill="hold"/>
                                        <p:tgtEl>
                                          <p:spTgt spid="18">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28">
            <a:extLst>
              <a:ext uri="{FF2B5EF4-FFF2-40B4-BE49-F238E27FC236}">
                <a16:creationId xmlns:a16="http://schemas.microsoft.com/office/drawing/2014/main" xmlns="" id="{55DC3036-A21C-48F8-938E-6D1897B615F0}"/>
              </a:ext>
            </a:extLst>
          </p:cNvPr>
          <p:cNvPicPr>
            <a:picLocks noChangeAspect="1"/>
          </p:cNvPicPr>
          <p:nvPr/>
        </p:nvPicPr>
        <p:blipFill rotWithShape="1">
          <a:blip r:embed="rId2">
            <a:extLst>
              <a:ext uri="{28A0092B-C50C-407E-A947-70E740481C1C}">
                <a14:useLocalDpi xmlns:a14="http://schemas.microsoft.com/office/drawing/2010/main" val="0"/>
              </a:ext>
            </a:extLst>
          </a:blip>
          <a:srcRect l="65426" t="67526" r="-108" b="9176"/>
          <a:stretch/>
        </p:blipFill>
        <p:spPr>
          <a:xfrm>
            <a:off x="10615992" y="-299597"/>
            <a:ext cx="1469269" cy="1755561"/>
          </a:xfrm>
          <a:prstGeom prst="rect">
            <a:avLst/>
          </a:prstGeom>
        </p:spPr>
      </p:pic>
      <p:pic>
        <p:nvPicPr>
          <p:cNvPr id="10" name="图片 31">
            <a:extLst>
              <a:ext uri="{FF2B5EF4-FFF2-40B4-BE49-F238E27FC236}">
                <a16:creationId xmlns:a16="http://schemas.microsoft.com/office/drawing/2014/main" xmlns="" id="{255C9251-CF99-4436-9444-30E368B62F81}"/>
              </a:ext>
            </a:extLst>
          </p:cNvPr>
          <p:cNvPicPr>
            <a:picLocks noChangeAspect="1"/>
          </p:cNvPicPr>
          <p:nvPr/>
        </p:nvPicPr>
        <p:blipFill rotWithShape="1">
          <a:blip r:embed="rId3">
            <a:extLst>
              <a:ext uri="{28A0092B-C50C-407E-A947-70E740481C1C}">
                <a14:useLocalDpi xmlns:a14="http://schemas.microsoft.com/office/drawing/2010/main" val="0"/>
              </a:ext>
            </a:extLst>
          </a:blip>
          <a:srcRect t="48762" r="59945" b="26775"/>
          <a:stretch/>
        </p:blipFill>
        <p:spPr>
          <a:xfrm flipH="1">
            <a:off x="9980445" y="124767"/>
            <a:ext cx="1271093" cy="1380832"/>
          </a:xfrm>
          <a:prstGeom prst="rect">
            <a:avLst/>
          </a:prstGeom>
        </p:spPr>
      </p:pic>
      <p:pic>
        <p:nvPicPr>
          <p:cNvPr id="20" name="图片 19">
            <a:extLst>
              <a:ext uri="{FF2B5EF4-FFF2-40B4-BE49-F238E27FC236}">
                <a16:creationId xmlns:a16="http://schemas.microsoft.com/office/drawing/2014/main" xmlns="" id="{981C407C-7223-4886-9E52-2C57DB7DC45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6848" t="45402" r="24803" b="24732"/>
          <a:stretch/>
        </p:blipFill>
        <p:spPr>
          <a:xfrm>
            <a:off x="2803229" y="241300"/>
            <a:ext cx="2036981" cy="1854562"/>
          </a:xfrm>
          <a:prstGeom prst="rect">
            <a:avLst/>
          </a:prstGeom>
        </p:spPr>
      </p:pic>
      <p:sp>
        <p:nvSpPr>
          <p:cNvPr id="2" name="双波形 1">
            <a:extLst>
              <a:ext uri="{FF2B5EF4-FFF2-40B4-BE49-F238E27FC236}">
                <a16:creationId xmlns:a16="http://schemas.microsoft.com/office/drawing/2014/main" xmlns="" id="{4A7AF3C0-47C4-4FF9-BF06-C3CCF657CD0B}"/>
              </a:ext>
            </a:extLst>
          </p:cNvPr>
          <p:cNvSpPr/>
          <p:nvPr/>
        </p:nvSpPr>
        <p:spPr>
          <a:xfrm>
            <a:off x="1" y="578184"/>
            <a:ext cx="12191999" cy="5939515"/>
          </a:xfrm>
          <a:prstGeom prst="doubleWave">
            <a:avLst/>
          </a:prstGeom>
          <a:solidFill>
            <a:schemeClr val="bg1"/>
          </a:solidFill>
          <a:ln w="76200" cap="rnd">
            <a:noFill/>
            <a:round/>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Rectangle 13">
            <a:extLst>
              <a:ext uri="{FF2B5EF4-FFF2-40B4-BE49-F238E27FC236}">
                <a16:creationId xmlns:a16="http://schemas.microsoft.com/office/drawing/2014/main" xmlns="" id="{6506FD00-B9C3-404A-A318-B9566851A71D}"/>
              </a:ext>
            </a:extLst>
          </p:cNvPr>
          <p:cNvSpPr/>
          <p:nvPr/>
        </p:nvSpPr>
        <p:spPr>
          <a:xfrm>
            <a:off x="-1982821" y="1179078"/>
            <a:ext cx="8078821" cy="707886"/>
          </a:xfrm>
          <a:prstGeom prst="rect">
            <a:avLst/>
          </a:prstGeom>
          <a:noFill/>
        </p:spPr>
        <p:txBody>
          <a:bodyPr wrap="square" lIns="91440" tIns="45720" rIns="91440" bIns="45720">
            <a:spAutoFit/>
          </a:bodyPr>
          <a:lstStyle/>
          <a:p>
            <a:pPr algn="ctr"/>
            <a:r>
              <a:rPr lang="vi-VN" sz="4000" b="1" dirty="0" err="1">
                <a:ln w="19050">
                  <a:solidFill>
                    <a:srgbClr val="57091A"/>
                  </a:solidFill>
                </a:ln>
                <a:solidFill>
                  <a:srgbClr val="EA3259"/>
                </a:solidFill>
                <a:effectLst>
                  <a:outerShdw blurRad="38100" dist="19050" dir="2700000" algn="tl" rotWithShape="0">
                    <a:schemeClr val="dk1">
                      <a:alpha val="40000"/>
                    </a:schemeClr>
                  </a:outerShdw>
                </a:effectLst>
              </a:rPr>
              <a:t>Giải</a:t>
            </a:r>
            <a:r>
              <a:rPr lang="vi-VN" sz="4000" b="1" dirty="0">
                <a:ln w="19050">
                  <a:solidFill>
                    <a:srgbClr val="57091A"/>
                  </a:solidFill>
                </a:ln>
                <a:solidFill>
                  <a:srgbClr val="EA3259"/>
                </a:solidFill>
                <a:effectLst>
                  <a:outerShdw blurRad="38100" dist="19050" dir="2700000" algn="tl" rotWithShape="0">
                    <a:schemeClr val="dk1">
                      <a:alpha val="40000"/>
                    </a:schemeClr>
                  </a:outerShdw>
                </a:effectLst>
              </a:rPr>
              <a:t> </a:t>
            </a:r>
            <a:r>
              <a:rPr lang="vi-VN" sz="4000" b="1" dirty="0" err="1">
                <a:ln w="19050">
                  <a:solidFill>
                    <a:srgbClr val="57091A"/>
                  </a:solidFill>
                </a:ln>
                <a:solidFill>
                  <a:srgbClr val="EA3259"/>
                </a:solidFill>
                <a:effectLst>
                  <a:outerShdw blurRad="38100" dist="19050" dir="2700000" algn="tl" rotWithShape="0">
                    <a:schemeClr val="dk1">
                      <a:alpha val="40000"/>
                    </a:schemeClr>
                  </a:outerShdw>
                </a:effectLst>
              </a:rPr>
              <a:t>nghĩa</a:t>
            </a:r>
            <a:r>
              <a:rPr lang="vi-VN" sz="4000" b="1" dirty="0">
                <a:ln w="19050">
                  <a:solidFill>
                    <a:srgbClr val="57091A"/>
                  </a:solidFill>
                </a:ln>
                <a:solidFill>
                  <a:srgbClr val="EA3259"/>
                </a:solidFill>
                <a:effectLst>
                  <a:outerShdw blurRad="38100" dist="19050" dir="2700000" algn="tl" rotWithShape="0">
                    <a:schemeClr val="dk1">
                      <a:alpha val="40000"/>
                    </a:schemeClr>
                  </a:outerShdw>
                </a:effectLst>
              </a:rPr>
              <a:t> </a:t>
            </a:r>
            <a:r>
              <a:rPr lang="vi-VN" sz="4000" b="1" dirty="0" err="1">
                <a:ln w="19050">
                  <a:solidFill>
                    <a:srgbClr val="57091A"/>
                  </a:solidFill>
                </a:ln>
                <a:solidFill>
                  <a:srgbClr val="EA3259"/>
                </a:solidFill>
                <a:effectLst>
                  <a:outerShdw blurRad="38100" dist="19050" dir="2700000" algn="tl" rotWithShape="0">
                    <a:schemeClr val="dk1">
                      <a:alpha val="40000"/>
                    </a:schemeClr>
                  </a:outerShdw>
                </a:effectLst>
              </a:rPr>
              <a:t>từ</a:t>
            </a:r>
            <a:r>
              <a:rPr lang="vi-VN" sz="4000" b="1" dirty="0">
                <a:ln w="19050">
                  <a:solidFill>
                    <a:srgbClr val="57091A"/>
                  </a:solidFill>
                </a:ln>
                <a:solidFill>
                  <a:srgbClr val="EA3259"/>
                </a:solidFill>
                <a:effectLst>
                  <a:outerShdw blurRad="38100" dist="19050" dir="2700000" algn="tl" rotWithShape="0">
                    <a:schemeClr val="dk1">
                      <a:alpha val="40000"/>
                    </a:schemeClr>
                  </a:outerShdw>
                </a:effectLst>
              </a:rPr>
              <a:t>: </a:t>
            </a:r>
          </a:p>
        </p:txBody>
      </p:sp>
      <p:sp>
        <p:nvSpPr>
          <p:cNvPr id="18" name="TextBox 17">
            <a:extLst>
              <a:ext uri="{FF2B5EF4-FFF2-40B4-BE49-F238E27FC236}">
                <a16:creationId xmlns:a16="http://schemas.microsoft.com/office/drawing/2014/main" xmlns="" id="{10BF4607-5FB2-433B-B6FE-3D05F9CB92F9}"/>
              </a:ext>
            </a:extLst>
          </p:cNvPr>
          <p:cNvSpPr txBox="1"/>
          <p:nvPr/>
        </p:nvSpPr>
        <p:spPr>
          <a:xfrm>
            <a:off x="5163508" y="2572059"/>
            <a:ext cx="7344382" cy="646331"/>
          </a:xfrm>
          <a:prstGeom prst="rect">
            <a:avLst/>
          </a:prstGeom>
          <a:noFill/>
        </p:spPr>
        <p:txBody>
          <a:bodyPr wrap="square">
            <a:spAutoFit/>
          </a:bodyPr>
          <a:lstStyle/>
          <a:p>
            <a:pPr>
              <a:spcBef>
                <a:spcPct val="0"/>
              </a:spcBef>
              <a:buFontTx/>
              <a:buNone/>
            </a:pPr>
            <a:r>
              <a:rPr lang="vi-VN" altLang="en-US" sz="3600" b="1" dirty="0" err="1">
                <a:solidFill>
                  <a:srgbClr val="FF0000"/>
                </a:solidFill>
                <a:ea typeface="Arial-Rounded" panose="020B0500000000000000" pitchFamily="34" charset="0"/>
                <a:cs typeface="Arial-Rounded" panose="020B0500000000000000" pitchFamily="34" charset="0"/>
              </a:rPr>
              <a:t>sửng</a:t>
            </a:r>
            <a:r>
              <a:rPr lang="vi-VN" altLang="en-US" sz="3600" b="1" dirty="0">
                <a:solidFill>
                  <a:srgbClr val="FF0000"/>
                </a:solidFill>
                <a:ea typeface="Arial-Rounded" panose="020B0500000000000000" pitchFamily="34" charset="0"/>
                <a:cs typeface="Arial-Rounded" panose="020B0500000000000000" pitchFamily="34" charset="0"/>
              </a:rPr>
              <a:t> </a:t>
            </a:r>
            <a:r>
              <a:rPr lang="vi-VN" altLang="en-US" sz="3600" b="1" dirty="0" err="1">
                <a:solidFill>
                  <a:srgbClr val="FF0000"/>
                </a:solidFill>
                <a:ea typeface="Arial-Rounded" panose="020B0500000000000000" pitchFamily="34" charset="0"/>
                <a:cs typeface="Arial-Rounded" panose="020B0500000000000000" pitchFamily="34" charset="0"/>
              </a:rPr>
              <a:t>sốt</a:t>
            </a:r>
            <a:r>
              <a:rPr lang="en-US" altLang="en-US" sz="3600" b="1" dirty="0">
                <a:solidFill>
                  <a:srgbClr val="FF0000"/>
                </a:solidFill>
                <a:ea typeface="Arial-Rounded" panose="020B0500000000000000" pitchFamily="34" charset="0"/>
                <a:cs typeface="Arial-Rounded" panose="020B0500000000000000" pitchFamily="34" charset="0"/>
              </a:rPr>
              <a:t>: </a:t>
            </a:r>
            <a:r>
              <a:rPr lang="vi-VN" altLang="en-US" sz="3200" b="1" dirty="0" err="1">
                <a:solidFill>
                  <a:srgbClr val="0070C0"/>
                </a:solidFill>
                <a:ea typeface="Arial-Rounded" panose="020B0500000000000000" pitchFamily="34" charset="0"/>
                <a:cs typeface="Arial-Rounded" panose="020B0500000000000000" pitchFamily="34" charset="0"/>
              </a:rPr>
              <a:t>ngạc</a:t>
            </a:r>
            <a:r>
              <a:rPr lang="vi-VN" altLang="en-US" sz="3200" b="1" dirty="0">
                <a:solidFill>
                  <a:srgbClr val="0070C0"/>
                </a:solidFill>
                <a:ea typeface="Arial-Rounded" panose="020B0500000000000000" pitchFamily="34" charset="0"/>
                <a:cs typeface="Arial-Rounded" panose="020B0500000000000000" pitchFamily="34" charset="0"/>
              </a:rPr>
              <a:t> nhiên cao </a:t>
            </a:r>
            <a:r>
              <a:rPr lang="vi-VN" altLang="en-US" sz="3200" b="1" dirty="0" err="1">
                <a:solidFill>
                  <a:srgbClr val="0070C0"/>
                </a:solidFill>
                <a:ea typeface="Arial-Rounded" panose="020B0500000000000000" pitchFamily="34" charset="0"/>
                <a:cs typeface="Arial-Rounded" panose="020B0500000000000000" pitchFamily="34" charset="0"/>
              </a:rPr>
              <a:t>độ</a:t>
            </a:r>
            <a:endParaRPr lang="en-US" altLang="en-US" sz="3200" b="1" dirty="0">
              <a:solidFill>
                <a:srgbClr val="0070C0"/>
              </a:solidFill>
              <a:ea typeface="Arial-Rounded" panose="020B0500000000000000" pitchFamily="34" charset="0"/>
              <a:cs typeface="Arial-Rounded" panose="020B0500000000000000" pitchFamily="34" charset="0"/>
            </a:endParaRPr>
          </a:p>
        </p:txBody>
      </p:sp>
      <p:pic>
        <p:nvPicPr>
          <p:cNvPr id="19" name="Picture 10">
            <a:extLst>
              <a:ext uri="{FF2B5EF4-FFF2-40B4-BE49-F238E27FC236}">
                <a16:creationId xmlns:a16="http://schemas.microsoft.com/office/drawing/2014/main" xmlns="" id="{628C86EE-CA74-40D9-B15F-F91DD5DD467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a:off x="9092350" y="3954872"/>
            <a:ext cx="3099649" cy="2750939"/>
          </a:xfrm>
          <a:prstGeom prst="rect">
            <a:avLst/>
          </a:prstGeom>
        </p:spPr>
      </p:pic>
      <p:pic>
        <p:nvPicPr>
          <p:cNvPr id="13314" name="Picture 2" descr="MIM Funnyeve | Cute emoji, Animation, Cartoon gifs">
            <a:extLst>
              <a:ext uri="{FF2B5EF4-FFF2-40B4-BE49-F238E27FC236}">
                <a16:creationId xmlns:a16="http://schemas.microsoft.com/office/drawing/2014/main" xmlns="" id="{C830D0ED-F363-43D5-AA22-BD796B0A39CA}"/>
              </a:ext>
            </a:extLst>
          </p:cNvPr>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0" y="1886964"/>
            <a:ext cx="4269813" cy="35830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864172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500" fill="hold"/>
                                        <p:tgtEl>
                                          <p:spTgt spid="20"/>
                                        </p:tgtEl>
                                        <p:attrNameLst>
                                          <p:attrName>ppt_w</p:attrName>
                                        </p:attrNameLst>
                                      </p:cBhvr>
                                      <p:tavLst>
                                        <p:tav tm="0">
                                          <p:val>
                                            <p:fltVal val="0"/>
                                          </p:val>
                                        </p:tav>
                                        <p:tav tm="100000">
                                          <p:val>
                                            <p:strVal val="#ppt_w"/>
                                          </p:val>
                                        </p:tav>
                                      </p:tavLst>
                                    </p:anim>
                                    <p:anim calcmode="lin" valueType="num">
                                      <p:cBhvr>
                                        <p:cTn id="8" dur="500" fill="hold"/>
                                        <p:tgtEl>
                                          <p:spTgt spid="20"/>
                                        </p:tgtEl>
                                        <p:attrNameLst>
                                          <p:attrName>ppt_h</p:attrName>
                                        </p:attrNameLst>
                                      </p:cBhvr>
                                      <p:tavLst>
                                        <p:tav tm="0">
                                          <p:val>
                                            <p:fltVal val="0"/>
                                          </p:val>
                                        </p:tav>
                                        <p:tav tm="100000">
                                          <p:val>
                                            <p:strVal val="#ppt_h"/>
                                          </p:val>
                                        </p:tav>
                                      </p:tavLst>
                                    </p:anim>
                                    <p:animEffect transition="in" filter="fade">
                                      <p:cBhvr>
                                        <p:cTn id="9" dur="500"/>
                                        <p:tgtEl>
                                          <p:spTgt spid="20"/>
                                        </p:tgtEl>
                                      </p:cBhvr>
                                    </p:animEffect>
                                  </p:childTnLst>
                                </p:cTn>
                              </p:par>
                              <p:par>
                                <p:cTn id="10" presetID="42" presetClass="entr" presetSubtype="0" fill="hold" nodeType="with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1000"/>
                                        <p:tgtEl>
                                          <p:spTgt spid="19"/>
                                        </p:tgtEl>
                                      </p:cBhvr>
                                    </p:animEffect>
                                    <p:anim calcmode="lin" valueType="num">
                                      <p:cBhvr>
                                        <p:cTn id="13" dur="1000" fill="hold"/>
                                        <p:tgtEl>
                                          <p:spTgt spid="19"/>
                                        </p:tgtEl>
                                        <p:attrNameLst>
                                          <p:attrName>ppt_x</p:attrName>
                                        </p:attrNameLst>
                                      </p:cBhvr>
                                      <p:tavLst>
                                        <p:tav tm="0">
                                          <p:val>
                                            <p:strVal val="#ppt_x"/>
                                          </p:val>
                                        </p:tav>
                                        <p:tav tm="100000">
                                          <p:val>
                                            <p:strVal val="#ppt_x"/>
                                          </p:val>
                                        </p:tav>
                                      </p:tavLst>
                                    </p:anim>
                                    <p:anim calcmode="lin" valueType="num">
                                      <p:cBhvr>
                                        <p:cTn id="14" dur="1000" fill="hold"/>
                                        <p:tgtEl>
                                          <p:spTgt spid="19"/>
                                        </p:tgtEl>
                                        <p:attrNameLst>
                                          <p:attrName>ppt_y</p:attrName>
                                        </p:attrNameLst>
                                      </p:cBhvr>
                                      <p:tavLst>
                                        <p:tav tm="0">
                                          <p:val>
                                            <p:strVal val="#ppt_y+.1"/>
                                          </p:val>
                                        </p:tav>
                                        <p:tav tm="100000">
                                          <p:val>
                                            <p:strVal val="#ppt_y"/>
                                          </p:val>
                                        </p:tav>
                                      </p:tavLst>
                                    </p:anim>
                                  </p:childTnLst>
                                </p:cTn>
                              </p:par>
                              <p:par>
                                <p:cTn id="15" presetID="53" presetClass="entr" presetSubtype="16"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p:cTn id="17" dur="500" fill="hold"/>
                                        <p:tgtEl>
                                          <p:spTgt spid="9"/>
                                        </p:tgtEl>
                                        <p:attrNameLst>
                                          <p:attrName>ppt_w</p:attrName>
                                        </p:attrNameLst>
                                      </p:cBhvr>
                                      <p:tavLst>
                                        <p:tav tm="0">
                                          <p:val>
                                            <p:fltVal val="0"/>
                                          </p:val>
                                        </p:tav>
                                        <p:tav tm="100000">
                                          <p:val>
                                            <p:strVal val="#ppt_w"/>
                                          </p:val>
                                        </p:tav>
                                      </p:tavLst>
                                    </p:anim>
                                    <p:anim calcmode="lin" valueType="num">
                                      <p:cBhvr>
                                        <p:cTn id="18" dur="500" fill="hold"/>
                                        <p:tgtEl>
                                          <p:spTgt spid="9"/>
                                        </p:tgtEl>
                                        <p:attrNameLst>
                                          <p:attrName>ppt_h</p:attrName>
                                        </p:attrNameLst>
                                      </p:cBhvr>
                                      <p:tavLst>
                                        <p:tav tm="0">
                                          <p:val>
                                            <p:fltVal val="0"/>
                                          </p:val>
                                        </p:tav>
                                        <p:tav tm="100000">
                                          <p:val>
                                            <p:strVal val="#ppt_h"/>
                                          </p:val>
                                        </p:tav>
                                      </p:tavLst>
                                    </p:anim>
                                    <p:animEffect transition="in" filter="fade">
                                      <p:cBhvr>
                                        <p:cTn id="19" dur="500"/>
                                        <p:tgtEl>
                                          <p:spTgt spid="9"/>
                                        </p:tgtEl>
                                      </p:cBhvr>
                                    </p:animEffect>
                                  </p:childTnLst>
                                </p:cTn>
                              </p:par>
                              <p:par>
                                <p:cTn id="20" presetID="53" presetClass="entr" presetSubtype="16" fill="hold" nodeType="withEffect">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cBhvr>
                                        <p:cTn id="22" dur="500" fill="hold"/>
                                        <p:tgtEl>
                                          <p:spTgt spid="10"/>
                                        </p:tgtEl>
                                        <p:attrNameLst>
                                          <p:attrName>ppt_w</p:attrName>
                                        </p:attrNameLst>
                                      </p:cBhvr>
                                      <p:tavLst>
                                        <p:tav tm="0">
                                          <p:val>
                                            <p:fltVal val="0"/>
                                          </p:val>
                                        </p:tav>
                                        <p:tav tm="100000">
                                          <p:val>
                                            <p:strVal val="#ppt_w"/>
                                          </p:val>
                                        </p:tav>
                                      </p:tavLst>
                                    </p:anim>
                                    <p:anim calcmode="lin" valueType="num">
                                      <p:cBhvr>
                                        <p:cTn id="23" dur="500" fill="hold"/>
                                        <p:tgtEl>
                                          <p:spTgt spid="10"/>
                                        </p:tgtEl>
                                        <p:attrNameLst>
                                          <p:attrName>ppt_h</p:attrName>
                                        </p:attrNameLst>
                                      </p:cBhvr>
                                      <p:tavLst>
                                        <p:tav tm="0">
                                          <p:val>
                                            <p:fltVal val="0"/>
                                          </p:val>
                                        </p:tav>
                                        <p:tav tm="100000">
                                          <p:val>
                                            <p:strVal val="#ppt_h"/>
                                          </p:val>
                                        </p:tav>
                                      </p:tavLst>
                                    </p:anim>
                                    <p:animEffect transition="in" filter="fade">
                                      <p:cBhvr>
                                        <p:cTn id="24" dur="500"/>
                                        <p:tgtEl>
                                          <p:spTgt spid="10"/>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fade">
                                      <p:cBhvr>
                                        <p:cTn id="29" dur="1000"/>
                                        <p:tgtEl>
                                          <p:spTgt spid="14"/>
                                        </p:tgtEl>
                                      </p:cBhvr>
                                    </p:animEffect>
                                    <p:anim calcmode="lin" valueType="num">
                                      <p:cBhvr>
                                        <p:cTn id="30" dur="1000" fill="hold"/>
                                        <p:tgtEl>
                                          <p:spTgt spid="14"/>
                                        </p:tgtEl>
                                        <p:attrNameLst>
                                          <p:attrName>ppt_x</p:attrName>
                                        </p:attrNameLst>
                                      </p:cBhvr>
                                      <p:tavLst>
                                        <p:tav tm="0">
                                          <p:val>
                                            <p:strVal val="#ppt_x"/>
                                          </p:val>
                                        </p:tav>
                                        <p:tav tm="100000">
                                          <p:val>
                                            <p:strVal val="#ppt_x"/>
                                          </p:val>
                                        </p:tav>
                                      </p:tavLst>
                                    </p:anim>
                                    <p:anim calcmode="lin" valueType="num">
                                      <p:cBhvr>
                                        <p:cTn id="31"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18">
                                            <p:txEl>
                                              <p:pRg st="0" end="0"/>
                                            </p:txEl>
                                          </p:spTgt>
                                        </p:tgtEl>
                                        <p:attrNameLst>
                                          <p:attrName>style.visibility</p:attrName>
                                        </p:attrNameLst>
                                      </p:cBhvr>
                                      <p:to>
                                        <p:strVal val="visible"/>
                                      </p:to>
                                    </p:set>
                                    <p:animEffect transition="in" filter="fade">
                                      <p:cBhvr>
                                        <p:cTn id="36" dur="1000"/>
                                        <p:tgtEl>
                                          <p:spTgt spid="18">
                                            <p:txEl>
                                              <p:pRg st="0" end="0"/>
                                            </p:txEl>
                                          </p:spTgt>
                                        </p:tgtEl>
                                      </p:cBhvr>
                                    </p:animEffect>
                                    <p:anim calcmode="lin" valueType="num">
                                      <p:cBhvr>
                                        <p:cTn id="37" dur="1000" fill="hold"/>
                                        <p:tgtEl>
                                          <p:spTgt spid="18">
                                            <p:txEl>
                                              <p:pRg st="0" end="0"/>
                                            </p:txEl>
                                          </p:spTgt>
                                        </p:tgtEl>
                                        <p:attrNameLst>
                                          <p:attrName>ppt_x</p:attrName>
                                        </p:attrNameLst>
                                      </p:cBhvr>
                                      <p:tavLst>
                                        <p:tav tm="0">
                                          <p:val>
                                            <p:strVal val="#ppt_x"/>
                                          </p:val>
                                        </p:tav>
                                        <p:tav tm="100000">
                                          <p:val>
                                            <p:strVal val="#ppt_x"/>
                                          </p:val>
                                        </p:tav>
                                      </p:tavLst>
                                    </p:anim>
                                    <p:anim calcmode="lin" valueType="num">
                                      <p:cBhvr>
                                        <p:cTn id="38" dur="1000" fill="hold"/>
                                        <p:tgtEl>
                                          <p:spTgt spid="1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13314"/>
                                        </p:tgtEl>
                                        <p:attrNameLst>
                                          <p:attrName>style.visibility</p:attrName>
                                        </p:attrNameLst>
                                      </p:cBhvr>
                                      <p:to>
                                        <p:strVal val="visible"/>
                                      </p:to>
                                    </p:set>
                                    <p:animEffect transition="in" filter="fade">
                                      <p:cBhvr>
                                        <p:cTn id="43" dur="1000"/>
                                        <p:tgtEl>
                                          <p:spTgt spid="13314"/>
                                        </p:tgtEl>
                                      </p:cBhvr>
                                    </p:animEffect>
                                    <p:anim calcmode="lin" valueType="num">
                                      <p:cBhvr>
                                        <p:cTn id="44" dur="1000" fill="hold"/>
                                        <p:tgtEl>
                                          <p:spTgt spid="13314"/>
                                        </p:tgtEl>
                                        <p:attrNameLst>
                                          <p:attrName>ppt_x</p:attrName>
                                        </p:attrNameLst>
                                      </p:cBhvr>
                                      <p:tavLst>
                                        <p:tav tm="0">
                                          <p:val>
                                            <p:strVal val="#ppt_x"/>
                                          </p:val>
                                        </p:tav>
                                        <p:tav tm="100000">
                                          <p:val>
                                            <p:strVal val="#ppt_x"/>
                                          </p:val>
                                        </p:tav>
                                      </p:tavLst>
                                    </p:anim>
                                    <p:anim calcmode="lin" valueType="num">
                                      <p:cBhvr>
                                        <p:cTn id="45" dur="1000" fill="hold"/>
                                        <p:tgtEl>
                                          <p:spTgt spid="133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图片 55">
            <a:extLst>
              <a:ext uri="{FF2B5EF4-FFF2-40B4-BE49-F238E27FC236}">
                <a16:creationId xmlns:a16="http://schemas.microsoft.com/office/drawing/2014/main" xmlns="" id="{2C3539F2-2694-4A3C-A2D5-06BF4BBC165C}"/>
              </a:ext>
            </a:extLst>
          </p:cNvPr>
          <p:cNvPicPr>
            <a:picLocks noChangeAspect="1"/>
          </p:cNvPicPr>
          <p:nvPr/>
        </p:nvPicPr>
        <p:blipFill rotWithShape="1">
          <a:blip r:embed="rId3">
            <a:extLst>
              <a:ext uri="{28A0092B-C50C-407E-A947-70E740481C1C}">
                <a14:useLocalDpi xmlns:a14="http://schemas.microsoft.com/office/drawing/2010/main" val="0"/>
              </a:ext>
            </a:extLst>
          </a:blip>
          <a:srcRect t="71253" r="274" b="9427"/>
          <a:stretch/>
        </p:blipFill>
        <p:spPr>
          <a:xfrm>
            <a:off x="0" y="3556250"/>
            <a:ext cx="12192000" cy="3301750"/>
          </a:xfrm>
          <a:prstGeom prst="rect">
            <a:avLst/>
          </a:prstGeom>
        </p:spPr>
      </p:pic>
      <p:pic>
        <p:nvPicPr>
          <p:cNvPr id="57" name="图片 56">
            <a:extLst>
              <a:ext uri="{FF2B5EF4-FFF2-40B4-BE49-F238E27FC236}">
                <a16:creationId xmlns:a16="http://schemas.microsoft.com/office/drawing/2014/main" xmlns="" id="{02E1DF90-CB47-471F-9A71-3D5B31F2E90E}"/>
              </a:ext>
            </a:extLst>
          </p:cNvPr>
          <p:cNvPicPr>
            <a:picLocks noChangeAspect="1"/>
          </p:cNvPicPr>
          <p:nvPr/>
        </p:nvPicPr>
        <p:blipFill rotWithShape="1">
          <a:blip r:embed="rId4">
            <a:extLst>
              <a:ext uri="{28A0092B-C50C-407E-A947-70E740481C1C}">
                <a14:useLocalDpi xmlns:a14="http://schemas.microsoft.com/office/drawing/2010/main" val="0"/>
              </a:ext>
            </a:extLst>
          </a:blip>
          <a:srcRect l="58176" t="52867" r="-1171" b="21243"/>
          <a:stretch/>
        </p:blipFill>
        <p:spPr>
          <a:xfrm>
            <a:off x="9118237" y="3815161"/>
            <a:ext cx="3180415" cy="3406443"/>
          </a:xfrm>
          <a:prstGeom prst="rect">
            <a:avLst/>
          </a:prstGeom>
        </p:spPr>
      </p:pic>
      <p:grpSp>
        <p:nvGrpSpPr>
          <p:cNvPr id="58" name="组合 57">
            <a:extLst>
              <a:ext uri="{FF2B5EF4-FFF2-40B4-BE49-F238E27FC236}">
                <a16:creationId xmlns:a16="http://schemas.microsoft.com/office/drawing/2014/main" xmlns="" id="{6D379875-DDCC-499A-BCBF-473219E27136}"/>
              </a:ext>
            </a:extLst>
          </p:cNvPr>
          <p:cNvGrpSpPr/>
          <p:nvPr/>
        </p:nvGrpSpPr>
        <p:grpSpPr>
          <a:xfrm>
            <a:off x="0" y="3566019"/>
            <a:ext cx="12195836" cy="3433990"/>
            <a:chOff x="-3836" y="3564981"/>
            <a:chExt cx="12195836" cy="3433990"/>
          </a:xfrm>
        </p:grpSpPr>
        <p:pic>
          <p:nvPicPr>
            <p:cNvPr id="59" name="图片 58">
              <a:extLst>
                <a:ext uri="{FF2B5EF4-FFF2-40B4-BE49-F238E27FC236}">
                  <a16:creationId xmlns:a16="http://schemas.microsoft.com/office/drawing/2014/main" xmlns="" id="{FD4347A6-B00D-40BE-AAAE-FF4CAF4DD558}"/>
                </a:ext>
              </a:extLst>
            </p:cNvPr>
            <p:cNvPicPr>
              <a:picLocks noChangeAspect="1"/>
            </p:cNvPicPr>
            <p:nvPr/>
          </p:nvPicPr>
          <p:blipFill rotWithShape="1">
            <a:blip r:embed="rId4">
              <a:extLst>
                <a:ext uri="{28A0092B-C50C-407E-A947-70E740481C1C}">
                  <a14:useLocalDpi xmlns:a14="http://schemas.microsoft.com/office/drawing/2010/main" val="0"/>
                </a:ext>
              </a:extLst>
            </a:blip>
            <a:srcRect t="48762" r="59945" b="24596"/>
            <a:stretch/>
          </p:blipFill>
          <p:spPr>
            <a:xfrm>
              <a:off x="-3836" y="3705474"/>
              <a:ext cx="2664699" cy="3152526"/>
            </a:xfrm>
            <a:prstGeom prst="rect">
              <a:avLst/>
            </a:prstGeom>
          </p:spPr>
        </p:pic>
        <p:grpSp>
          <p:nvGrpSpPr>
            <p:cNvPr id="60" name="组合 59">
              <a:extLst>
                <a:ext uri="{FF2B5EF4-FFF2-40B4-BE49-F238E27FC236}">
                  <a16:creationId xmlns:a16="http://schemas.microsoft.com/office/drawing/2014/main" xmlns="" id="{EB9D2F9A-F756-4402-9F5D-26C819A4B27F}"/>
                </a:ext>
              </a:extLst>
            </p:cNvPr>
            <p:cNvGrpSpPr/>
            <p:nvPr/>
          </p:nvGrpSpPr>
          <p:grpSpPr>
            <a:xfrm>
              <a:off x="169579" y="3564981"/>
              <a:ext cx="12022421" cy="3433990"/>
              <a:chOff x="169579" y="3564981"/>
              <a:chExt cx="12022421" cy="3433990"/>
            </a:xfrm>
          </p:grpSpPr>
          <p:pic>
            <p:nvPicPr>
              <p:cNvPr id="61" name="图片 60">
                <a:extLst>
                  <a:ext uri="{FF2B5EF4-FFF2-40B4-BE49-F238E27FC236}">
                    <a16:creationId xmlns:a16="http://schemas.microsoft.com/office/drawing/2014/main" xmlns="" id="{B2E6111B-623B-407A-A436-BE3E3D86D711}"/>
                  </a:ext>
                </a:extLst>
              </p:cNvPr>
              <p:cNvPicPr>
                <a:picLocks noChangeAspect="1"/>
              </p:cNvPicPr>
              <p:nvPr/>
            </p:nvPicPr>
            <p:blipFill rotWithShape="1">
              <a:blip r:embed="rId5">
                <a:extLst>
                  <a:ext uri="{28A0092B-C50C-407E-A947-70E740481C1C}">
                    <a14:useLocalDpi xmlns:a14="http://schemas.microsoft.com/office/drawing/2010/main" val="0"/>
                  </a:ext>
                </a:extLst>
              </a:blip>
              <a:srcRect l="65426" t="67526" r="-108" b="9176"/>
              <a:stretch/>
            </p:blipFill>
            <p:spPr>
              <a:xfrm>
                <a:off x="9429135" y="3564981"/>
                <a:ext cx="2762865" cy="3301218"/>
              </a:xfrm>
              <a:prstGeom prst="rect">
                <a:avLst/>
              </a:prstGeom>
            </p:spPr>
          </p:pic>
          <p:grpSp>
            <p:nvGrpSpPr>
              <p:cNvPr id="62" name="组合 61">
                <a:extLst>
                  <a:ext uri="{FF2B5EF4-FFF2-40B4-BE49-F238E27FC236}">
                    <a16:creationId xmlns:a16="http://schemas.microsoft.com/office/drawing/2014/main" xmlns="" id="{11E39401-A460-4674-BE22-E0E627B5A22A}"/>
                  </a:ext>
                </a:extLst>
              </p:cNvPr>
              <p:cNvGrpSpPr/>
              <p:nvPr/>
            </p:nvGrpSpPr>
            <p:grpSpPr>
              <a:xfrm>
                <a:off x="169579" y="3963247"/>
                <a:ext cx="9959645" cy="3035724"/>
                <a:chOff x="169579" y="3963247"/>
                <a:chExt cx="9959645" cy="3035724"/>
              </a:xfrm>
            </p:grpSpPr>
            <p:pic>
              <p:nvPicPr>
                <p:cNvPr id="63" name="图片 62">
                  <a:extLst>
                    <a:ext uri="{FF2B5EF4-FFF2-40B4-BE49-F238E27FC236}">
                      <a16:creationId xmlns:a16="http://schemas.microsoft.com/office/drawing/2014/main" xmlns="" id="{CCACF87D-E4E0-43AE-9589-B7CD204D2759}"/>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169579" y="4358452"/>
                  <a:ext cx="2467897" cy="2528052"/>
                </a:xfrm>
                <a:prstGeom prst="rect">
                  <a:avLst/>
                </a:prstGeom>
              </p:spPr>
            </p:pic>
            <p:pic>
              <p:nvPicPr>
                <p:cNvPr id="64" name="图片 63">
                  <a:extLst>
                    <a:ext uri="{FF2B5EF4-FFF2-40B4-BE49-F238E27FC236}">
                      <a16:creationId xmlns:a16="http://schemas.microsoft.com/office/drawing/2014/main" xmlns="" id="{C26AA3F0-E137-4834-B2A3-97DAC7DC9EA1}"/>
                    </a:ext>
                  </a:extLst>
                </p:cNvPr>
                <p:cNvPicPr>
                  <a:picLocks noChangeAspect="1"/>
                </p:cNvPicPr>
                <p:nvPr/>
              </p:nvPicPr>
              <p:blipFill rotWithShape="1">
                <a:blip r:embed="rId5">
                  <a:extLst>
                    <a:ext uri="{28A0092B-C50C-407E-A947-70E740481C1C}">
                      <a14:useLocalDpi xmlns:a14="http://schemas.microsoft.com/office/drawing/2010/main" val="0"/>
                    </a:ext>
                  </a:extLst>
                </a:blip>
                <a:srcRect l="40565" t="76702" r="34189"/>
                <a:stretch/>
              </p:blipFill>
              <p:spPr>
                <a:xfrm>
                  <a:off x="8729046" y="4649650"/>
                  <a:ext cx="1400178" cy="2298273"/>
                </a:xfrm>
                <a:prstGeom prst="rect">
                  <a:avLst/>
                </a:prstGeom>
              </p:spPr>
            </p:pic>
            <p:pic>
              <p:nvPicPr>
                <p:cNvPr id="65" name="图片 64">
                  <a:extLst>
                    <a:ext uri="{FF2B5EF4-FFF2-40B4-BE49-F238E27FC236}">
                      <a16:creationId xmlns:a16="http://schemas.microsoft.com/office/drawing/2014/main" xmlns="" id="{ECD9CD58-8A18-4094-916D-3A3C942D69A9}"/>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2291851" y="4991808"/>
                  <a:ext cx="1850211" cy="1895310"/>
                </a:xfrm>
                <a:prstGeom prst="rect">
                  <a:avLst/>
                </a:prstGeom>
              </p:spPr>
            </p:pic>
            <p:pic>
              <p:nvPicPr>
                <p:cNvPr id="66" name="图片 65">
                  <a:extLst>
                    <a:ext uri="{FF2B5EF4-FFF2-40B4-BE49-F238E27FC236}">
                      <a16:creationId xmlns:a16="http://schemas.microsoft.com/office/drawing/2014/main" xmlns="" id="{669CBD89-B41C-4C9A-A576-7FCDCE138CCC}"/>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7243369" y="4922282"/>
                  <a:ext cx="1917482" cy="1964221"/>
                </a:xfrm>
                <a:prstGeom prst="rect">
                  <a:avLst/>
                </a:prstGeom>
              </p:spPr>
            </p:pic>
            <p:pic>
              <p:nvPicPr>
                <p:cNvPr id="67" name="图片 66">
                  <a:extLst>
                    <a:ext uri="{FF2B5EF4-FFF2-40B4-BE49-F238E27FC236}">
                      <a16:creationId xmlns:a16="http://schemas.microsoft.com/office/drawing/2014/main" xmlns="" id="{6EE9A463-0DB5-41CA-A322-27734E0231E5}"/>
                    </a:ext>
                  </a:extLst>
                </p:cNvPr>
                <p:cNvPicPr>
                  <a:picLocks noChangeAspect="1"/>
                </p:cNvPicPr>
                <p:nvPr/>
              </p:nvPicPr>
              <p:blipFill rotWithShape="1">
                <a:blip r:embed="rId4">
                  <a:extLst>
                    <a:ext uri="{28A0092B-C50C-407E-A947-70E740481C1C}">
                      <a14:useLocalDpi xmlns:a14="http://schemas.microsoft.com/office/drawing/2010/main" val="0"/>
                    </a:ext>
                  </a:extLst>
                </a:blip>
                <a:srcRect t="48762" r="59945" b="26775"/>
                <a:stretch/>
              </p:blipFill>
              <p:spPr>
                <a:xfrm>
                  <a:off x="3826598" y="5351805"/>
                  <a:ext cx="1400178" cy="1521061"/>
                </a:xfrm>
                <a:prstGeom prst="rect">
                  <a:avLst/>
                </a:prstGeom>
              </p:spPr>
            </p:pic>
            <p:pic>
              <p:nvPicPr>
                <p:cNvPr id="68" name="图片 67">
                  <a:extLst>
                    <a:ext uri="{FF2B5EF4-FFF2-40B4-BE49-F238E27FC236}">
                      <a16:creationId xmlns:a16="http://schemas.microsoft.com/office/drawing/2014/main" xmlns="" id="{0615CD0A-EDE4-4D77-8E76-5DD0EF05FCDE}"/>
                    </a:ext>
                  </a:extLst>
                </p:cNvPr>
                <p:cNvPicPr>
                  <a:picLocks noChangeAspect="1"/>
                </p:cNvPicPr>
                <p:nvPr/>
              </p:nvPicPr>
              <p:blipFill rotWithShape="1">
                <a:blip r:embed="rId5">
                  <a:extLst>
                    <a:ext uri="{28A0092B-C50C-407E-A947-70E740481C1C}">
                      <a14:useLocalDpi xmlns:a14="http://schemas.microsoft.com/office/drawing/2010/main" val="0"/>
                    </a:ext>
                  </a:extLst>
                </a:blip>
                <a:srcRect l="40565" t="76702" r="34189"/>
                <a:stretch/>
              </p:blipFill>
              <p:spPr>
                <a:xfrm>
                  <a:off x="4564326" y="4700698"/>
                  <a:ext cx="1400178" cy="2298273"/>
                </a:xfrm>
                <a:prstGeom prst="rect">
                  <a:avLst/>
                </a:prstGeom>
              </p:spPr>
            </p:pic>
            <p:pic>
              <p:nvPicPr>
                <p:cNvPr id="69" name="图片 68">
                  <a:extLst>
                    <a:ext uri="{FF2B5EF4-FFF2-40B4-BE49-F238E27FC236}">
                      <a16:creationId xmlns:a16="http://schemas.microsoft.com/office/drawing/2014/main" xmlns="" id="{171F981A-D3FD-4BF4-8E40-5FF6A3E53095}"/>
                    </a:ext>
                  </a:extLst>
                </p:cNvPr>
                <p:cNvPicPr>
                  <a:picLocks noChangeAspect="1"/>
                </p:cNvPicPr>
                <p:nvPr/>
              </p:nvPicPr>
              <p:blipFill rotWithShape="1">
                <a:blip r:embed="rId4">
                  <a:extLst>
                    <a:ext uri="{28A0092B-C50C-407E-A947-70E740481C1C}">
                      <a14:useLocalDpi xmlns:a14="http://schemas.microsoft.com/office/drawing/2010/main" val="0"/>
                    </a:ext>
                  </a:extLst>
                </a:blip>
                <a:srcRect t="48762" r="59945" b="26775"/>
                <a:stretch/>
              </p:blipFill>
              <p:spPr>
                <a:xfrm>
                  <a:off x="5264416" y="3963247"/>
                  <a:ext cx="2664699" cy="2894753"/>
                </a:xfrm>
                <a:prstGeom prst="rect">
                  <a:avLst/>
                </a:prstGeom>
              </p:spPr>
            </p:pic>
          </p:grpSp>
        </p:grpSp>
      </p:grpSp>
      <p:sp>
        <p:nvSpPr>
          <p:cNvPr id="70" name="云形 69">
            <a:extLst>
              <a:ext uri="{FF2B5EF4-FFF2-40B4-BE49-F238E27FC236}">
                <a16:creationId xmlns:a16="http://schemas.microsoft.com/office/drawing/2014/main" xmlns="" id="{044E3ED3-133D-40F9-82DA-23CA8E388AA4}"/>
              </a:ext>
            </a:extLst>
          </p:cNvPr>
          <p:cNvSpPr/>
          <p:nvPr/>
        </p:nvSpPr>
        <p:spPr>
          <a:xfrm>
            <a:off x="1490783" y="567942"/>
            <a:ext cx="9767494" cy="4132756"/>
          </a:xfrm>
          <a:prstGeom prst="cloud">
            <a:avLst/>
          </a:prstGeom>
          <a:solidFill>
            <a:schemeClr val="bg1"/>
          </a:solidFill>
          <a:ln w="25400" cap="rnd">
            <a:no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a:t>z</a:t>
            </a:r>
            <a:endParaRPr lang="zh-CN" altLang="en-US"/>
          </a:p>
        </p:txBody>
      </p:sp>
      <p:sp>
        <p:nvSpPr>
          <p:cNvPr id="18" name="Rectangle 17">
            <a:extLst>
              <a:ext uri="{FF2B5EF4-FFF2-40B4-BE49-F238E27FC236}">
                <a16:creationId xmlns:a16="http://schemas.microsoft.com/office/drawing/2014/main" xmlns="" id="{44666962-CC67-443F-B5DE-416D4C620C9C}"/>
              </a:ext>
            </a:extLst>
          </p:cNvPr>
          <p:cNvSpPr/>
          <p:nvPr/>
        </p:nvSpPr>
        <p:spPr>
          <a:xfrm>
            <a:off x="3220792" y="1596126"/>
            <a:ext cx="7261924" cy="1938992"/>
          </a:xfrm>
          <a:prstGeom prst="rect">
            <a:avLst/>
          </a:prstGeom>
          <a:noFill/>
        </p:spPr>
        <p:txBody>
          <a:bodyPr wrap="none" lIns="91440" tIns="45720" rIns="91440" bIns="45720">
            <a:spAutoFit/>
          </a:bodyPr>
          <a:lstStyle/>
          <a:p>
            <a:pPr algn="ctr"/>
            <a:r>
              <a:rPr lang="vi-VN" sz="12000" b="1">
                <a:ln w="38100">
                  <a:solidFill>
                    <a:schemeClr val="bg1"/>
                  </a:solidFill>
                  <a:prstDash val="solid"/>
                </a:ln>
                <a:solidFill>
                  <a:srgbClr val="00B0F0"/>
                </a:solidFill>
                <a:effectLst>
                  <a:outerShdw blurRad="50800" dist="38100" dir="13500000" algn="br" rotWithShape="0">
                    <a:prstClr val="black">
                      <a:alpha val="40000"/>
                    </a:prstClr>
                  </a:outerShdw>
                </a:effectLst>
                <a:latin typeface="iCiel Pequena" pitchFamily="50" charset="0"/>
              </a:rPr>
              <a:t>KHỞI ĐỘNG</a:t>
            </a:r>
            <a:endParaRPr lang="en-US" sz="12000" b="1" cap="none" spc="0">
              <a:ln w="38100">
                <a:solidFill>
                  <a:schemeClr val="bg1"/>
                </a:solidFill>
                <a:prstDash val="solid"/>
              </a:ln>
              <a:solidFill>
                <a:srgbClr val="00B0F0"/>
              </a:solidFill>
              <a:effectLst>
                <a:outerShdw blurRad="50800" dist="38100" dir="13500000" algn="br" rotWithShape="0">
                  <a:prstClr val="black">
                    <a:alpha val="40000"/>
                  </a:prstClr>
                </a:outerShdw>
              </a:effectLst>
              <a:latin typeface="iCiel Pequena" pitchFamily="50" charset="0"/>
            </a:endParaRPr>
          </a:p>
        </p:txBody>
      </p:sp>
      <p:pic>
        <p:nvPicPr>
          <p:cNvPr id="22" name="Picture 2">
            <a:extLst>
              <a:ext uri="{FF2B5EF4-FFF2-40B4-BE49-F238E27FC236}">
                <a16:creationId xmlns:a16="http://schemas.microsoft.com/office/drawing/2014/main" xmlns="" id="{C57E2703-899A-4359-BD0A-FE404429B75B}"/>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1312110">
            <a:off x="28272" y="-31308"/>
            <a:ext cx="3378352" cy="4391490"/>
          </a:xfrm>
          <a:prstGeom prst="rect">
            <a:avLst/>
          </a:prstGeom>
        </p:spPr>
      </p:pic>
    </p:spTree>
    <p:extLst>
      <p:ext uri="{BB962C8B-B14F-4D97-AF65-F5344CB8AC3E}">
        <p14:creationId xmlns:p14="http://schemas.microsoft.com/office/powerpoint/2010/main" val="1647039367"/>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ppt_x</p:attrName>
                                        </p:attrNameLst>
                                      </p:cBhvr>
                                      <p:tavLst>
                                        <p:tav tm="0">
                                          <p:val>
                                            <p:strVal val="#ppt_x"/>
                                          </p:val>
                                        </p:tav>
                                        <p:tav tm="100000">
                                          <p:val>
                                            <p:strVal val="#ppt_x"/>
                                          </p:val>
                                        </p:tav>
                                      </p:tavLst>
                                    </p:anim>
                                    <p:anim calcmode="lin" valueType="num">
                                      <p:cBhvr>
                                        <p:cTn id="9" dur="1000" fill="hold"/>
                                        <p:tgtEl>
                                          <p:spTgt spid="2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4" presetClass="entr" presetSubtype="10" fill="hold" grpId="0" nodeType="afterEffect">
                                  <p:stCondLst>
                                    <p:cond delay="0"/>
                                  </p:stCondLst>
                                  <p:childTnLst>
                                    <p:set>
                                      <p:cBhvr>
                                        <p:cTn id="12" dur="1" fill="hold">
                                          <p:stCondLst>
                                            <p:cond delay="0"/>
                                          </p:stCondLst>
                                        </p:cTn>
                                        <p:tgtEl>
                                          <p:spTgt spid="70"/>
                                        </p:tgtEl>
                                        <p:attrNameLst>
                                          <p:attrName>style.visibility</p:attrName>
                                        </p:attrNameLst>
                                      </p:cBhvr>
                                      <p:to>
                                        <p:strVal val="visible"/>
                                      </p:to>
                                    </p:set>
                                    <p:animEffect transition="in" filter="randombar(horizontal)">
                                      <p:cBhvr>
                                        <p:cTn id="13" dur="500"/>
                                        <p:tgtEl>
                                          <p:spTgt spid="70"/>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randombar(horizontal)">
                                      <p:cBhvr>
                                        <p:cTn id="16" dur="500"/>
                                        <p:tgtEl>
                                          <p:spTgt spid="18"/>
                                        </p:tgtEl>
                                      </p:cBhvr>
                                    </p:animEffect>
                                  </p:childTnLst>
                                </p:cTn>
                              </p:par>
                            </p:childTnLst>
                          </p:cTn>
                        </p:par>
                        <p:par>
                          <p:cTn id="17" fill="hold">
                            <p:stCondLst>
                              <p:cond delay="1500"/>
                            </p:stCondLst>
                            <p:childTnLst>
                              <p:par>
                                <p:cTn id="18" presetID="32" presetClass="emph" presetSubtype="0" fill="hold" nodeType="afterEffect">
                                  <p:stCondLst>
                                    <p:cond delay="0"/>
                                  </p:stCondLst>
                                  <p:childTnLst>
                                    <p:animRot by="120000">
                                      <p:cBhvr>
                                        <p:cTn id="19" dur="100" fill="hold">
                                          <p:stCondLst>
                                            <p:cond delay="0"/>
                                          </p:stCondLst>
                                        </p:cTn>
                                        <p:tgtEl>
                                          <p:spTgt spid="22"/>
                                        </p:tgtEl>
                                        <p:attrNameLst>
                                          <p:attrName>r</p:attrName>
                                        </p:attrNameLst>
                                      </p:cBhvr>
                                    </p:animRot>
                                    <p:animRot by="-240000">
                                      <p:cBhvr>
                                        <p:cTn id="20" dur="200" fill="hold">
                                          <p:stCondLst>
                                            <p:cond delay="200"/>
                                          </p:stCondLst>
                                        </p:cTn>
                                        <p:tgtEl>
                                          <p:spTgt spid="22"/>
                                        </p:tgtEl>
                                        <p:attrNameLst>
                                          <p:attrName>r</p:attrName>
                                        </p:attrNameLst>
                                      </p:cBhvr>
                                    </p:animRot>
                                    <p:animRot by="240000">
                                      <p:cBhvr>
                                        <p:cTn id="21" dur="200" fill="hold">
                                          <p:stCondLst>
                                            <p:cond delay="400"/>
                                          </p:stCondLst>
                                        </p:cTn>
                                        <p:tgtEl>
                                          <p:spTgt spid="22"/>
                                        </p:tgtEl>
                                        <p:attrNameLst>
                                          <p:attrName>r</p:attrName>
                                        </p:attrNameLst>
                                      </p:cBhvr>
                                    </p:animRot>
                                    <p:animRot by="-240000">
                                      <p:cBhvr>
                                        <p:cTn id="22" dur="200" fill="hold">
                                          <p:stCondLst>
                                            <p:cond delay="600"/>
                                          </p:stCondLst>
                                        </p:cTn>
                                        <p:tgtEl>
                                          <p:spTgt spid="22"/>
                                        </p:tgtEl>
                                        <p:attrNameLst>
                                          <p:attrName>r</p:attrName>
                                        </p:attrNameLst>
                                      </p:cBhvr>
                                    </p:animRot>
                                    <p:animRot by="120000">
                                      <p:cBhvr>
                                        <p:cTn id="23" dur="200" fill="hold">
                                          <p:stCondLst>
                                            <p:cond delay="800"/>
                                          </p:stCondLst>
                                        </p:cTn>
                                        <p:tgtEl>
                                          <p:spTgt spid="2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 grpId="0" animBg="1"/>
      <p:bldP spid="1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28">
            <a:extLst>
              <a:ext uri="{FF2B5EF4-FFF2-40B4-BE49-F238E27FC236}">
                <a16:creationId xmlns:a16="http://schemas.microsoft.com/office/drawing/2014/main" xmlns="" id="{9CD3ACEC-8630-4E73-8688-C4ECE01A8FC1}"/>
              </a:ext>
            </a:extLst>
          </p:cNvPr>
          <p:cNvPicPr>
            <a:picLocks noChangeAspect="1"/>
          </p:cNvPicPr>
          <p:nvPr/>
        </p:nvPicPr>
        <p:blipFill rotWithShape="1">
          <a:blip r:embed="rId2">
            <a:extLst>
              <a:ext uri="{28A0092B-C50C-407E-A947-70E740481C1C}">
                <a14:useLocalDpi xmlns:a14="http://schemas.microsoft.com/office/drawing/2010/main" val="0"/>
              </a:ext>
            </a:extLst>
          </a:blip>
          <a:srcRect l="65426" t="67526" r="-108" b="9176"/>
          <a:stretch/>
        </p:blipFill>
        <p:spPr>
          <a:xfrm>
            <a:off x="10615992" y="-299597"/>
            <a:ext cx="1469269" cy="1755561"/>
          </a:xfrm>
          <a:prstGeom prst="rect">
            <a:avLst/>
          </a:prstGeom>
        </p:spPr>
      </p:pic>
      <p:pic>
        <p:nvPicPr>
          <p:cNvPr id="10" name="图片 31">
            <a:extLst>
              <a:ext uri="{FF2B5EF4-FFF2-40B4-BE49-F238E27FC236}">
                <a16:creationId xmlns:a16="http://schemas.microsoft.com/office/drawing/2014/main" xmlns="" id="{A614A799-BE28-423E-A288-22254BC13E53}"/>
              </a:ext>
            </a:extLst>
          </p:cNvPr>
          <p:cNvPicPr>
            <a:picLocks noChangeAspect="1"/>
          </p:cNvPicPr>
          <p:nvPr/>
        </p:nvPicPr>
        <p:blipFill rotWithShape="1">
          <a:blip r:embed="rId3">
            <a:extLst>
              <a:ext uri="{28A0092B-C50C-407E-A947-70E740481C1C}">
                <a14:useLocalDpi xmlns:a14="http://schemas.microsoft.com/office/drawing/2010/main" val="0"/>
              </a:ext>
            </a:extLst>
          </a:blip>
          <a:srcRect t="48762" r="59945" b="26775"/>
          <a:stretch/>
        </p:blipFill>
        <p:spPr>
          <a:xfrm flipH="1">
            <a:off x="9980445" y="124767"/>
            <a:ext cx="1271093" cy="1380832"/>
          </a:xfrm>
          <a:prstGeom prst="rect">
            <a:avLst/>
          </a:prstGeom>
        </p:spPr>
      </p:pic>
      <p:pic>
        <p:nvPicPr>
          <p:cNvPr id="20" name="图片 19">
            <a:extLst>
              <a:ext uri="{FF2B5EF4-FFF2-40B4-BE49-F238E27FC236}">
                <a16:creationId xmlns:a16="http://schemas.microsoft.com/office/drawing/2014/main" xmlns="" id="{981C407C-7223-4886-9E52-2C57DB7DC45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6848" t="45402" r="24803" b="24732"/>
          <a:stretch/>
        </p:blipFill>
        <p:spPr>
          <a:xfrm>
            <a:off x="2803229" y="241300"/>
            <a:ext cx="2036981" cy="1854562"/>
          </a:xfrm>
          <a:prstGeom prst="rect">
            <a:avLst/>
          </a:prstGeom>
        </p:spPr>
      </p:pic>
      <p:sp>
        <p:nvSpPr>
          <p:cNvPr id="2" name="双波形 1">
            <a:extLst>
              <a:ext uri="{FF2B5EF4-FFF2-40B4-BE49-F238E27FC236}">
                <a16:creationId xmlns:a16="http://schemas.microsoft.com/office/drawing/2014/main" xmlns="" id="{4A7AF3C0-47C4-4FF9-BF06-C3CCF657CD0B}"/>
              </a:ext>
            </a:extLst>
          </p:cNvPr>
          <p:cNvSpPr/>
          <p:nvPr/>
        </p:nvSpPr>
        <p:spPr>
          <a:xfrm>
            <a:off x="1" y="578184"/>
            <a:ext cx="12191999" cy="5939515"/>
          </a:xfrm>
          <a:prstGeom prst="doubleWave">
            <a:avLst/>
          </a:prstGeom>
          <a:solidFill>
            <a:schemeClr val="bg1"/>
          </a:solidFill>
          <a:ln w="76200" cap="rnd">
            <a:noFill/>
            <a:round/>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Rectangle 13">
            <a:extLst>
              <a:ext uri="{FF2B5EF4-FFF2-40B4-BE49-F238E27FC236}">
                <a16:creationId xmlns:a16="http://schemas.microsoft.com/office/drawing/2014/main" xmlns="" id="{6506FD00-B9C3-404A-A318-B9566851A71D}"/>
              </a:ext>
            </a:extLst>
          </p:cNvPr>
          <p:cNvSpPr/>
          <p:nvPr/>
        </p:nvSpPr>
        <p:spPr>
          <a:xfrm>
            <a:off x="-1982821" y="1179078"/>
            <a:ext cx="8078821" cy="707886"/>
          </a:xfrm>
          <a:prstGeom prst="rect">
            <a:avLst/>
          </a:prstGeom>
          <a:noFill/>
        </p:spPr>
        <p:txBody>
          <a:bodyPr wrap="square" lIns="91440" tIns="45720" rIns="91440" bIns="45720">
            <a:spAutoFit/>
          </a:bodyPr>
          <a:lstStyle/>
          <a:p>
            <a:pPr algn="ctr"/>
            <a:r>
              <a:rPr lang="vi-VN" sz="4000" b="1" dirty="0" err="1">
                <a:ln w="19050">
                  <a:solidFill>
                    <a:srgbClr val="57091A"/>
                  </a:solidFill>
                </a:ln>
                <a:solidFill>
                  <a:srgbClr val="EA3259"/>
                </a:solidFill>
                <a:effectLst>
                  <a:outerShdw blurRad="38100" dist="19050" dir="2700000" algn="tl" rotWithShape="0">
                    <a:schemeClr val="dk1">
                      <a:alpha val="40000"/>
                    </a:schemeClr>
                  </a:outerShdw>
                </a:effectLst>
              </a:rPr>
              <a:t>Giải</a:t>
            </a:r>
            <a:r>
              <a:rPr lang="vi-VN" sz="4000" b="1" dirty="0">
                <a:ln w="19050">
                  <a:solidFill>
                    <a:srgbClr val="57091A"/>
                  </a:solidFill>
                </a:ln>
                <a:solidFill>
                  <a:srgbClr val="EA3259"/>
                </a:solidFill>
                <a:effectLst>
                  <a:outerShdw blurRad="38100" dist="19050" dir="2700000" algn="tl" rotWithShape="0">
                    <a:schemeClr val="dk1">
                      <a:alpha val="40000"/>
                    </a:schemeClr>
                  </a:outerShdw>
                </a:effectLst>
              </a:rPr>
              <a:t> </a:t>
            </a:r>
            <a:r>
              <a:rPr lang="vi-VN" sz="4000" b="1" dirty="0" err="1">
                <a:ln w="19050">
                  <a:solidFill>
                    <a:srgbClr val="57091A"/>
                  </a:solidFill>
                </a:ln>
                <a:solidFill>
                  <a:srgbClr val="EA3259"/>
                </a:solidFill>
                <a:effectLst>
                  <a:outerShdw blurRad="38100" dist="19050" dir="2700000" algn="tl" rotWithShape="0">
                    <a:schemeClr val="dk1">
                      <a:alpha val="40000"/>
                    </a:schemeClr>
                  </a:outerShdw>
                </a:effectLst>
              </a:rPr>
              <a:t>nghĩa</a:t>
            </a:r>
            <a:r>
              <a:rPr lang="vi-VN" sz="4000" b="1" dirty="0">
                <a:ln w="19050">
                  <a:solidFill>
                    <a:srgbClr val="57091A"/>
                  </a:solidFill>
                </a:ln>
                <a:solidFill>
                  <a:srgbClr val="EA3259"/>
                </a:solidFill>
                <a:effectLst>
                  <a:outerShdw blurRad="38100" dist="19050" dir="2700000" algn="tl" rotWithShape="0">
                    <a:schemeClr val="dk1">
                      <a:alpha val="40000"/>
                    </a:schemeClr>
                  </a:outerShdw>
                </a:effectLst>
              </a:rPr>
              <a:t> </a:t>
            </a:r>
            <a:r>
              <a:rPr lang="vi-VN" sz="4000" b="1" dirty="0" err="1">
                <a:ln w="19050">
                  <a:solidFill>
                    <a:srgbClr val="57091A"/>
                  </a:solidFill>
                </a:ln>
                <a:solidFill>
                  <a:srgbClr val="EA3259"/>
                </a:solidFill>
                <a:effectLst>
                  <a:outerShdw blurRad="38100" dist="19050" dir="2700000" algn="tl" rotWithShape="0">
                    <a:schemeClr val="dk1">
                      <a:alpha val="40000"/>
                    </a:schemeClr>
                  </a:outerShdw>
                </a:effectLst>
              </a:rPr>
              <a:t>từ</a:t>
            </a:r>
            <a:r>
              <a:rPr lang="vi-VN" sz="4000" b="1" dirty="0">
                <a:ln w="19050">
                  <a:solidFill>
                    <a:srgbClr val="57091A"/>
                  </a:solidFill>
                </a:ln>
                <a:solidFill>
                  <a:srgbClr val="EA3259"/>
                </a:solidFill>
                <a:effectLst>
                  <a:outerShdw blurRad="38100" dist="19050" dir="2700000" algn="tl" rotWithShape="0">
                    <a:schemeClr val="dk1">
                      <a:alpha val="40000"/>
                    </a:schemeClr>
                  </a:outerShdw>
                </a:effectLst>
              </a:rPr>
              <a:t>: </a:t>
            </a:r>
          </a:p>
        </p:txBody>
      </p:sp>
      <p:sp>
        <p:nvSpPr>
          <p:cNvPr id="18" name="TextBox 17">
            <a:extLst>
              <a:ext uri="{FF2B5EF4-FFF2-40B4-BE49-F238E27FC236}">
                <a16:creationId xmlns:a16="http://schemas.microsoft.com/office/drawing/2014/main" xmlns="" id="{10BF4607-5FB2-433B-B6FE-3D05F9CB92F9}"/>
              </a:ext>
            </a:extLst>
          </p:cNvPr>
          <p:cNvSpPr txBox="1"/>
          <p:nvPr/>
        </p:nvSpPr>
        <p:spPr>
          <a:xfrm>
            <a:off x="5559149" y="2448005"/>
            <a:ext cx="7344382" cy="1754326"/>
          </a:xfrm>
          <a:prstGeom prst="rect">
            <a:avLst/>
          </a:prstGeom>
          <a:noFill/>
        </p:spPr>
        <p:txBody>
          <a:bodyPr wrap="square">
            <a:spAutoFit/>
          </a:bodyPr>
          <a:lstStyle/>
          <a:p>
            <a:pPr>
              <a:spcBef>
                <a:spcPct val="0"/>
              </a:spcBef>
              <a:buFontTx/>
              <a:buNone/>
            </a:pPr>
            <a:r>
              <a:rPr lang="en-US" altLang="en-US" sz="4400" b="1" dirty="0">
                <a:solidFill>
                  <a:srgbClr val="FF0000"/>
                </a:solidFill>
                <a:latin typeface="Arial" panose="020B0604020202020204" pitchFamily="34" charset="0"/>
                <a:ea typeface="Arial-Rounded" panose="020B0500000000000000" pitchFamily="34" charset="0"/>
                <a:cs typeface="Arial" panose="020B0604020202020204" pitchFamily="34" charset="0"/>
              </a:rPr>
              <a:t>Hy </a:t>
            </a:r>
            <a:r>
              <a:rPr lang="vi-VN" altLang="en-US" sz="4400" b="1" dirty="0" err="1">
                <a:solidFill>
                  <a:srgbClr val="FF0000"/>
                </a:solidFill>
                <a:latin typeface="Arial" panose="020B0604020202020204" pitchFamily="34" charset="0"/>
                <a:ea typeface="Arial-Rounded" panose="020B0500000000000000" pitchFamily="34" charset="0"/>
                <a:cs typeface="Arial" panose="020B0604020202020204" pitchFamily="34" charset="0"/>
              </a:rPr>
              <a:t>Lạp</a:t>
            </a:r>
            <a:r>
              <a:rPr lang="vi-VN" altLang="en-US" sz="4400" b="1" dirty="0">
                <a:solidFill>
                  <a:srgbClr val="FF0000"/>
                </a:solidFill>
                <a:latin typeface="Arial" panose="020B0604020202020204" pitchFamily="34" charset="0"/>
                <a:ea typeface="Arial-Rounded" panose="020B0500000000000000" pitchFamily="34" charset="0"/>
                <a:cs typeface="Arial" panose="020B0604020202020204" pitchFamily="34" charset="0"/>
              </a:rPr>
              <a:t> </a:t>
            </a:r>
            <a:r>
              <a:rPr lang="vi-VN" altLang="en-US" sz="4400" b="1" dirty="0" err="1">
                <a:solidFill>
                  <a:srgbClr val="FF0000"/>
                </a:solidFill>
                <a:latin typeface="Arial" panose="020B0604020202020204" pitchFamily="34" charset="0"/>
                <a:ea typeface="Arial-Rounded" panose="020B0500000000000000" pitchFamily="34" charset="0"/>
                <a:cs typeface="Arial" panose="020B0604020202020204" pitchFamily="34" charset="0"/>
              </a:rPr>
              <a:t>cổ</a:t>
            </a:r>
            <a:r>
              <a:rPr lang="vi-VN" altLang="en-US" sz="4400" b="1" dirty="0">
                <a:solidFill>
                  <a:srgbClr val="FF0000"/>
                </a:solidFill>
                <a:latin typeface="Arial" panose="020B0604020202020204" pitchFamily="34" charset="0"/>
                <a:ea typeface="Arial-Rounded" panose="020B0500000000000000" pitchFamily="34" charset="0"/>
                <a:cs typeface="Arial" panose="020B0604020202020204" pitchFamily="34" charset="0"/>
              </a:rPr>
              <a:t> </a:t>
            </a:r>
            <a:r>
              <a:rPr lang="vi-VN" altLang="en-US" sz="4400" b="1" dirty="0" err="1">
                <a:solidFill>
                  <a:srgbClr val="FF0000"/>
                </a:solidFill>
                <a:latin typeface="Arial" panose="020B0604020202020204" pitchFamily="34" charset="0"/>
                <a:ea typeface="Arial-Rounded" panose="020B0500000000000000" pitchFamily="34" charset="0"/>
                <a:cs typeface="Arial" panose="020B0604020202020204" pitchFamily="34" charset="0"/>
              </a:rPr>
              <a:t>đại</a:t>
            </a:r>
            <a:r>
              <a:rPr lang="en-US" altLang="en-US" sz="4400" b="1" dirty="0">
                <a:solidFill>
                  <a:srgbClr val="FF0000"/>
                </a:solidFill>
                <a:latin typeface="Arial" panose="020B0604020202020204" pitchFamily="34" charset="0"/>
                <a:ea typeface="Arial-Rounded" panose="020B0500000000000000" pitchFamily="34" charset="0"/>
                <a:cs typeface="Arial" panose="020B0604020202020204" pitchFamily="34" charset="0"/>
              </a:rPr>
              <a:t>: </a:t>
            </a:r>
            <a:endParaRPr lang="vi-VN" altLang="en-US" sz="4400" b="1" dirty="0">
              <a:solidFill>
                <a:srgbClr val="FF0000"/>
              </a:solidFill>
              <a:latin typeface="Arial" panose="020B0604020202020204" pitchFamily="34" charset="0"/>
              <a:ea typeface="Arial-Rounded" panose="020B0500000000000000" pitchFamily="34" charset="0"/>
              <a:cs typeface="Arial" panose="020B0604020202020204" pitchFamily="34" charset="0"/>
            </a:endParaRPr>
          </a:p>
          <a:p>
            <a:pPr>
              <a:spcBef>
                <a:spcPct val="0"/>
              </a:spcBef>
              <a:buFontTx/>
              <a:buNone/>
            </a:pPr>
            <a:r>
              <a:rPr lang="vi-VN" altLang="en-US" sz="3200" b="1" dirty="0" err="1">
                <a:solidFill>
                  <a:srgbClr val="0070C0"/>
                </a:solidFill>
                <a:latin typeface="Arial" panose="020B0604020202020204" pitchFamily="34" charset="0"/>
                <a:ea typeface="Arial-Rounded" panose="020B0500000000000000" pitchFamily="34" charset="0"/>
                <a:cs typeface="Arial" panose="020B0604020202020204" pitchFamily="34" charset="0"/>
              </a:rPr>
              <a:t>là</a:t>
            </a:r>
            <a:r>
              <a:rPr lang="vi-VN" altLang="en-US" sz="3200" b="1" dirty="0">
                <a:solidFill>
                  <a:srgbClr val="0070C0"/>
                </a:solidFill>
                <a:latin typeface="Arial" panose="020B0604020202020204" pitchFamily="34" charset="0"/>
                <a:ea typeface="Arial-Rounded" panose="020B0500000000000000" pitchFamily="34" charset="0"/>
                <a:cs typeface="Arial" panose="020B0604020202020204" pitchFamily="34" charset="0"/>
              </a:rPr>
              <a:t> </a:t>
            </a:r>
            <a:r>
              <a:rPr lang="vi-VN" altLang="en-US" sz="3200" b="1" dirty="0" err="1">
                <a:solidFill>
                  <a:srgbClr val="0070C0"/>
                </a:solidFill>
                <a:latin typeface="Arial" panose="020B0604020202020204" pitchFamily="34" charset="0"/>
                <a:ea typeface="Arial-Rounded" panose="020B0500000000000000" pitchFamily="34" charset="0"/>
                <a:cs typeface="Arial" panose="020B0604020202020204" pitchFamily="34" charset="0"/>
              </a:rPr>
              <a:t>một</a:t>
            </a:r>
            <a:r>
              <a:rPr lang="vi-VN" altLang="en-US" sz="3200" b="1" dirty="0">
                <a:solidFill>
                  <a:srgbClr val="0070C0"/>
                </a:solidFill>
                <a:latin typeface="Arial" panose="020B0604020202020204" pitchFamily="34" charset="0"/>
                <a:ea typeface="Arial-Rounded" panose="020B0500000000000000" pitchFamily="34" charset="0"/>
                <a:cs typeface="Arial" panose="020B0604020202020204" pitchFamily="34" charset="0"/>
              </a:rPr>
              <a:t> </a:t>
            </a:r>
            <a:r>
              <a:rPr lang="vi-VN" altLang="en-US" sz="3200" b="1" dirty="0" err="1">
                <a:solidFill>
                  <a:srgbClr val="0070C0"/>
                </a:solidFill>
                <a:latin typeface="Arial" panose="020B0604020202020204" pitchFamily="34" charset="0"/>
                <a:ea typeface="Arial-Rounded" panose="020B0500000000000000" pitchFamily="34" charset="0"/>
                <a:cs typeface="Arial" panose="020B0604020202020204" pitchFamily="34" charset="0"/>
              </a:rPr>
              <a:t>nền</a:t>
            </a:r>
            <a:r>
              <a:rPr lang="vi-VN" altLang="en-US" sz="3200" b="1" dirty="0">
                <a:solidFill>
                  <a:srgbClr val="0070C0"/>
                </a:solidFill>
                <a:latin typeface="Arial" panose="020B0604020202020204" pitchFamily="34" charset="0"/>
                <a:ea typeface="Arial-Rounded" panose="020B0500000000000000" pitchFamily="34" charset="0"/>
                <a:cs typeface="Arial" panose="020B0604020202020204" pitchFamily="34" charset="0"/>
              </a:rPr>
              <a:t> văn minh </a:t>
            </a:r>
            <a:r>
              <a:rPr lang="vi-VN" altLang="en-US" sz="3200" b="1" dirty="0" err="1">
                <a:solidFill>
                  <a:srgbClr val="0070C0"/>
                </a:solidFill>
                <a:latin typeface="Arial" panose="020B0604020202020204" pitchFamily="34" charset="0"/>
                <a:ea typeface="Arial-Rounded" panose="020B0500000000000000" pitchFamily="34" charset="0"/>
                <a:cs typeface="Arial" panose="020B0604020202020204" pitchFamily="34" charset="0"/>
              </a:rPr>
              <a:t>thuộc</a:t>
            </a:r>
            <a:r>
              <a:rPr lang="vi-VN" altLang="en-US" sz="3200" b="1" dirty="0">
                <a:solidFill>
                  <a:srgbClr val="0070C0"/>
                </a:solidFill>
                <a:latin typeface="Arial" panose="020B0604020202020204" pitchFamily="34" charset="0"/>
                <a:ea typeface="Arial-Rounded" panose="020B0500000000000000" pitchFamily="34" charset="0"/>
                <a:cs typeface="Arial" panose="020B0604020202020204" pitchFamily="34" charset="0"/>
              </a:rPr>
              <a:t> </a:t>
            </a:r>
            <a:r>
              <a:rPr lang="vi-VN" altLang="en-US" sz="3200" b="1" dirty="0" err="1">
                <a:solidFill>
                  <a:srgbClr val="0070C0"/>
                </a:solidFill>
                <a:latin typeface="Arial" panose="020B0604020202020204" pitchFamily="34" charset="0"/>
                <a:ea typeface="Arial-Rounded" panose="020B0500000000000000" pitchFamily="34" charset="0"/>
                <a:cs typeface="Arial" panose="020B0604020202020204" pitchFamily="34" charset="0"/>
              </a:rPr>
              <a:t>về</a:t>
            </a:r>
            <a:r>
              <a:rPr lang="vi-VN" altLang="en-US" sz="3200" b="1" dirty="0">
                <a:solidFill>
                  <a:srgbClr val="0070C0"/>
                </a:solidFill>
                <a:latin typeface="Arial" panose="020B0604020202020204" pitchFamily="34" charset="0"/>
                <a:ea typeface="Arial-Rounded" panose="020B0500000000000000" pitchFamily="34" charset="0"/>
                <a:cs typeface="Arial" panose="020B0604020202020204" pitchFamily="34" charset="0"/>
              </a:rPr>
              <a:t> </a:t>
            </a:r>
          </a:p>
          <a:p>
            <a:pPr>
              <a:spcBef>
                <a:spcPct val="0"/>
              </a:spcBef>
              <a:buFontTx/>
              <a:buNone/>
            </a:pPr>
            <a:r>
              <a:rPr lang="vi-VN" altLang="en-US" sz="3200" b="1" dirty="0" err="1">
                <a:solidFill>
                  <a:srgbClr val="0070C0"/>
                </a:solidFill>
                <a:latin typeface="Arial" panose="020B0604020202020204" pitchFamily="34" charset="0"/>
                <a:ea typeface="Arial-Rounded" panose="020B0500000000000000" pitchFamily="34" charset="0"/>
                <a:cs typeface="Arial" panose="020B0604020202020204" pitchFamily="34" charset="0"/>
              </a:rPr>
              <a:t>một</a:t>
            </a:r>
            <a:r>
              <a:rPr lang="vi-VN" altLang="en-US" sz="3200" b="1" dirty="0">
                <a:solidFill>
                  <a:srgbClr val="0070C0"/>
                </a:solidFill>
                <a:latin typeface="Arial" panose="020B0604020202020204" pitchFamily="34" charset="0"/>
                <a:ea typeface="Arial-Rounded" panose="020B0500000000000000" pitchFamily="34" charset="0"/>
                <a:cs typeface="Arial" panose="020B0604020202020204" pitchFamily="34" charset="0"/>
              </a:rPr>
              <a:t> </a:t>
            </a:r>
            <a:r>
              <a:rPr lang="vi-VN" altLang="en-US" sz="3200" b="1" dirty="0" err="1">
                <a:solidFill>
                  <a:srgbClr val="0070C0"/>
                </a:solidFill>
                <a:latin typeface="Arial" panose="020B0604020202020204" pitchFamily="34" charset="0"/>
                <a:ea typeface="Arial-Rounded" panose="020B0500000000000000" pitchFamily="34" charset="0"/>
                <a:cs typeface="Arial" panose="020B0604020202020204" pitchFamily="34" charset="0"/>
              </a:rPr>
              <a:t>thời</a:t>
            </a:r>
            <a:r>
              <a:rPr lang="vi-VN" altLang="en-US" sz="3200" b="1" dirty="0">
                <a:solidFill>
                  <a:srgbClr val="0070C0"/>
                </a:solidFill>
                <a:latin typeface="Arial" panose="020B0604020202020204" pitchFamily="34" charset="0"/>
                <a:ea typeface="Arial-Rounded" panose="020B0500000000000000" pitchFamily="34" charset="0"/>
                <a:cs typeface="Arial" panose="020B0604020202020204" pitchFamily="34" charset="0"/>
              </a:rPr>
              <a:t> </a:t>
            </a:r>
            <a:r>
              <a:rPr lang="vi-VN" altLang="en-US" sz="3200" b="1" dirty="0" err="1">
                <a:solidFill>
                  <a:srgbClr val="0070C0"/>
                </a:solidFill>
                <a:latin typeface="Arial" panose="020B0604020202020204" pitchFamily="34" charset="0"/>
                <a:ea typeface="Arial-Rounded" panose="020B0500000000000000" pitchFamily="34" charset="0"/>
                <a:cs typeface="Arial" panose="020B0604020202020204" pitchFamily="34" charset="0"/>
              </a:rPr>
              <a:t>kỳ</a:t>
            </a:r>
            <a:r>
              <a:rPr lang="vi-VN" altLang="en-US" sz="3200" b="1" dirty="0">
                <a:solidFill>
                  <a:srgbClr val="0070C0"/>
                </a:solidFill>
                <a:latin typeface="Arial" panose="020B0604020202020204" pitchFamily="34" charset="0"/>
                <a:ea typeface="Arial-Rounded" panose="020B0500000000000000" pitchFamily="34" charset="0"/>
                <a:cs typeface="Arial" panose="020B0604020202020204" pitchFamily="34" charset="0"/>
              </a:rPr>
              <a:t> </a:t>
            </a:r>
            <a:r>
              <a:rPr lang="vi-VN" altLang="en-US" sz="3200" b="1" dirty="0" err="1">
                <a:solidFill>
                  <a:srgbClr val="0070C0"/>
                </a:solidFill>
                <a:latin typeface="Arial" panose="020B0604020202020204" pitchFamily="34" charset="0"/>
                <a:ea typeface="Arial-Rounded" panose="020B0500000000000000" pitchFamily="34" charset="0"/>
                <a:cs typeface="Arial" panose="020B0604020202020204" pitchFamily="34" charset="0"/>
              </a:rPr>
              <a:t>lịch</a:t>
            </a:r>
            <a:r>
              <a:rPr lang="vi-VN" altLang="en-US" sz="3200" b="1" dirty="0">
                <a:solidFill>
                  <a:srgbClr val="0070C0"/>
                </a:solidFill>
                <a:latin typeface="Arial" panose="020B0604020202020204" pitchFamily="34" charset="0"/>
                <a:ea typeface="Arial-Rounded" panose="020B0500000000000000" pitchFamily="34" charset="0"/>
                <a:cs typeface="Arial" panose="020B0604020202020204" pitchFamily="34" charset="0"/>
              </a:rPr>
              <a:t> </a:t>
            </a:r>
            <a:r>
              <a:rPr lang="vi-VN" altLang="en-US" sz="3200" b="1" dirty="0" err="1">
                <a:solidFill>
                  <a:srgbClr val="0070C0"/>
                </a:solidFill>
                <a:latin typeface="Arial" panose="020B0604020202020204" pitchFamily="34" charset="0"/>
                <a:ea typeface="Arial-Rounded" panose="020B0500000000000000" pitchFamily="34" charset="0"/>
                <a:cs typeface="Arial" panose="020B0604020202020204" pitchFamily="34" charset="0"/>
              </a:rPr>
              <a:t>sử</a:t>
            </a:r>
            <a:r>
              <a:rPr lang="vi-VN" altLang="en-US" sz="3200" b="1" dirty="0">
                <a:solidFill>
                  <a:srgbClr val="0070C0"/>
                </a:solidFill>
                <a:latin typeface="Arial" panose="020B0604020202020204" pitchFamily="34" charset="0"/>
                <a:ea typeface="Arial-Rounded" panose="020B0500000000000000" pitchFamily="34" charset="0"/>
                <a:cs typeface="Arial" panose="020B0604020202020204" pitchFamily="34" charset="0"/>
              </a:rPr>
              <a:t> </a:t>
            </a:r>
            <a:r>
              <a:rPr lang="vi-VN" altLang="en-US" sz="3200" b="1" dirty="0" err="1">
                <a:solidFill>
                  <a:srgbClr val="0070C0"/>
                </a:solidFill>
                <a:latin typeface="Arial" panose="020B0604020202020204" pitchFamily="34" charset="0"/>
                <a:ea typeface="Arial-Rounded" panose="020B0500000000000000" pitchFamily="34" charset="0"/>
                <a:cs typeface="Arial" panose="020B0604020202020204" pitchFamily="34" charset="0"/>
              </a:rPr>
              <a:t>của</a:t>
            </a:r>
            <a:r>
              <a:rPr lang="vi-VN" altLang="en-US" sz="3200" b="1" dirty="0">
                <a:solidFill>
                  <a:srgbClr val="0070C0"/>
                </a:solidFill>
                <a:latin typeface="Arial" panose="020B0604020202020204" pitchFamily="34" charset="0"/>
                <a:ea typeface="Arial-Rounded" panose="020B0500000000000000" pitchFamily="34" charset="0"/>
                <a:cs typeface="Arial" panose="020B0604020202020204" pitchFamily="34" charset="0"/>
              </a:rPr>
              <a:t> Hy </a:t>
            </a:r>
            <a:r>
              <a:rPr lang="vi-VN" altLang="en-US" sz="3200" b="1" dirty="0" err="1">
                <a:solidFill>
                  <a:srgbClr val="0070C0"/>
                </a:solidFill>
                <a:latin typeface="Arial" panose="020B0604020202020204" pitchFamily="34" charset="0"/>
                <a:ea typeface="Arial-Rounded" panose="020B0500000000000000" pitchFamily="34" charset="0"/>
                <a:cs typeface="Arial" panose="020B0604020202020204" pitchFamily="34" charset="0"/>
              </a:rPr>
              <a:t>Lạp</a:t>
            </a:r>
            <a:r>
              <a:rPr lang="vi-VN" altLang="en-US" sz="3200" b="1" dirty="0">
                <a:solidFill>
                  <a:srgbClr val="0070C0"/>
                </a:solidFill>
                <a:latin typeface="Arial" panose="020B0604020202020204" pitchFamily="34" charset="0"/>
                <a:ea typeface="Arial-Rounded" panose="020B0500000000000000" pitchFamily="34" charset="0"/>
                <a:cs typeface="Arial" panose="020B0604020202020204" pitchFamily="34" charset="0"/>
              </a:rPr>
              <a:t>.</a:t>
            </a:r>
            <a:endParaRPr lang="en-US" altLang="en-US" sz="3200" b="1" dirty="0">
              <a:solidFill>
                <a:srgbClr val="0070C0"/>
              </a:solidFill>
              <a:latin typeface="Arial" panose="020B0604020202020204" pitchFamily="34" charset="0"/>
              <a:ea typeface="Arial-Rounded" panose="020B0500000000000000" pitchFamily="34" charset="0"/>
              <a:cs typeface="Arial" panose="020B0604020202020204" pitchFamily="34" charset="0"/>
            </a:endParaRPr>
          </a:p>
        </p:txBody>
      </p:sp>
      <p:pic>
        <p:nvPicPr>
          <p:cNvPr id="19" name="Picture 10">
            <a:extLst>
              <a:ext uri="{FF2B5EF4-FFF2-40B4-BE49-F238E27FC236}">
                <a16:creationId xmlns:a16="http://schemas.microsoft.com/office/drawing/2014/main" xmlns="" id="{628C86EE-CA74-40D9-B15F-F91DD5DD467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a:off x="9092350" y="3954872"/>
            <a:ext cx="3099649" cy="2750939"/>
          </a:xfrm>
          <a:prstGeom prst="rect">
            <a:avLst/>
          </a:prstGeom>
        </p:spPr>
      </p:pic>
      <p:pic>
        <p:nvPicPr>
          <p:cNvPr id="14338" name="Picture 2">
            <a:extLst>
              <a:ext uri="{FF2B5EF4-FFF2-40B4-BE49-F238E27FC236}">
                <a16:creationId xmlns:a16="http://schemas.microsoft.com/office/drawing/2014/main" xmlns="" id="{FE79419F-B80F-448D-9B77-1FD813D5EFE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01288" y="2047150"/>
            <a:ext cx="4756574" cy="356743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46385231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500" fill="hold"/>
                                        <p:tgtEl>
                                          <p:spTgt spid="20"/>
                                        </p:tgtEl>
                                        <p:attrNameLst>
                                          <p:attrName>ppt_w</p:attrName>
                                        </p:attrNameLst>
                                      </p:cBhvr>
                                      <p:tavLst>
                                        <p:tav tm="0">
                                          <p:val>
                                            <p:fltVal val="0"/>
                                          </p:val>
                                        </p:tav>
                                        <p:tav tm="100000">
                                          <p:val>
                                            <p:strVal val="#ppt_w"/>
                                          </p:val>
                                        </p:tav>
                                      </p:tavLst>
                                    </p:anim>
                                    <p:anim calcmode="lin" valueType="num">
                                      <p:cBhvr>
                                        <p:cTn id="8" dur="500" fill="hold"/>
                                        <p:tgtEl>
                                          <p:spTgt spid="20"/>
                                        </p:tgtEl>
                                        <p:attrNameLst>
                                          <p:attrName>ppt_h</p:attrName>
                                        </p:attrNameLst>
                                      </p:cBhvr>
                                      <p:tavLst>
                                        <p:tav tm="0">
                                          <p:val>
                                            <p:fltVal val="0"/>
                                          </p:val>
                                        </p:tav>
                                        <p:tav tm="100000">
                                          <p:val>
                                            <p:strVal val="#ppt_h"/>
                                          </p:val>
                                        </p:tav>
                                      </p:tavLst>
                                    </p:anim>
                                    <p:animEffect transition="in" filter="fade">
                                      <p:cBhvr>
                                        <p:cTn id="9" dur="500"/>
                                        <p:tgtEl>
                                          <p:spTgt spid="20"/>
                                        </p:tgtEl>
                                      </p:cBhvr>
                                    </p:animEffect>
                                  </p:childTnLst>
                                </p:cTn>
                              </p:par>
                              <p:par>
                                <p:cTn id="10" presetID="42" presetClass="entr" presetSubtype="0" fill="hold" nodeType="with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1000"/>
                                        <p:tgtEl>
                                          <p:spTgt spid="19"/>
                                        </p:tgtEl>
                                      </p:cBhvr>
                                    </p:animEffect>
                                    <p:anim calcmode="lin" valueType="num">
                                      <p:cBhvr>
                                        <p:cTn id="13" dur="1000" fill="hold"/>
                                        <p:tgtEl>
                                          <p:spTgt spid="19"/>
                                        </p:tgtEl>
                                        <p:attrNameLst>
                                          <p:attrName>ppt_x</p:attrName>
                                        </p:attrNameLst>
                                      </p:cBhvr>
                                      <p:tavLst>
                                        <p:tav tm="0">
                                          <p:val>
                                            <p:strVal val="#ppt_x"/>
                                          </p:val>
                                        </p:tav>
                                        <p:tav tm="100000">
                                          <p:val>
                                            <p:strVal val="#ppt_x"/>
                                          </p:val>
                                        </p:tav>
                                      </p:tavLst>
                                    </p:anim>
                                    <p:anim calcmode="lin" valueType="num">
                                      <p:cBhvr>
                                        <p:cTn id="14" dur="1000" fill="hold"/>
                                        <p:tgtEl>
                                          <p:spTgt spid="19"/>
                                        </p:tgtEl>
                                        <p:attrNameLst>
                                          <p:attrName>ppt_y</p:attrName>
                                        </p:attrNameLst>
                                      </p:cBhvr>
                                      <p:tavLst>
                                        <p:tav tm="0">
                                          <p:val>
                                            <p:strVal val="#ppt_y+.1"/>
                                          </p:val>
                                        </p:tav>
                                        <p:tav tm="100000">
                                          <p:val>
                                            <p:strVal val="#ppt_y"/>
                                          </p:val>
                                        </p:tav>
                                      </p:tavLst>
                                    </p:anim>
                                  </p:childTnLst>
                                </p:cTn>
                              </p:par>
                              <p:par>
                                <p:cTn id="15" presetID="53" presetClass="entr" presetSubtype="16"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p:cTn id="17" dur="500" fill="hold"/>
                                        <p:tgtEl>
                                          <p:spTgt spid="9"/>
                                        </p:tgtEl>
                                        <p:attrNameLst>
                                          <p:attrName>ppt_w</p:attrName>
                                        </p:attrNameLst>
                                      </p:cBhvr>
                                      <p:tavLst>
                                        <p:tav tm="0">
                                          <p:val>
                                            <p:fltVal val="0"/>
                                          </p:val>
                                        </p:tav>
                                        <p:tav tm="100000">
                                          <p:val>
                                            <p:strVal val="#ppt_w"/>
                                          </p:val>
                                        </p:tav>
                                      </p:tavLst>
                                    </p:anim>
                                    <p:anim calcmode="lin" valueType="num">
                                      <p:cBhvr>
                                        <p:cTn id="18" dur="500" fill="hold"/>
                                        <p:tgtEl>
                                          <p:spTgt spid="9"/>
                                        </p:tgtEl>
                                        <p:attrNameLst>
                                          <p:attrName>ppt_h</p:attrName>
                                        </p:attrNameLst>
                                      </p:cBhvr>
                                      <p:tavLst>
                                        <p:tav tm="0">
                                          <p:val>
                                            <p:fltVal val="0"/>
                                          </p:val>
                                        </p:tav>
                                        <p:tav tm="100000">
                                          <p:val>
                                            <p:strVal val="#ppt_h"/>
                                          </p:val>
                                        </p:tav>
                                      </p:tavLst>
                                    </p:anim>
                                    <p:animEffect transition="in" filter="fade">
                                      <p:cBhvr>
                                        <p:cTn id="19" dur="500"/>
                                        <p:tgtEl>
                                          <p:spTgt spid="9"/>
                                        </p:tgtEl>
                                      </p:cBhvr>
                                    </p:animEffect>
                                  </p:childTnLst>
                                </p:cTn>
                              </p:par>
                              <p:par>
                                <p:cTn id="20" presetID="53" presetClass="entr" presetSubtype="16" fill="hold" nodeType="withEffect">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cBhvr>
                                        <p:cTn id="22" dur="500" fill="hold"/>
                                        <p:tgtEl>
                                          <p:spTgt spid="10"/>
                                        </p:tgtEl>
                                        <p:attrNameLst>
                                          <p:attrName>ppt_w</p:attrName>
                                        </p:attrNameLst>
                                      </p:cBhvr>
                                      <p:tavLst>
                                        <p:tav tm="0">
                                          <p:val>
                                            <p:fltVal val="0"/>
                                          </p:val>
                                        </p:tav>
                                        <p:tav tm="100000">
                                          <p:val>
                                            <p:strVal val="#ppt_w"/>
                                          </p:val>
                                        </p:tav>
                                      </p:tavLst>
                                    </p:anim>
                                    <p:anim calcmode="lin" valueType="num">
                                      <p:cBhvr>
                                        <p:cTn id="23" dur="500" fill="hold"/>
                                        <p:tgtEl>
                                          <p:spTgt spid="10"/>
                                        </p:tgtEl>
                                        <p:attrNameLst>
                                          <p:attrName>ppt_h</p:attrName>
                                        </p:attrNameLst>
                                      </p:cBhvr>
                                      <p:tavLst>
                                        <p:tav tm="0">
                                          <p:val>
                                            <p:fltVal val="0"/>
                                          </p:val>
                                        </p:tav>
                                        <p:tav tm="100000">
                                          <p:val>
                                            <p:strVal val="#ppt_h"/>
                                          </p:val>
                                        </p:tav>
                                      </p:tavLst>
                                    </p:anim>
                                    <p:animEffect transition="in" filter="fade">
                                      <p:cBhvr>
                                        <p:cTn id="24" dur="500"/>
                                        <p:tgtEl>
                                          <p:spTgt spid="10"/>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fade">
                                      <p:cBhvr>
                                        <p:cTn id="29" dur="1000"/>
                                        <p:tgtEl>
                                          <p:spTgt spid="14"/>
                                        </p:tgtEl>
                                      </p:cBhvr>
                                    </p:animEffect>
                                    <p:anim calcmode="lin" valueType="num">
                                      <p:cBhvr>
                                        <p:cTn id="30" dur="1000" fill="hold"/>
                                        <p:tgtEl>
                                          <p:spTgt spid="14"/>
                                        </p:tgtEl>
                                        <p:attrNameLst>
                                          <p:attrName>ppt_x</p:attrName>
                                        </p:attrNameLst>
                                      </p:cBhvr>
                                      <p:tavLst>
                                        <p:tav tm="0">
                                          <p:val>
                                            <p:strVal val="#ppt_x"/>
                                          </p:val>
                                        </p:tav>
                                        <p:tav tm="100000">
                                          <p:val>
                                            <p:strVal val="#ppt_x"/>
                                          </p:val>
                                        </p:tav>
                                      </p:tavLst>
                                    </p:anim>
                                    <p:anim calcmode="lin" valueType="num">
                                      <p:cBhvr>
                                        <p:cTn id="31"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18">
                                            <p:txEl>
                                              <p:pRg st="0" end="0"/>
                                            </p:txEl>
                                          </p:spTgt>
                                        </p:tgtEl>
                                        <p:attrNameLst>
                                          <p:attrName>style.visibility</p:attrName>
                                        </p:attrNameLst>
                                      </p:cBhvr>
                                      <p:to>
                                        <p:strVal val="visible"/>
                                      </p:to>
                                    </p:set>
                                    <p:animEffect transition="in" filter="fade">
                                      <p:cBhvr>
                                        <p:cTn id="36" dur="1000"/>
                                        <p:tgtEl>
                                          <p:spTgt spid="18">
                                            <p:txEl>
                                              <p:pRg st="0" end="0"/>
                                            </p:txEl>
                                          </p:spTgt>
                                        </p:tgtEl>
                                      </p:cBhvr>
                                    </p:animEffect>
                                    <p:anim calcmode="lin" valueType="num">
                                      <p:cBhvr>
                                        <p:cTn id="37" dur="1000" fill="hold"/>
                                        <p:tgtEl>
                                          <p:spTgt spid="18">
                                            <p:txEl>
                                              <p:pRg st="0" end="0"/>
                                            </p:txEl>
                                          </p:spTgt>
                                        </p:tgtEl>
                                        <p:attrNameLst>
                                          <p:attrName>ppt_x</p:attrName>
                                        </p:attrNameLst>
                                      </p:cBhvr>
                                      <p:tavLst>
                                        <p:tav tm="0">
                                          <p:val>
                                            <p:strVal val="#ppt_x"/>
                                          </p:val>
                                        </p:tav>
                                        <p:tav tm="100000">
                                          <p:val>
                                            <p:strVal val="#ppt_x"/>
                                          </p:val>
                                        </p:tav>
                                      </p:tavLst>
                                    </p:anim>
                                    <p:anim calcmode="lin" valueType="num">
                                      <p:cBhvr>
                                        <p:cTn id="38" dur="1000" fill="hold"/>
                                        <p:tgtEl>
                                          <p:spTgt spid="1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14338"/>
                                        </p:tgtEl>
                                        <p:attrNameLst>
                                          <p:attrName>style.visibility</p:attrName>
                                        </p:attrNameLst>
                                      </p:cBhvr>
                                      <p:to>
                                        <p:strVal val="visible"/>
                                      </p:to>
                                    </p:set>
                                    <p:animEffect transition="in" filter="fade">
                                      <p:cBhvr>
                                        <p:cTn id="43" dur="1000"/>
                                        <p:tgtEl>
                                          <p:spTgt spid="14338"/>
                                        </p:tgtEl>
                                      </p:cBhvr>
                                    </p:animEffect>
                                    <p:anim calcmode="lin" valueType="num">
                                      <p:cBhvr>
                                        <p:cTn id="44" dur="1000" fill="hold"/>
                                        <p:tgtEl>
                                          <p:spTgt spid="14338"/>
                                        </p:tgtEl>
                                        <p:attrNameLst>
                                          <p:attrName>ppt_x</p:attrName>
                                        </p:attrNameLst>
                                      </p:cBhvr>
                                      <p:tavLst>
                                        <p:tav tm="0">
                                          <p:val>
                                            <p:strVal val="#ppt_x"/>
                                          </p:val>
                                        </p:tav>
                                        <p:tav tm="100000">
                                          <p:val>
                                            <p:strVal val="#ppt_x"/>
                                          </p:val>
                                        </p:tav>
                                      </p:tavLst>
                                    </p:anim>
                                    <p:anim calcmode="lin" valueType="num">
                                      <p:cBhvr>
                                        <p:cTn id="45" dur="1000" fill="hold"/>
                                        <p:tgtEl>
                                          <p:spTgt spid="14338"/>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nodeType="clickEffect">
                                  <p:stCondLst>
                                    <p:cond delay="0"/>
                                  </p:stCondLst>
                                  <p:childTnLst>
                                    <p:set>
                                      <p:cBhvr>
                                        <p:cTn id="49" dur="1" fill="hold">
                                          <p:stCondLst>
                                            <p:cond delay="0"/>
                                          </p:stCondLst>
                                        </p:cTn>
                                        <p:tgtEl>
                                          <p:spTgt spid="18">
                                            <p:txEl>
                                              <p:pRg st="1" end="1"/>
                                            </p:txEl>
                                          </p:spTgt>
                                        </p:tgtEl>
                                        <p:attrNameLst>
                                          <p:attrName>style.visibility</p:attrName>
                                        </p:attrNameLst>
                                      </p:cBhvr>
                                      <p:to>
                                        <p:strVal val="visible"/>
                                      </p:to>
                                    </p:set>
                                    <p:animEffect transition="in" filter="fade">
                                      <p:cBhvr>
                                        <p:cTn id="50" dur="1000"/>
                                        <p:tgtEl>
                                          <p:spTgt spid="18">
                                            <p:txEl>
                                              <p:pRg st="1" end="1"/>
                                            </p:txEl>
                                          </p:spTgt>
                                        </p:tgtEl>
                                      </p:cBhvr>
                                    </p:animEffect>
                                    <p:anim calcmode="lin" valueType="num">
                                      <p:cBhvr>
                                        <p:cTn id="51" dur="1000" fill="hold"/>
                                        <p:tgtEl>
                                          <p:spTgt spid="18">
                                            <p:txEl>
                                              <p:pRg st="1" end="1"/>
                                            </p:txEl>
                                          </p:spTgt>
                                        </p:tgtEl>
                                        <p:attrNameLst>
                                          <p:attrName>ppt_x</p:attrName>
                                        </p:attrNameLst>
                                      </p:cBhvr>
                                      <p:tavLst>
                                        <p:tav tm="0">
                                          <p:val>
                                            <p:strVal val="#ppt_x"/>
                                          </p:val>
                                        </p:tav>
                                        <p:tav tm="100000">
                                          <p:val>
                                            <p:strVal val="#ppt_x"/>
                                          </p:val>
                                        </p:tav>
                                      </p:tavLst>
                                    </p:anim>
                                    <p:anim calcmode="lin" valueType="num">
                                      <p:cBhvr>
                                        <p:cTn id="52" dur="1000" fill="hold"/>
                                        <p:tgtEl>
                                          <p:spTgt spid="18">
                                            <p:txEl>
                                              <p:pRg st="1" end="1"/>
                                            </p:txEl>
                                          </p:spTgt>
                                        </p:tgtEl>
                                        <p:attrNameLst>
                                          <p:attrName>ppt_y</p:attrName>
                                        </p:attrNameLst>
                                      </p:cBhvr>
                                      <p:tavLst>
                                        <p:tav tm="0">
                                          <p:val>
                                            <p:strVal val="#ppt_y+.1"/>
                                          </p:val>
                                        </p:tav>
                                        <p:tav tm="100000">
                                          <p:val>
                                            <p:strVal val="#ppt_y"/>
                                          </p:val>
                                        </p:tav>
                                      </p:tavLst>
                                    </p:anim>
                                  </p:childTnLst>
                                </p:cTn>
                              </p:par>
                              <p:par>
                                <p:cTn id="53" presetID="42" presetClass="entr" presetSubtype="0" fill="hold" nodeType="withEffect">
                                  <p:stCondLst>
                                    <p:cond delay="0"/>
                                  </p:stCondLst>
                                  <p:childTnLst>
                                    <p:set>
                                      <p:cBhvr>
                                        <p:cTn id="54" dur="1" fill="hold">
                                          <p:stCondLst>
                                            <p:cond delay="0"/>
                                          </p:stCondLst>
                                        </p:cTn>
                                        <p:tgtEl>
                                          <p:spTgt spid="18">
                                            <p:txEl>
                                              <p:pRg st="2" end="2"/>
                                            </p:txEl>
                                          </p:spTgt>
                                        </p:tgtEl>
                                        <p:attrNameLst>
                                          <p:attrName>style.visibility</p:attrName>
                                        </p:attrNameLst>
                                      </p:cBhvr>
                                      <p:to>
                                        <p:strVal val="visible"/>
                                      </p:to>
                                    </p:set>
                                    <p:animEffect transition="in" filter="fade">
                                      <p:cBhvr>
                                        <p:cTn id="55" dur="1000"/>
                                        <p:tgtEl>
                                          <p:spTgt spid="18">
                                            <p:txEl>
                                              <p:pRg st="2" end="2"/>
                                            </p:txEl>
                                          </p:spTgt>
                                        </p:tgtEl>
                                      </p:cBhvr>
                                    </p:animEffect>
                                    <p:anim calcmode="lin" valueType="num">
                                      <p:cBhvr>
                                        <p:cTn id="56" dur="1000" fill="hold"/>
                                        <p:tgtEl>
                                          <p:spTgt spid="18">
                                            <p:txEl>
                                              <p:pRg st="2" end="2"/>
                                            </p:txEl>
                                          </p:spTgt>
                                        </p:tgtEl>
                                        <p:attrNameLst>
                                          <p:attrName>ppt_x</p:attrName>
                                        </p:attrNameLst>
                                      </p:cBhvr>
                                      <p:tavLst>
                                        <p:tav tm="0">
                                          <p:val>
                                            <p:strVal val="#ppt_x"/>
                                          </p:val>
                                        </p:tav>
                                        <p:tav tm="100000">
                                          <p:val>
                                            <p:strVal val="#ppt_x"/>
                                          </p:val>
                                        </p:tav>
                                      </p:tavLst>
                                    </p:anim>
                                    <p:anim calcmode="lin" valueType="num">
                                      <p:cBhvr>
                                        <p:cTn id="57" dur="1000" fill="hold"/>
                                        <p:tgtEl>
                                          <p:spTgt spid="18">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2"/>
          <p:cNvSpPr>
            <a:spLocks noGrp="1" noChangeArrowheads="1"/>
          </p:cNvSpPr>
          <p:nvPr>
            <p:ph type="title"/>
          </p:nvPr>
        </p:nvSpPr>
        <p:spPr/>
        <p:txBody>
          <a:bodyPr/>
          <a:lstStyle/>
          <a:p>
            <a:pPr eaLnBrk="1" hangingPunct="1"/>
            <a:endParaRPr lang="en-US" altLang="en-US" sz="2800" smtClean="0">
              <a:latin typeface="Times New Roman" panose="02020603050405020304" pitchFamily="18" charset="0"/>
              <a:cs typeface="Times New Roman" panose="02020603050405020304" pitchFamily="18" charset="0"/>
            </a:endParaRPr>
          </a:p>
        </p:txBody>
      </p:sp>
      <p:sp>
        <p:nvSpPr>
          <p:cNvPr id="8194" name="Rectangle 3"/>
          <p:cNvSpPr>
            <a:spLocks noGrp="1" noChangeArrowheads="1"/>
          </p:cNvSpPr>
          <p:nvPr>
            <p:ph idx="1"/>
          </p:nvPr>
        </p:nvSpPr>
        <p:spPr/>
        <p:txBody>
          <a:bodyPr/>
          <a:lstStyle/>
          <a:p>
            <a:pPr eaLnBrk="1" hangingPunct="1"/>
            <a:endParaRPr lang="en-US" altLang="en-US" dirty="0" smtClean="0">
              <a:latin typeface="Times New Roman" panose="02020603050405020304" pitchFamily="18" charset="0"/>
              <a:cs typeface="Times New Roman" panose="02020603050405020304" pitchFamily="18" charset="0"/>
            </a:endParaRPr>
          </a:p>
        </p:txBody>
      </p:sp>
      <p:sp>
        <p:nvSpPr>
          <p:cNvPr id="10262" name="Text Box 22"/>
          <p:cNvSpPr txBox="1">
            <a:spLocks noChangeArrowheads="1"/>
          </p:cNvSpPr>
          <p:nvPr/>
        </p:nvSpPr>
        <p:spPr bwMode="auto">
          <a:xfrm>
            <a:off x="513850" y="1221121"/>
            <a:ext cx="11095558" cy="203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a:spcBef>
                <a:spcPct val="50000"/>
              </a:spcBef>
            </a:pPr>
            <a:r>
              <a:rPr lang="en-GB" altLang="en-US" sz="2800" b="1" u="sng" dirty="0" err="1">
                <a:latin typeface="Times New Roman" panose="02020603050405020304" pitchFamily="18" charset="0"/>
                <a:cs typeface="Times New Roman" panose="02020603050405020304" pitchFamily="18" charset="0"/>
              </a:rPr>
              <a:t>Câu</a:t>
            </a:r>
            <a:r>
              <a:rPr lang="en-GB" altLang="en-US" sz="2800" b="1" u="sng" dirty="0" smtClean="0">
                <a:latin typeface="Times New Roman" panose="02020603050405020304" pitchFamily="18" charset="0"/>
                <a:cs typeface="Times New Roman" panose="02020603050405020304" pitchFamily="18" charset="0"/>
              </a:rPr>
              <a:t>:</a:t>
            </a:r>
          </a:p>
          <a:p>
            <a:pPr algn="just">
              <a:lnSpc>
                <a:spcPct val="150000"/>
              </a:lnSpc>
              <a:spcBef>
                <a:spcPct val="50000"/>
              </a:spcBef>
            </a:pPr>
            <a:r>
              <a:rPr lang="en-GB" altLang="en-US" sz="2800" dirty="0" smtClean="0">
                <a:latin typeface="Times New Roman" panose="02020603050405020304" pitchFamily="18" charset="0"/>
                <a:cs typeface="Times New Roman" panose="02020603050405020304" pitchFamily="18" charset="0"/>
              </a:rPr>
              <a:t> </a:t>
            </a:r>
            <a:r>
              <a:rPr lang="en-GB" altLang="en-US" sz="2800" b="1" dirty="0" err="1">
                <a:latin typeface="Times New Roman" panose="02020603050405020304" pitchFamily="18" charset="0"/>
                <a:cs typeface="Times New Roman" panose="02020603050405020304" pitchFamily="18" charset="0"/>
              </a:rPr>
              <a:t>Có</a:t>
            </a:r>
            <a:r>
              <a:rPr lang="en-GB" altLang="en-US" sz="2800" b="1" dirty="0">
                <a:latin typeface="Times New Roman" panose="02020603050405020304" pitchFamily="18" charset="0"/>
                <a:cs typeface="Times New Roman" panose="02020603050405020304" pitchFamily="18" charset="0"/>
              </a:rPr>
              <a:t> </a:t>
            </a:r>
            <a:r>
              <a:rPr lang="en-GB" altLang="en-US" sz="2800" b="1" dirty="0" err="1">
                <a:latin typeface="Times New Roman" panose="02020603050405020304" pitchFamily="18" charset="0"/>
                <a:cs typeface="Times New Roman" panose="02020603050405020304" pitchFamily="18" charset="0"/>
              </a:rPr>
              <a:t>lẽ</a:t>
            </a:r>
            <a:r>
              <a:rPr lang="en-GB" altLang="en-US" sz="2800" b="1" dirty="0">
                <a:latin typeface="Times New Roman" panose="02020603050405020304" pitchFamily="18" charset="0"/>
                <a:cs typeface="Times New Roman" panose="02020603050405020304" pitchFamily="18" charset="0"/>
              </a:rPr>
              <a:t> </a:t>
            </a:r>
            <a:r>
              <a:rPr lang="en-GB" altLang="en-US" sz="2800" b="1" dirty="0" err="1">
                <a:latin typeface="Times New Roman" panose="02020603050405020304" pitchFamily="18" charset="0"/>
                <a:cs typeface="Times New Roman" panose="02020603050405020304" pitchFamily="18" charset="0"/>
              </a:rPr>
              <a:t>đó</a:t>
            </a:r>
            <a:r>
              <a:rPr lang="en-GB" altLang="en-US" sz="2800" b="1" dirty="0">
                <a:latin typeface="Times New Roman" panose="02020603050405020304" pitchFamily="18" charset="0"/>
                <a:cs typeface="Times New Roman" panose="02020603050405020304" pitchFamily="18" charset="0"/>
              </a:rPr>
              <a:t> </a:t>
            </a:r>
            <a:r>
              <a:rPr lang="en-GB" altLang="en-US" sz="2800" b="1" dirty="0" err="1">
                <a:latin typeface="Times New Roman" panose="02020603050405020304" pitchFamily="18" charset="0"/>
                <a:cs typeface="Times New Roman" panose="02020603050405020304" pitchFamily="18" charset="0"/>
              </a:rPr>
              <a:t>là</a:t>
            </a:r>
            <a:r>
              <a:rPr lang="en-GB" altLang="en-US" sz="2800" b="1" dirty="0">
                <a:latin typeface="Times New Roman" panose="02020603050405020304" pitchFamily="18" charset="0"/>
                <a:cs typeface="Times New Roman" panose="02020603050405020304" pitchFamily="18" charset="0"/>
              </a:rPr>
              <a:t> </a:t>
            </a:r>
            <a:r>
              <a:rPr lang="en-GB" altLang="en-US" sz="2800" b="1" dirty="0" err="1">
                <a:latin typeface="Times New Roman" panose="02020603050405020304" pitchFamily="18" charset="0"/>
                <a:cs typeface="Times New Roman" panose="02020603050405020304" pitchFamily="18" charset="0"/>
              </a:rPr>
              <a:t>đồng</a:t>
            </a:r>
            <a:r>
              <a:rPr lang="en-GB" altLang="en-US" sz="2800" b="1" dirty="0">
                <a:latin typeface="Times New Roman" panose="02020603050405020304" pitchFamily="18" charset="0"/>
                <a:cs typeface="Times New Roman" panose="02020603050405020304" pitchFamily="18" charset="0"/>
              </a:rPr>
              <a:t> </a:t>
            </a:r>
            <a:r>
              <a:rPr lang="en-GB" altLang="en-US" sz="2800" b="1" dirty="0" err="1">
                <a:latin typeface="Times New Roman" panose="02020603050405020304" pitchFamily="18" charset="0"/>
                <a:cs typeface="Times New Roman" panose="02020603050405020304" pitchFamily="18" charset="0"/>
              </a:rPr>
              <a:t>tiền</a:t>
            </a:r>
            <a:r>
              <a:rPr lang="en-GB" altLang="en-US" sz="2800" b="1" dirty="0">
                <a:latin typeface="Times New Roman" panose="02020603050405020304" pitchFamily="18" charset="0"/>
                <a:cs typeface="Times New Roman" panose="02020603050405020304" pitchFamily="18" charset="0"/>
              </a:rPr>
              <a:t> </a:t>
            </a:r>
            <a:r>
              <a:rPr lang="en-GB" altLang="en-US" sz="2800" b="1" dirty="0" err="1">
                <a:latin typeface="Times New Roman" panose="02020603050405020304" pitchFamily="18" charset="0"/>
                <a:cs typeface="Times New Roman" panose="02020603050405020304" pitchFamily="18" charset="0"/>
              </a:rPr>
              <a:t>được</a:t>
            </a:r>
            <a:r>
              <a:rPr lang="en-GB" altLang="en-US" sz="2800" b="1" dirty="0">
                <a:latin typeface="Times New Roman" panose="02020603050405020304" pitchFamily="18" charset="0"/>
                <a:cs typeface="Times New Roman" panose="02020603050405020304" pitchFamily="18" charset="0"/>
              </a:rPr>
              <a:t> </a:t>
            </a:r>
            <a:r>
              <a:rPr lang="en-GB" altLang="en-US" sz="2800" b="1" dirty="0" err="1">
                <a:latin typeface="Times New Roman" panose="02020603050405020304" pitchFamily="18" charset="0"/>
                <a:cs typeface="Times New Roman" panose="02020603050405020304" pitchFamily="18" charset="0"/>
              </a:rPr>
              <a:t>ra</a:t>
            </a:r>
            <a:r>
              <a:rPr lang="en-GB" altLang="en-US" sz="2800" b="1" dirty="0">
                <a:latin typeface="Times New Roman" panose="02020603050405020304" pitchFamily="18" charset="0"/>
                <a:cs typeface="Times New Roman" panose="02020603050405020304" pitchFamily="18" charset="0"/>
              </a:rPr>
              <a:t> </a:t>
            </a:r>
            <a:r>
              <a:rPr lang="en-GB" altLang="en-US" sz="2800" b="1" dirty="0" err="1">
                <a:latin typeface="Times New Roman" panose="02020603050405020304" pitchFamily="18" charset="0"/>
                <a:cs typeface="Times New Roman" panose="02020603050405020304" pitchFamily="18" charset="0"/>
              </a:rPr>
              <a:t>đời</a:t>
            </a:r>
            <a:r>
              <a:rPr lang="en-GB" altLang="en-US" sz="2800" b="1" dirty="0">
                <a:latin typeface="Times New Roman" panose="02020603050405020304" pitchFamily="18" charset="0"/>
                <a:cs typeface="Times New Roman" panose="02020603050405020304" pitchFamily="18" charset="0"/>
              </a:rPr>
              <a:t> </a:t>
            </a:r>
            <a:r>
              <a:rPr lang="en-GB" altLang="en-US" sz="2800" b="1" dirty="0" err="1">
                <a:latin typeface="Times New Roman" panose="02020603050405020304" pitchFamily="18" charset="0"/>
                <a:cs typeface="Times New Roman" panose="02020603050405020304" pitchFamily="18" charset="0"/>
              </a:rPr>
              <a:t>để</a:t>
            </a:r>
            <a:r>
              <a:rPr lang="en-GB" altLang="en-US" sz="2800" b="1" dirty="0">
                <a:latin typeface="Times New Roman" panose="02020603050405020304" pitchFamily="18" charset="0"/>
                <a:cs typeface="Times New Roman" panose="02020603050405020304" pitchFamily="18" charset="0"/>
              </a:rPr>
              <a:t> </a:t>
            </a:r>
            <a:r>
              <a:rPr lang="en-GB" altLang="en-US" sz="2800" b="1" dirty="0" err="1">
                <a:latin typeface="Times New Roman" panose="02020603050405020304" pitchFamily="18" charset="0"/>
                <a:cs typeface="Times New Roman" panose="02020603050405020304" pitchFamily="18" charset="0"/>
              </a:rPr>
              <a:t>ghi</a:t>
            </a:r>
            <a:r>
              <a:rPr lang="en-GB" altLang="en-US" sz="2800" b="1" dirty="0">
                <a:latin typeface="Times New Roman" panose="02020603050405020304" pitchFamily="18" charset="0"/>
                <a:cs typeface="Times New Roman" panose="02020603050405020304" pitchFamily="18" charset="0"/>
              </a:rPr>
              <a:t> </a:t>
            </a:r>
            <a:r>
              <a:rPr lang="en-GB" altLang="en-US" sz="2800" b="1" dirty="0" err="1">
                <a:latin typeface="Times New Roman" panose="02020603050405020304" pitchFamily="18" charset="0"/>
                <a:cs typeface="Times New Roman" panose="02020603050405020304" pitchFamily="18" charset="0"/>
              </a:rPr>
              <a:t>lại</a:t>
            </a:r>
            <a:r>
              <a:rPr lang="en-GB" altLang="en-US" sz="2800" b="1" dirty="0">
                <a:latin typeface="Times New Roman" panose="02020603050405020304" pitchFamily="18" charset="0"/>
                <a:cs typeface="Times New Roman" panose="02020603050405020304" pitchFamily="18" charset="0"/>
              </a:rPr>
              <a:t> </a:t>
            </a:r>
            <a:r>
              <a:rPr lang="en-GB" altLang="en-US" sz="2800" b="1" dirty="0" err="1">
                <a:latin typeface="Times New Roman" panose="02020603050405020304" pitchFamily="18" charset="0"/>
                <a:cs typeface="Times New Roman" panose="02020603050405020304" pitchFamily="18" charset="0"/>
              </a:rPr>
              <a:t>tình</a:t>
            </a:r>
            <a:r>
              <a:rPr lang="en-GB" altLang="en-US" sz="2800" b="1" dirty="0">
                <a:latin typeface="Times New Roman" panose="02020603050405020304" pitchFamily="18" charset="0"/>
                <a:cs typeface="Times New Roman" panose="02020603050405020304" pitchFamily="18" charset="0"/>
              </a:rPr>
              <a:t> </a:t>
            </a:r>
            <a:r>
              <a:rPr lang="en-GB" altLang="en-US" sz="2800" b="1" dirty="0" err="1">
                <a:latin typeface="Times New Roman" panose="02020603050405020304" pitchFamily="18" charset="0"/>
                <a:cs typeface="Times New Roman" panose="02020603050405020304" pitchFamily="18" charset="0"/>
              </a:rPr>
              <a:t>cảm</a:t>
            </a:r>
            <a:r>
              <a:rPr lang="en-GB" altLang="en-US" sz="2800" b="1" dirty="0">
                <a:latin typeface="Times New Roman" panose="02020603050405020304" pitchFamily="18" charset="0"/>
                <a:cs typeface="Times New Roman" panose="02020603050405020304" pitchFamily="18" charset="0"/>
              </a:rPr>
              <a:t> </a:t>
            </a:r>
            <a:r>
              <a:rPr lang="en-GB" altLang="en-US" sz="2800" b="1" dirty="0" err="1">
                <a:latin typeface="Times New Roman" panose="02020603050405020304" pitchFamily="18" charset="0"/>
                <a:cs typeface="Times New Roman" panose="02020603050405020304" pitchFamily="18" charset="0"/>
              </a:rPr>
              <a:t>yêu</a:t>
            </a:r>
            <a:r>
              <a:rPr lang="en-GB" altLang="en-US" sz="2800" b="1" dirty="0">
                <a:latin typeface="Times New Roman" panose="02020603050405020304" pitchFamily="18" charset="0"/>
                <a:cs typeface="Times New Roman" panose="02020603050405020304" pitchFamily="18" charset="0"/>
              </a:rPr>
              <a:t> </a:t>
            </a:r>
            <a:r>
              <a:rPr lang="en-GB" altLang="en-US" sz="2800" b="1" dirty="0" err="1">
                <a:latin typeface="Times New Roman" panose="02020603050405020304" pitchFamily="18" charset="0"/>
                <a:cs typeface="Times New Roman" panose="02020603050405020304" pitchFamily="18" charset="0"/>
              </a:rPr>
              <a:t>quý</a:t>
            </a:r>
            <a:r>
              <a:rPr lang="en-GB" altLang="en-US" sz="2800" b="1" dirty="0">
                <a:latin typeface="Times New Roman" panose="02020603050405020304" pitchFamily="18" charset="0"/>
                <a:cs typeface="Times New Roman" panose="02020603050405020304" pitchFamily="18" charset="0"/>
              </a:rPr>
              <a:t> con </a:t>
            </a:r>
            <a:r>
              <a:rPr lang="en-GB" altLang="en-US" sz="2800" b="1" dirty="0" err="1">
                <a:latin typeface="Times New Roman" panose="02020603050405020304" pitchFamily="18" charset="0"/>
                <a:cs typeface="Times New Roman" panose="02020603050405020304" pitchFamily="18" charset="0"/>
              </a:rPr>
              <a:t>người</a:t>
            </a:r>
            <a:r>
              <a:rPr lang="en-GB" altLang="en-US" sz="2800" b="1" dirty="0">
                <a:latin typeface="Times New Roman" panose="02020603050405020304" pitchFamily="18" charset="0"/>
                <a:cs typeface="Times New Roman" panose="02020603050405020304" pitchFamily="18" charset="0"/>
              </a:rPr>
              <a:t> </a:t>
            </a:r>
            <a:r>
              <a:rPr lang="en-GB" altLang="en-US" sz="2800" b="1" dirty="0" err="1">
                <a:latin typeface="Times New Roman" panose="02020603050405020304" pitchFamily="18" charset="0"/>
                <a:cs typeface="Times New Roman" panose="02020603050405020304" pitchFamily="18" charset="0"/>
              </a:rPr>
              <a:t>của</a:t>
            </a:r>
            <a:r>
              <a:rPr lang="en-GB" altLang="en-US" sz="2800" b="1" dirty="0">
                <a:latin typeface="Times New Roman" panose="02020603050405020304" pitchFamily="18" charset="0"/>
                <a:cs typeface="Times New Roman" panose="02020603050405020304" pitchFamily="18" charset="0"/>
              </a:rPr>
              <a:t> </a:t>
            </a:r>
            <a:r>
              <a:rPr lang="en-GB" altLang="en-US" sz="2800" b="1" dirty="0" err="1">
                <a:latin typeface="Times New Roman" panose="02020603050405020304" pitchFamily="18" charset="0"/>
                <a:cs typeface="Times New Roman" panose="02020603050405020304" pitchFamily="18" charset="0"/>
              </a:rPr>
              <a:t>loài</a:t>
            </a:r>
            <a:r>
              <a:rPr lang="en-GB" altLang="en-US" sz="2800" b="1" dirty="0">
                <a:latin typeface="Times New Roman" panose="02020603050405020304" pitchFamily="18" charset="0"/>
                <a:cs typeface="Times New Roman" panose="02020603050405020304" pitchFamily="18" charset="0"/>
              </a:rPr>
              <a:t> </a:t>
            </a:r>
            <a:r>
              <a:rPr lang="en-GB" altLang="en-US" sz="2800" b="1" dirty="0" err="1">
                <a:latin typeface="Times New Roman" panose="02020603050405020304" pitchFamily="18" charset="0"/>
                <a:cs typeface="Times New Roman" panose="02020603050405020304" pitchFamily="18" charset="0"/>
              </a:rPr>
              <a:t>cá</a:t>
            </a:r>
            <a:r>
              <a:rPr lang="en-GB" altLang="en-US" sz="2800" b="1" dirty="0">
                <a:latin typeface="Times New Roman" panose="02020603050405020304" pitchFamily="18" charset="0"/>
                <a:cs typeface="Times New Roman" panose="02020603050405020304" pitchFamily="18" charset="0"/>
              </a:rPr>
              <a:t> </a:t>
            </a:r>
            <a:r>
              <a:rPr lang="en-GB" altLang="en-US" sz="2800" b="1" dirty="0" err="1">
                <a:latin typeface="Times New Roman" panose="02020603050405020304" pitchFamily="18" charset="0"/>
                <a:cs typeface="Times New Roman" panose="02020603050405020304" pitchFamily="18" charset="0"/>
              </a:rPr>
              <a:t>heo</a:t>
            </a:r>
            <a:r>
              <a:rPr lang="en-GB" altLang="en-US" sz="2800" b="1" dirty="0">
                <a:latin typeface="Times New Roman" panose="02020603050405020304" pitchFamily="18" charset="0"/>
                <a:cs typeface="Times New Roman" panose="02020603050405020304" pitchFamily="18" charset="0"/>
              </a:rPr>
              <a:t> </a:t>
            </a:r>
            <a:r>
              <a:rPr lang="en-GB" altLang="en-US" sz="2800" b="1" dirty="0" err="1">
                <a:latin typeface="Times New Roman" panose="02020603050405020304" pitchFamily="18" charset="0"/>
                <a:cs typeface="Times New Roman" panose="02020603050405020304" pitchFamily="18" charset="0"/>
              </a:rPr>
              <a:t>thông</a:t>
            </a:r>
            <a:r>
              <a:rPr lang="en-GB" altLang="en-US" sz="2800" b="1" dirty="0">
                <a:latin typeface="Times New Roman" panose="02020603050405020304" pitchFamily="18" charset="0"/>
                <a:cs typeface="Times New Roman" panose="02020603050405020304" pitchFamily="18" charset="0"/>
              </a:rPr>
              <a:t> minh.</a:t>
            </a:r>
          </a:p>
        </p:txBody>
      </p:sp>
      <p:sp>
        <p:nvSpPr>
          <p:cNvPr id="10263" name="Line 23"/>
          <p:cNvSpPr>
            <a:spLocks noChangeShapeType="1"/>
          </p:cNvSpPr>
          <p:nvPr/>
        </p:nvSpPr>
        <p:spPr bwMode="auto">
          <a:xfrm flipH="1">
            <a:off x="5635796" y="2112931"/>
            <a:ext cx="215900" cy="360362"/>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sz="2800">
              <a:latin typeface="Times New Roman" panose="02020603050405020304" pitchFamily="18" charset="0"/>
              <a:cs typeface="Times New Roman" panose="02020603050405020304" pitchFamily="18" charset="0"/>
            </a:endParaRPr>
          </a:p>
        </p:txBody>
      </p:sp>
      <p:sp>
        <p:nvSpPr>
          <p:cNvPr id="10264" name="Line 24"/>
          <p:cNvSpPr>
            <a:spLocks noChangeShapeType="1"/>
          </p:cNvSpPr>
          <p:nvPr/>
        </p:nvSpPr>
        <p:spPr bwMode="auto">
          <a:xfrm flipH="1">
            <a:off x="4765716" y="2658201"/>
            <a:ext cx="215900" cy="360362"/>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sz="2800">
              <a:latin typeface="Times New Roman" panose="02020603050405020304" pitchFamily="18" charset="0"/>
              <a:cs typeface="Times New Roman" panose="02020603050405020304" pitchFamily="18" charset="0"/>
            </a:endParaRPr>
          </a:p>
        </p:txBody>
      </p:sp>
      <p:sp>
        <p:nvSpPr>
          <p:cNvPr id="10265" name="Line 25"/>
          <p:cNvSpPr>
            <a:spLocks noChangeShapeType="1"/>
          </p:cNvSpPr>
          <p:nvPr/>
        </p:nvSpPr>
        <p:spPr bwMode="auto">
          <a:xfrm flipH="1">
            <a:off x="1456013" y="2056601"/>
            <a:ext cx="215900" cy="360363"/>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sz="2800">
              <a:latin typeface="Times New Roman" panose="02020603050405020304" pitchFamily="18" charset="0"/>
              <a:cs typeface="Times New Roman" panose="02020603050405020304" pitchFamily="18" charset="0"/>
            </a:endParaRPr>
          </a:p>
        </p:txBody>
      </p:sp>
      <p:sp>
        <p:nvSpPr>
          <p:cNvPr id="22" name="Line 25"/>
          <p:cNvSpPr>
            <a:spLocks noChangeShapeType="1"/>
          </p:cNvSpPr>
          <p:nvPr/>
        </p:nvSpPr>
        <p:spPr bwMode="auto">
          <a:xfrm flipH="1">
            <a:off x="2934466" y="3138394"/>
            <a:ext cx="1548609" cy="29028"/>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sz="28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92912740"/>
      </p:ext>
    </p:extLst>
  </p:cSld>
  <p:clrMapOvr>
    <a:masterClrMapping/>
  </p:clrMapOvr>
  <p:transition spd="med">
    <p:circl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0262"/>
                                        </p:tgtEl>
                                        <p:attrNameLst>
                                          <p:attrName>style.visibility</p:attrName>
                                        </p:attrNameLst>
                                      </p:cBhvr>
                                      <p:to>
                                        <p:strVal val="visible"/>
                                      </p:to>
                                    </p:set>
                                    <p:anim calcmode="lin" valueType="num">
                                      <p:cBhvr>
                                        <p:cTn id="7" dur="500" fill="hold"/>
                                        <p:tgtEl>
                                          <p:spTgt spid="10262"/>
                                        </p:tgtEl>
                                        <p:attrNameLst>
                                          <p:attrName>ppt_w</p:attrName>
                                        </p:attrNameLst>
                                      </p:cBhvr>
                                      <p:tavLst>
                                        <p:tav tm="0">
                                          <p:val>
                                            <p:strVal val="#ppt_w*0.70"/>
                                          </p:val>
                                        </p:tav>
                                        <p:tav tm="100000">
                                          <p:val>
                                            <p:strVal val="#ppt_w"/>
                                          </p:val>
                                        </p:tav>
                                      </p:tavLst>
                                    </p:anim>
                                    <p:anim calcmode="lin" valueType="num">
                                      <p:cBhvr>
                                        <p:cTn id="8" dur="500" fill="hold"/>
                                        <p:tgtEl>
                                          <p:spTgt spid="10262"/>
                                        </p:tgtEl>
                                        <p:attrNameLst>
                                          <p:attrName>ppt_h</p:attrName>
                                        </p:attrNameLst>
                                      </p:cBhvr>
                                      <p:tavLst>
                                        <p:tav tm="0">
                                          <p:val>
                                            <p:strVal val="#ppt_h"/>
                                          </p:val>
                                        </p:tav>
                                        <p:tav tm="100000">
                                          <p:val>
                                            <p:strVal val="#ppt_h"/>
                                          </p:val>
                                        </p:tav>
                                      </p:tavLst>
                                    </p:anim>
                                    <p:animEffect transition="in" filter="fade">
                                      <p:cBhvr>
                                        <p:cTn id="9" dur="500"/>
                                        <p:tgtEl>
                                          <p:spTgt spid="10262"/>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3" presetClass="entr" presetSubtype="16" fill="hold" nodeType="clickEffect">
                                  <p:stCondLst>
                                    <p:cond delay="0"/>
                                  </p:stCondLst>
                                  <p:childTnLst>
                                    <p:set>
                                      <p:cBhvr>
                                        <p:cTn id="13" dur="1" fill="hold">
                                          <p:stCondLst>
                                            <p:cond delay="0"/>
                                          </p:stCondLst>
                                        </p:cTn>
                                        <p:tgtEl>
                                          <p:spTgt spid="10263"/>
                                        </p:tgtEl>
                                        <p:attrNameLst>
                                          <p:attrName>style.visibility</p:attrName>
                                        </p:attrNameLst>
                                      </p:cBhvr>
                                      <p:to>
                                        <p:strVal val="visible"/>
                                      </p:to>
                                    </p:set>
                                    <p:anim calcmode="lin" valueType="num">
                                      <p:cBhvr>
                                        <p:cTn id="14" dur="500" fill="hold"/>
                                        <p:tgtEl>
                                          <p:spTgt spid="10263"/>
                                        </p:tgtEl>
                                        <p:attrNameLst>
                                          <p:attrName>ppt_w</p:attrName>
                                        </p:attrNameLst>
                                      </p:cBhvr>
                                      <p:tavLst>
                                        <p:tav tm="0">
                                          <p:val>
                                            <p:fltVal val="0"/>
                                          </p:val>
                                        </p:tav>
                                        <p:tav tm="100000">
                                          <p:val>
                                            <p:strVal val="#ppt_w"/>
                                          </p:val>
                                        </p:tav>
                                      </p:tavLst>
                                    </p:anim>
                                    <p:anim calcmode="lin" valueType="num">
                                      <p:cBhvr>
                                        <p:cTn id="15" dur="500" fill="hold"/>
                                        <p:tgtEl>
                                          <p:spTgt spid="10263"/>
                                        </p:tgtEl>
                                        <p:attrNameLst>
                                          <p:attrName>ppt_h</p:attrName>
                                        </p:attrNameLst>
                                      </p:cBhvr>
                                      <p:tavLst>
                                        <p:tav tm="0">
                                          <p:val>
                                            <p:fltVal val="0"/>
                                          </p:val>
                                        </p:tav>
                                        <p:tav tm="100000">
                                          <p:val>
                                            <p:strVal val="#ppt_h"/>
                                          </p:val>
                                        </p:tav>
                                      </p:tavLst>
                                    </p:anim>
                                    <p:animEffect transition="in" filter="fade">
                                      <p:cBhvr>
                                        <p:cTn id="16" dur="500"/>
                                        <p:tgtEl>
                                          <p:spTgt spid="10263"/>
                                        </p:tgtEl>
                                      </p:cBhvr>
                                    </p:animEffect>
                                  </p:childTnLst>
                                </p:cTn>
                              </p:par>
                              <p:par>
                                <p:cTn id="17" presetID="53" presetClass="entr" presetSubtype="16" fill="hold" nodeType="withEffect">
                                  <p:stCondLst>
                                    <p:cond delay="0"/>
                                  </p:stCondLst>
                                  <p:childTnLst>
                                    <p:set>
                                      <p:cBhvr>
                                        <p:cTn id="18" dur="1" fill="hold">
                                          <p:stCondLst>
                                            <p:cond delay="0"/>
                                          </p:stCondLst>
                                        </p:cTn>
                                        <p:tgtEl>
                                          <p:spTgt spid="10264"/>
                                        </p:tgtEl>
                                        <p:attrNameLst>
                                          <p:attrName>style.visibility</p:attrName>
                                        </p:attrNameLst>
                                      </p:cBhvr>
                                      <p:to>
                                        <p:strVal val="visible"/>
                                      </p:to>
                                    </p:set>
                                    <p:anim calcmode="lin" valueType="num">
                                      <p:cBhvr>
                                        <p:cTn id="19" dur="500" fill="hold"/>
                                        <p:tgtEl>
                                          <p:spTgt spid="10264"/>
                                        </p:tgtEl>
                                        <p:attrNameLst>
                                          <p:attrName>ppt_w</p:attrName>
                                        </p:attrNameLst>
                                      </p:cBhvr>
                                      <p:tavLst>
                                        <p:tav tm="0">
                                          <p:val>
                                            <p:fltVal val="0"/>
                                          </p:val>
                                        </p:tav>
                                        <p:tav tm="100000">
                                          <p:val>
                                            <p:strVal val="#ppt_w"/>
                                          </p:val>
                                        </p:tav>
                                      </p:tavLst>
                                    </p:anim>
                                    <p:anim calcmode="lin" valueType="num">
                                      <p:cBhvr>
                                        <p:cTn id="20" dur="500" fill="hold"/>
                                        <p:tgtEl>
                                          <p:spTgt spid="10264"/>
                                        </p:tgtEl>
                                        <p:attrNameLst>
                                          <p:attrName>ppt_h</p:attrName>
                                        </p:attrNameLst>
                                      </p:cBhvr>
                                      <p:tavLst>
                                        <p:tav tm="0">
                                          <p:val>
                                            <p:fltVal val="0"/>
                                          </p:val>
                                        </p:tav>
                                        <p:tav tm="100000">
                                          <p:val>
                                            <p:strVal val="#ppt_h"/>
                                          </p:val>
                                        </p:tav>
                                      </p:tavLst>
                                    </p:anim>
                                    <p:animEffect transition="in" filter="fade">
                                      <p:cBhvr>
                                        <p:cTn id="21" dur="500"/>
                                        <p:tgtEl>
                                          <p:spTgt spid="10264"/>
                                        </p:tgtEl>
                                      </p:cBhvr>
                                    </p:animEffect>
                                  </p:childTnLst>
                                </p:cTn>
                              </p:par>
                              <p:par>
                                <p:cTn id="22" presetID="53" presetClass="entr" presetSubtype="16" fill="hold" nodeType="withEffect">
                                  <p:stCondLst>
                                    <p:cond delay="0"/>
                                  </p:stCondLst>
                                  <p:childTnLst>
                                    <p:set>
                                      <p:cBhvr>
                                        <p:cTn id="23" dur="1" fill="hold">
                                          <p:stCondLst>
                                            <p:cond delay="0"/>
                                          </p:stCondLst>
                                        </p:cTn>
                                        <p:tgtEl>
                                          <p:spTgt spid="10265"/>
                                        </p:tgtEl>
                                        <p:attrNameLst>
                                          <p:attrName>style.visibility</p:attrName>
                                        </p:attrNameLst>
                                      </p:cBhvr>
                                      <p:to>
                                        <p:strVal val="visible"/>
                                      </p:to>
                                    </p:set>
                                    <p:anim calcmode="lin" valueType="num">
                                      <p:cBhvr>
                                        <p:cTn id="24" dur="500" fill="hold"/>
                                        <p:tgtEl>
                                          <p:spTgt spid="10265"/>
                                        </p:tgtEl>
                                        <p:attrNameLst>
                                          <p:attrName>ppt_w</p:attrName>
                                        </p:attrNameLst>
                                      </p:cBhvr>
                                      <p:tavLst>
                                        <p:tav tm="0">
                                          <p:val>
                                            <p:fltVal val="0"/>
                                          </p:val>
                                        </p:tav>
                                        <p:tav tm="100000">
                                          <p:val>
                                            <p:strVal val="#ppt_w"/>
                                          </p:val>
                                        </p:tav>
                                      </p:tavLst>
                                    </p:anim>
                                    <p:anim calcmode="lin" valueType="num">
                                      <p:cBhvr>
                                        <p:cTn id="25" dur="500" fill="hold"/>
                                        <p:tgtEl>
                                          <p:spTgt spid="10265"/>
                                        </p:tgtEl>
                                        <p:attrNameLst>
                                          <p:attrName>ppt_h</p:attrName>
                                        </p:attrNameLst>
                                      </p:cBhvr>
                                      <p:tavLst>
                                        <p:tav tm="0">
                                          <p:val>
                                            <p:fltVal val="0"/>
                                          </p:val>
                                        </p:tav>
                                        <p:tav tm="100000">
                                          <p:val>
                                            <p:strVal val="#ppt_h"/>
                                          </p:val>
                                        </p:tav>
                                      </p:tavLst>
                                    </p:anim>
                                    <p:animEffect transition="in" filter="fade">
                                      <p:cBhvr>
                                        <p:cTn id="26" dur="500"/>
                                        <p:tgtEl>
                                          <p:spTgt spid="10265"/>
                                        </p:tgtEl>
                                      </p:cBhvr>
                                    </p:animEffect>
                                  </p:childTnLst>
                                </p:cTn>
                              </p:par>
                              <p:par>
                                <p:cTn id="27" presetID="53" presetClass="entr" presetSubtype="16" fill="hold" nodeType="withEffect">
                                  <p:stCondLst>
                                    <p:cond delay="0"/>
                                  </p:stCondLst>
                                  <p:childTnLst>
                                    <p:set>
                                      <p:cBhvr>
                                        <p:cTn id="28" dur="1" fill="hold">
                                          <p:stCondLst>
                                            <p:cond delay="0"/>
                                          </p:stCondLst>
                                        </p:cTn>
                                        <p:tgtEl>
                                          <p:spTgt spid="22"/>
                                        </p:tgtEl>
                                        <p:attrNameLst>
                                          <p:attrName>style.visibility</p:attrName>
                                        </p:attrNameLst>
                                      </p:cBhvr>
                                      <p:to>
                                        <p:strVal val="visible"/>
                                      </p:to>
                                    </p:set>
                                    <p:anim calcmode="lin" valueType="num">
                                      <p:cBhvr>
                                        <p:cTn id="29" dur="500" fill="hold"/>
                                        <p:tgtEl>
                                          <p:spTgt spid="22"/>
                                        </p:tgtEl>
                                        <p:attrNameLst>
                                          <p:attrName>ppt_w</p:attrName>
                                        </p:attrNameLst>
                                      </p:cBhvr>
                                      <p:tavLst>
                                        <p:tav tm="0">
                                          <p:val>
                                            <p:fltVal val="0"/>
                                          </p:val>
                                        </p:tav>
                                        <p:tav tm="100000">
                                          <p:val>
                                            <p:strVal val="#ppt_w"/>
                                          </p:val>
                                        </p:tav>
                                      </p:tavLst>
                                    </p:anim>
                                    <p:anim calcmode="lin" valueType="num">
                                      <p:cBhvr>
                                        <p:cTn id="30" dur="500" fill="hold"/>
                                        <p:tgtEl>
                                          <p:spTgt spid="22"/>
                                        </p:tgtEl>
                                        <p:attrNameLst>
                                          <p:attrName>ppt_h</p:attrName>
                                        </p:attrNameLst>
                                      </p:cBhvr>
                                      <p:tavLst>
                                        <p:tav tm="0">
                                          <p:val>
                                            <p:fltVal val="0"/>
                                          </p:val>
                                        </p:tav>
                                        <p:tav tm="100000">
                                          <p:val>
                                            <p:strVal val="#ppt_h"/>
                                          </p:val>
                                        </p:tav>
                                      </p:tavLst>
                                    </p:anim>
                                    <p:animEffect transition="in" filter="fade">
                                      <p:cBhvr>
                                        <p:cTn id="31"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6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图片 55">
            <a:extLst>
              <a:ext uri="{FF2B5EF4-FFF2-40B4-BE49-F238E27FC236}">
                <a16:creationId xmlns:a16="http://schemas.microsoft.com/office/drawing/2014/main" xmlns="" id="{2C3539F2-2694-4A3C-A2D5-06BF4BBC165C}"/>
              </a:ext>
            </a:extLst>
          </p:cNvPr>
          <p:cNvPicPr>
            <a:picLocks noChangeAspect="1"/>
          </p:cNvPicPr>
          <p:nvPr/>
        </p:nvPicPr>
        <p:blipFill rotWithShape="1">
          <a:blip r:embed="rId2">
            <a:extLst>
              <a:ext uri="{28A0092B-C50C-407E-A947-70E740481C1C}">
                <a14:useLocalDpi xmlns:a14="http://schemas.microsoft.com/office/drawing/2010/main" val="0"/>
              </a:ext>
            </a:extLst>
          </a:blip>
          <a:srcRect t="71253" r="274" b="9427"/>
          <a:stretch/>
        </p:blipFill>
        <p:spPr>
          <a:xfrm>
            <a:off x="0" y="3556250"/>
            <a:ext cx="12192000" cy="3301750"/>
          </a:xfrm>
          <a:prstGeom prst="rect">
            <a:avLst/>
          </a:prstGeom>
        </p:spPr>
      </p:pic>
      <p:pic>
        <p:nvPicPr>
          <p:cNvPr id="57" name="图片 56">
            <a:extLst>
              <a:ext uri="{FF2B5EF4-FFF2-40B4-BE49-F238E27FC236}">
                <a16:creationId xmlns:a16="http://schemas.microsoft.com/office/drawing/2014/main" xmlns="" id="{02E1DF90-CB47-471F-9A71-3D5B31F2E90E}"/>
              </a:ext>
            </a:extLst>
          </p:cNvPr>
          <p:cNvPicPr>
            <a:picLocks noChangeAspect="1"/>
          </p:cNvPicPr>
          <p:nvPr/>
        </p:nvPicPr>
        <p:blipFill rotWithShape="1">
          <a:blip r:embed="rId3">
            <a:extLst>
              <a:ext uri="{28A0092B-C50C-407E-A947-70E740481C1C}">
                <a14:useLocalDpi xmlns:a14="http://schemas.microsoft.com/office/drawing/2010/main" val="0"/>
              </a:ext>
            </a:extLst>
          </a:blip>
          <a:srcRect l="58176" t="52867" r="-1171" b="21243"/>
          <a:stretch/>
        </p:blipFill>
        <p:spPr>
          <a:xfrm>
            <a:off x="9118237" y="3815161"/>
            <a:ext cx="3180415" cy="3406443"/>
          </a:xfrm>
          <a:prstGeom prst="rect">
            <a:avLst/>
          </a:prstGeom>
        </p:spPr>
      </p:pic>
      <p:grpSp>
        <p:nvGrpSpPr>
          <p:cNvPr id="58" name="组合 57">
            <a:extLst>
              <a:ext uri="{FF2B5EF4-FFF2-40B4-BE49-F238E27FC236}">
                <a16:creationId xmlns:a16="http://schemas.microsoft.com/office/drawing/2014/main" xmlns="" id="{6D379875-DDCC-499A-BCBF-473219E27136}"/>
              </a:ext>
            </a:extLst>
          </p:cNvPr>
          <p:cNvGrpSpPr/>
          <p:nvPr/>
        </p:nvGrpSpPr>
        <p:grpSpPr>
          <a:xfrm>
            <a:off x="0" y="3566019"/>
            <a:ext cx="12195836" cy="3433990"/>
            <a:chOff x="-3836" y="3564981"/>
            <a:chExt cx="12195836" cy="3433990"/>
          </a:xfrm>
        </p:grpSpPr>
        <p:pic>
          <p:nvPicPr>
            <p:cNvPr id="59" name="图片 58">
              <a:extLst>
                <a:ext uri="{FF2B5EF4-FFF2-40B4-BE49-F238E27FC236}">
                  <a16:creationId xmlns:a16="http://schemas.microsoft.com/office/drawing/2014/main" xmlns="" id="{FD4347A6-B00D-40BE-AAAE-FF4CAF4DD558}"/>
                </a:ext>
              </a:extLst>
            </p:cNvPr>
            <p:cNvPicPr>
              <a:picLocks noChangeAspect="1"/>
            </p:cNvPicPr>
            <p:nvPr/>
          </p:nvPicPr>
          <p:blipFill rotWithShape="1">
            <a:blip r:embed="rId3">
              <a:extLst>
                <a:ext uri="{28A0092B-C50C-407E-A947-70E740481C1C}">
                  <a14:useLocalDpi xmlns:a14="http://schemas.microsoft.com/office/drawing/2010/main" val="0"/>
                </a:ext>
              </a:extLst>
            </a:blip>
            <a:srcRect t="48762" r="59945" b="24596"/>
            <a:stretch/>
          </p:blipFill>
          <p:spPr>
            <a:xfrm>
              <a:off x="-3836" y="3705474"/>
              <a:ext cx="2664699" cy="3152526"/>
            </a:xfrm>
            <a:prstGeom prst="rect">
              <a:avLst/>
            </a:prstGeom>
          </p:spPr>
        </p:pic>
        <p:grpSp>
          <p:nvGrpSpPr>
            <p:cNvPr id="60" name="组合 59">
              <a:extLst>
                <a:ext uri="{FF2B5EF4-FFF2-40B4-BE49-F238E27FC236}">
                  <a16:creationId xmlns:a16="http://schemas.microsoft.com/office/drawing/2014/main" xmlns="" id="{EB9D2F9A-F756-4402-9F5D-26C819A4B27F}"/>
                </a:ext>
              </a:extLst>
            </p:cNvPr>
            <p:cNvGrpSpPr/>
            <p:nvPr/>
          </p:nvGrpSpPr>
          <p:grpSpPr>
            <a:xfrm>
              <a:off x="169579" y="3564981"/>
              <a:ext cx="12022421" cy="3433990"/>
              <a:chOff x="169579" y="3564981"/>
              <a:chExt cx="12022421" cy="3433990"/>
            </a:xfrm>
          </p:grpSpPr>
          <p:pic>
            <p:nvPicPr>
              <p:cNvPr id="61" name="图片 60">
                <a:extLst>
                  <a:ext uri="{FF2B5EF4-FFF2-40B4-BE49-F238E27FC236}">
                    <a16:creationId xmlns:a16="http://schemas.microsoft.com/office/drawing/2014/main" xmlns="" id="{B2E6111B-623B-407A-A436-BE3E3D86D711}"/>
                  </a:ext>
                </a:extLst>
              </p:cNvPr>
              <p:cNvPicPr>
                <a:picLocks noChangeAspect="1"/>
              </p:cNvPicPr>
              <p:nvPr/>
            </p:nvPicPr>
            <p:blipFill rotWithShape="1">
              <a:blip r:embed="rId4">
                <a:extLst>
                  <a:ext uri="{28A0092B-C50C-407E-A947-70E740481C1C}">
                    <a14:useLocalDpi xmlns:a14="http://schemas.microsoft.com/office/drawing/2010/main" val="0"/>
                  </a:ext>
                </a:extLst>
              </a:blip>
              <a:srcRect l="65426" t="67526" r="-108" b="9176"/>
              <a:stretch/>
            </p:blipFill>
            <p:spPr>
              <a:xfrm>
                <a:off x="9429135" y="3564981"/>
                <a:ext cx="2762865" cy="3301218"/>
              </a:xfrm>
              <a:prstGeom prst="rect">
                <a:avLst/>
              </a:prstGeom>
            </p:spPr>
          </p:pic>
          <p:grpSp>
            <p:nvGrpSpPr>
              <p:cNvPr id="62" name="组合 61">
                <a:extLst>
                  <a:ext uri="{FF2B5EF4-FFF2-40B4-BE49-F238E27FC236}">
                    <a16:creationId xmlns:a16="http://schemas.microsoft.com/office/drawing/2014/main" xmlns="" id="{11E39401-A460-4674-BE22-E0E627B5A22A}"/>
                  </a:ext>
                </a:extLst>
              </p:cNvPr>
              <p:cNvGrpSpPr/>
              <p:nvPr/>
            </p:nvGrpSpPr>
            <p:grpSpPr>
              <a:xfrm>
                <a:off x="169579" y="3963247"/>
                <a:ext cx="9959645" cy="3035724"/>
                <a:chOff x="169579" y="3963247"/>
                <a:chExt cx="9959645" cy="3035724"/>
              </a:xfrm>
            </p:grpSpPr>
            <p:pic>
              <p:nvPicPr>
                <p:cNvPr id="63" name="图片 62">
                  <a:extLst>
                    <a:ext uri="{FF2B5EF4-FFF2-40B4-BE49-F238E27FC236}">
                      <a16:creationId xmlns:a16="http://schemas.microsoft.com/office/drawing/2014/main" xmlns="" id="{CCACF87D-E4E0-43AE-9589-B7CD204D2759}"/>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169579" y="4358452"/>
                  <a:ext cx="2467897" cy="2528052"/>
                </a:xfrm>
                <a:prstGeom prst="rect">
                  <a:avLst/>
                </a:prstGeom>
              </p:spPr>
            </p:pic>
            <p:pic>
              <p:nvPicPr>
                <p:cNvPr id="64" name="图片 63">
                  <a:extLst>
                    <a:ext uri="{FF2B5EF4-FFF2-40B4-BE49-F238E27FC236}">
                      <a16:creationId xmlns:a16="http://schemas.microsoft.com/office/drawing/2014/main" xmlns="" id="{C26AA3F0-E137-4834-B2A3-97DAC7DC9EA1}"/>
                    </a:ext>
                  </a:extLst>
                </p:cNvPr>
                <p:cNvPicPr>
                  <a:picLocks noChangeAspect="1"/>
                </p:cNvPicPr>
                <p:nvPr/>
              </p:nvPicPr>
              <p:blipFill rotWithShape="1">
                <a:blip r:embed="rId4">
                  <a:extLst>
                    <a:ext uri="{28A0092B-C50C-407E-A947-70E740481C1C}">
                      <a14:useLocalDpi xmlns:a14="http://schemas.microsoft.com/office/drawing/2010/main" val="0"/>
                    </a:ext>
                  </a:extLst>
                </a:blip>
                <a:srcRect l="40565" t="76702" r="34189"/>
                <a:stretch/>
              </p:blipFill>
              <p:spPr>
                <a:xfrm>
                  <a:off x="8729046" y="4649650"/>
                  <a:ext cx="1400178" cy="2298273"/>
                </a:xfrm>
                <a:prstGeom prst="rect">
                  <a:avLst/>
                </a:prstGeom>
              </p:spPr>
            </p:pic>
            <p:pic>
              <p:nvPicPr>
                <p:cNvPr id="65" name="图片 64">
                  <a:extLst>
                    <a:ext uri="{FF2B5EF4-FFF2-40B4-BE49-F238E27FC236}">
                      <a16:creationId xmlns:a16="http://schemas.microsoft.com/office/drawing/2014/main" xmlns="" id="{ECD9CD58-8A18-4094-916D-3A3C942D69A9}"/>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2291851" y="4991808"/>
                  <a:ext cx="1850211" cy="1895310"/>
                </a:xfrm>
                <a:prstGeom prst="rect">
                  <a:avLst/>
                </a:prstGeom>
              </p:spPr>
            </p:pic>
            <p:pic>
              <p:nvPicPr>
                <p:cNvPr id="66" name="图片 65">
                  <a:extLst>
                    <a:ext uri="{FF2B5EF4-FFF2-40B4-BE49-F238E27FC236}">
                      <a16:creationId xmlns:a16="http://schemas.microsoft.com/office/drawing/2014/main" xmlns="" id="{669CBD89-B41C-4C9A-A576-7FCDCE138CCC}"/>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7243369" y="4922282"/>
                  <a:ext cx="1917482" cy="1964221"/>
                </a:xfrm>
                <a:prstGeom prst="rect">
                  <a:avLst/>
                </a:prstGeom>
              </p:spPr>
            </p:pic>
            <p:pic>
              <p:nvPicPr>
                <p:cNvPr id="67" name="图片 66">
                  <a:extLst>
                    <a:ext uri="{FF2B5EF4-FFF2-40B4-BE49-F238E27FC236}">
                      <a16:creationId xmlns:a16="http://schemas.microsoft.com/office/drawing/2014/main" xmlns="" id="{6EE9A463-0DB5-41CA-A322-27734E0231E5}"/>
                    </a:ext>
                  </a:extLst>
                </p:cNvPr>
                <p:cNvPicPr>
                  <a:picLocks noChangeAspect="1"/>
                </p:cNvPicPr>
                <p:nvPr/>
              </p:nvPicPr>
              <p:blipFill rotWithShape="1">
                <a:blip r:embed="rId3">
                  <a:extLst>
                    <a:ext uri="{28A0092B-C50C-407E-A947-70E740481C1C}">
                      <a14:useLocalDpi xmlns:a14="http://schemas.microsoft.com/office/drawing/2010/main" val="0"/>
                    </a:ext>
                  </a:extLst>
                </a:blip>
                <a:srcRect t="48762" r="59945" b="26775"/>
                <a:stretch/>
              </p:blipFill>
              <p:spPr>
                <a:xfrm>
                  <a:off x="3826598" y="5351805"/>
                  <a:ext cx="1400178" cy="1521061"/>
                </a:xfrm>
                <a:prstGeom prst="rect">
                  <a:avLst/>
                </a:prstGeom>
              </p:spPr>
            </p:pic>
            <p:pic>
              <p:nvPicPr>
                <p:cNvPr id="68" name="图片 67">
                  <a:extLst>
                    <a:ext uri="{FF2B5EF4-FFF2-40B4-BE49-F238E27FC236}">
                      <a16:creationId xmlns:a16="http://schemas.microsoft.com/office/drawing/2014/main" xmlns="" id="{0615CD0A-EDE4-4D77-8E76-5DD0EF05FCDE}"/>
                    </a:ext>
                  </a:extLst>
                </p:cNvPr>
                <p:cNvPicPr>
                  <a:picLocks noChangeAspect="1"/>
                </p:cNvPicPr>
                <p:nvPr/>
              </p:nvPicPr>
              <p:blipFill rotWithShape="1">
                <a:blip r:embed="rId4">
                  <a:extLst>
                    <a:ext uri="{28A0092B-C50C-407E-A947-70E740481C1C}">
                      <a14:useLocalDpi xmlns:a14="http://schemas.microsoft.com/office/drawing/2010/main" val="0"/>
                    </a:ext>
                  </a:extLst>
                </a:blip>
                <a:srcRect l="40565" t="76702" r="34189"/>
                <a:stretch/>
              </p:blipFill>
              <p:spPr>
                <a:xfrm>
                  <a:off x="4564326" y="4700698"/>
                  <a:ext cx="1400178" cy="2298273"/>
                </a:xfrm>
                <a:prstGeom prst="rect">
                  <a:avLst/>
                </a:prstGeom>
              </p:spPr>
            </p:pic>
            <p:pic>
              <p:nvPicPr>
                <p:cNvPr id="69" name="图片 68">
                  <a:extLst>
                    <a:ext uri="{FF2B5EF4-FFF2-40B4-BE49-F238E27FC236}">
                      <a16:creationId xmlns:a16="http://schemas.microsoft.com/office/drawing/2014/main" xmlns="" id="{171F981A-D3FD-4BF4-8E40-5FF6A3E53095}"/>
                    </a:ext>
                  </a:extLst>
                </p:cNvPr>
                <p:cNvPicPr>
                  <a:picLocks noChangeAspect="1"/>
                </p:cNvPicPr>
                <p:nvPr/>
              </p:nvPicPr>
              <p:blipFill rotWithShape="1">
                <a:blip r:embed="rId3">
                  <a:extLst>
                    <a:ext uri="{28A0092B-C50C-407E-A947-70E740481C1C}">
                      <a14:useLocalDpi xmlns:a14="http://schemas.microsoft.com/office/drawing/2010/main" val="0"/>
                    </a:ext>
                  </a:extLst>
                </a:blip>
                <a:srcRect t="48762" r="59945" b="26775"/>
                <a:stretch/>
              </p:blipFill>
              <p:spPr>
                <a:xfrm>
                  <a:off x="5264416" y="3963247"/>
                  <a:ext cx="2664699" cy="2894753"/>
                </a:xfrm>
                <a:prstGeom prst="rect">
                  <a:avLst/>
                </a:prstGeom>
              </p:spPr>
            </p:pic>
          </p:grpSp>
        </p:grpSp>
      </p:grpSp>
      <p:sp>
        <p:nvSpPr>
          <p:cNvPr id="70" name="云形 69">
            <a:extLst>
              <a:ext uri="{FF2B5EF4-FFF2-40B4-BE49-F238E27FC236}">
                <a16:creationId xmlns:a16="http://schemas.microsoft.com/office/drawing/2014/main" xmlns="" id="{044E3ED3-133D-40F9-82DA-23CA8E388AA4}"/>
              </a:ext>
            </a:extLst>
          </p:cNvPr>
          <p:cNvSpPr/>
          <p:nvPr/>
        </p:nvSpPr>
        <p:spPr>
          <a:xfrm>
            <a:off x="1490783" y="567942"/>
            <a:ext cx="10686534" cy="4132756"/>
          </a:xfrm>
          <a:prstGeom prst="cloud">
            <a:avLst/>
          </a:prstGeom>
          <a:solidFill>
            <a:schemeClr val="bg1"/>
          </a:solidFill>
          <a:ln w="25400" cap="rnd">
            <a:no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a:t>z</a:t>
            </a:r>
            <a:endParaRPr lang="zh-CN" altLang="en-US"/>
          </a:p>
        </p:txBody>
      </p:sp>
      <p:sp>
        <p:nvSpPr>
          <p:cNvPr id="18" name="Rectangle 17">
            <a:extLst>
              <a:ext uri="{FF2B5EF4-FFF2-40B4-BE49-F238E27FC236}">
                <a16:creationId xmlns:a16="http://schemas.microsoft.com/office/drawing/2014/main" xmlns="" id="{44666962-CC67-443F-B5DE-416D4C620C9C}"/>
              </a:ext>
            </a:extLst>
          </p:cNvPr>
          <p:cNvSpPr/>
          <p:nvPr/>
        </p:nvSpPr>
        <p:spPr>
          <a:xfrm>
            <a:off x="2432118" y="1596126"/>
            <a:ext cx="9670982" cy="1938992"/>
          </a:xfrm>
          <a:prstGeom prst="rect">
            <a:avLst/>
          </a:prstGeom>
          <a:noFill/>
        </p:spPr>
        <p:txBody>
          <a:bodyPr wrap="square" lIns="91440" tIns="45720" rIns="91440" bIns="45720">
            <a:spAutoFit/>
          </a:bodyPr>
          <a:lstStyle/>
          <a:p>
            <a:pPr algn="ctr"/>
            <a:r>
              <a:rPr lang="vi-VN" sz="12000" b="1">
                <a:ln w="38100">
                  <a:solidFill>
                    <a:schemeClr val="bg1"/>
                  </a:solidFill>
                  <a:prstDash val="solid"/>
                </a:ln>
                <a:solidFill>
                  <a:srgbClr val="00B0F0"/>
                </a:solidFill>
                <a:effectLst>
                  <a:outerShdw blurRad="50800" dist="38100" dir="13500000" algn="br" rotWithShape="0">
                    <a:prstClr val="black">
                      <a:alpha val="40000"/>
                    </a:prstClr>
                  </a:outerShdw>
                </a:effectLst>
                <a:latin typeface="iCiel Pequena" pitchFamily="50" charset="0"/>
              </a:rPr>
              <a:t>TÌM HIỂU BÀI</a:t>
            </a:r>
            <a:endParaRPr lang="en-US" sz="12000" b="1" cap="none" spc="0">
              <a:ln w="38100">
                <a:solidFill>
                  <a:schemeClr val="bg1"/>
                </a:solidFill>
                <a:prstDash val="solid"/>
              </a:ln>
              <a:solidFill>
                <a:srgbClr val="00B0F0"/>
              </a:solidFill>
              <a:effectLst>
                <a:outerShdw blurRad="50800" dist="38100" dir="13500000" algn="br" rotWithShape="0">
                  <a:prstClr val="black">
                    <a:alpha val="40000"/>
                  </a:prstClr>
                </a:outerShdw>
              </a:effectLst>
              <a:latin typeface="iCiel Pequena" pitchFamily="50" charset="0"/>
            </a:endParaRPr>
          </a:p>
        </p:txBody>
      </p:sp>
      <p:pic>
        <p:nvPicPr>
          <p:cNvPr id="22" name="Picture 2">
            <a:extLst>
              <a:ext uri="{FF2B5EF4-FFF2-40B4-BE49-F238E27FC236}">
                <a16:creationId xmlns:a16="http://schemas.microsoft.com/office/drawing/2014/main" xmlns="" id="{C57E2703-899A-4359-BD0A-FE404429B75B}"/>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rot="1312110">
            <a:off x="28272" y="-31308"/>
            <a:ext cx="3378352" cy="4391490"/>
          </a:xfrm>
          <a:prstGeom prst="rect">
            <a:avLst/>
          </a:prstGeom>
        </p:spPr>
      </p:pic>
    </p:spTree>
    <p:extLst>
      <p:ext uri="{BB962C8B-B14F-4D97-AF65-F5344CB8AC3E}">
        <p14:creationId xmlns:p14="http://schemas.microsoft.com/office/powerpoint/2010/main" val="1860849764"/>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ppt_x</p:attrName>
                                        </p:attrNameLst>
                                      </p:cBhvr>
                                      <p:tavLst>
                                        <p:tav tm="0">
                                          <p:val>
                                            <p:strVal val="#ppt_x"/>
                                          </p:val>
                                        </p:tav>
                                        <p:tav tm="100000">
                                          <p:val>
                                            <p:strVal val="#ppt_x"/>
                                          </p:val>
                                        </p:tav>
                                      </p:tavLst>
                                    </p:anim>
                                    <p:anim calcmode="lin" valueType="num">
                                      <p:cBhvr>
                                        <p:cTn id="9" dur="1000" fill="hold"/>
                                        <p:tgtEl>
                                          <p:spTgt spid="2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4" presetClass="entr" presetSubtype="10" fill="hold" grpId="0" nodeType="afterEffect">
                                  <p:stCondLst>
                                    <p:cond delay="0"/>
                                  </p:stCondLst>
                                  <p:childTnLst>
                                    <p:set>
                                      <p:cBhvr>
                                        <p:cTn id="12" dur="1" fill="hold">
                                          <p:stCondLst>
                                            <p:cond delay="0"/>
                                          </p:stCondLst>
                                        </p:cTn>
                                        <p:tgtEl>
                                          <p:spTgt spid="70"/>
                                        </p:tgtEl>
                                        <p:attrNameLst>
                                          <p:attrName>style.visibility</p:attrName>
                                        </p:attrNameLst>
                                      </p:cBhvr>
                                      <p:to>
                                        <p:strVal val="visible"/>
                                      </p:to>
                                    </p:set>
                                    <p:animEffect transition="in" filter="randombar(horizontal)">
                                      <p:cBhvr>
                                        <p:cTn id="13" dur="500"/>
                                        <p:tgtEl>
                                          <p:spTgt spid="70"/>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randombar(horizontal)">
                                      <p:cBhvr>
                                        <p:cTn id="16" dur="500"/>
                                        <p:tgtEl>
                                          <p:spTgt spid="18"/>
                                        </p:tgtEl>
                                      </p:cBhvr>
                                    </p:animEffect>
                                  </p:childTnLst>
                                </p:cTn>
                              </p:par>
                            </p:childTnLst>
                          </p:cTn>
                        </p:par>
                        <p:par>
                          <p:cTn id="17" fill="hold">
                            <p:stCondLst>
                              <p:cond delay="1500"/>
                            </p:stCondLst>
                            <p:childTnLst>
                              <p:par>
                                <p:cTn id="18" presetID="32" presetClass="emph" presetSubtype="0" fill="hold" nodeType="afterEffect">
                                  <p:stCondLst>
                                    <p:cond delay="0"/>
                                  </p:stCondLst>
                                  <p:childTnLst>
                                    <p:animRot by="120000">
                                      <p:cBhvr>
                                        <p:cTn id="19" dur="100" fill="hold">
                                          <p:stCondLst>
                                            <p:cond delay="0"/>
                                          </p:stCondLst>
                                        </p:cTn>
                                        <p:tgtEl>
                                          <p:spTgt spid="22"/>
                                        </p:tgtEl>
                                        <p:attrNameLst>
                                          <p:attrName>r</p:attrName>
                                        </p:attrNameLst>
                                      </p:cBhvr>
                                    </p:animRot>
                                    <p:animRot by="-240000">
                                      <p:cBhvr>
                                        <p:cTn id="20" dur="200" fill="hold">
                                          <p:stCondLst>
                                            <p:cond delay="200"/>
                                          </p:stCondLst>
                                        </p:cTn>
                                        <p:tgtEl>
                                          <p:spTgt spid="22"/>
                                        </p:tgtEl>
                                        <p:attrNameLst>
                                          <p:attrName>r</p:attrName>
                                        </p:attrNameLst>
                                      </p:cBhvr>
                                    </p:animRot>
                                    <p:animRot by="240000">
                                      <p:cBhvr>
                                        <p:cTn id="21" dur="200" fill="hold">
                                          <p:stCondLst>
                                            <p:cond delay="400"/>
                                          </p:stCondLst>
                                        </p:cTn>
                                        <p:tgtEl>
                                          <p:spTgt spid="22"/>
                                        </p:tgtEl>
                                        <p:attrNameLst>
                                          <p:attrName>r</p:attrName>
                                        </p:attrNameLst>
                                      </p:cBhvr>
                                    </p:animRot>
                                    <p:animRot by="-240000">
                                      <p:cBhvr>
                                        <p:cTn id="22" dur="200" fill="hold">
                                          <p:stCondLst>
                                            <p:cond delay="600"/>
                                          </p:stCondLst>
                                        </p:cTn>
                                        <p:tgtEl>
                                          <p:spTgt spid="22"/>
                                        </p:tgtEl>
                                        <p:attrNameLst>
                                          <p:attrName>r</p:attrName>
                                        </p:attrNameLst>
                                      </p:cBhvr>
                                    </p:animRot>
                                    <p:animRot by="120000">
                                      <p:cBhvr>
                                        <p:cTn id="23" dur="200" fill="hold">
                                          <p:stCondLst>
                                            <p:cond delay="800"/>
                                          </p:stCondLst>
                                        </p:cTn>
                                        <p:tgtEl>
                                          <p:spTgt spid="2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 grpId="0" animBg="1"/>
      <p:bldP spid="1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Rounded Corners 25">
            <a:extLst>
              <a:ext uri="{FF2B5EF4-FFF2-40B4-BE49-F238E27FC236}">
                <a16:creationId xmlns:a16="http://schemas.microsoft.com/office/drawing/2014/main" xmlns="" id="{31102EEC-918E-4685-9E80-2CA2D6BA2D6B}"/>
              </a:ext>
            </a:extLst>
          </p:cNvPr>
          <p:cNvSpPr/>
          <p:nvPr/>
        </p:nvSpPr>
        <p:spPr>
          <a:xfrm>
            <a:off x="809031" y="1191583"/>
            <a:ext cx="11409680" cy="50698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组合 4">
            <a:extLst>
              <a:ext uri="{FF2B5EF4-FFF2-40B4-BE49-F238E27FC236}">
                <a16:creationId xmlns:a16="http://schemas.microsoft.com/office/drawing/2014/main" xmlns="" id="{56322765-05BC-4012-8FB8-4744F732392C}"/>
              </a:ext>
            </a:extLst>
          </p:cNvPr>
          <p:cNvGrpSpPr/>
          <p:nvPr/>
        </p:nvGrpSpPr>
        <p:grpSpPr>
          <a:xfrm>
            <a:off x="5830010" y="5155547"/>
            <a:ext cx="6442560" cy="1914952"/>
            <a:chOff x="0" y="3566019"/>
            <a:chExt cx="12298652" cy="3655585"/>
          </a:xfrm>
        </p:grpSpPr>
        <p:pic>
          <p:nvPicPr>
            <p:cNvPr id="12" name="图片 5">
              <a:extLst>
                <a:ext uri="{FF2B5EF4-FFF2-40B4-BE49-F238E27FC236}">
                  <a16:creationId xmlns:a16="http://schemas.microsoft.com/office/drawing/2014/main" xmlns="" id="{F77EACB8-66C7-4448-8982-6DCA666100D7}"/>
                </a:ext>
              </a:extLst>
            </p:cNvPr>
            <p:cNvPicPr>
              <a:picLocks noChangeAspect="1"/>
            </p:cNvPicPr>
            <p:nvPr/>
          </p:nvPicPr>
          <p:blipFill rotWithShape="1">
            <a:blip r:embed="rId2">
              <a:extLst>
                <a:ext uri="{28A0092B-C50C-407E-A947-70E740481C1C}">
                  <a14:useLocalDpi xmlns:a14="http://schemas.microsoft.com/office/drawing/2010/main" val="0"/>
                </a:ext>
              </a:extLst>
            </a:blip>
            <a:srcRect l="58176" t="52867" r="-1171" b="21243"/>
            <a:stretch/>
          </p:blipFill>
          <p:spPr>
            <a:xfrm>
              <a:off x="9118237" y="3815161"/>
              <a:ext cx="3180415" cy="3406443"/>
            </a:xfrm>
            <a:prstGeom prst="rect">
              <a:avLst/>
            </a:prstGeom>
          </p:spPr>
        </p:pic>
        <p:grpSp>
          <p:nvGrpSpPr>
            <p:cNvPr id="13" name="组合 6">
              <a:extLst>
                <a:ext uri="{FF2B5EF4-FFF2-40B4-BE49-F238E27FC236}">
                  <a16:creationId xmlns:a16="http://schemas.microsoft.com/office/drawing/2014/main" xmlns="" id="{AE25196C-8D0E-4872-A442-E2B4052E910C}"/>
                </a:ext>
              </a:extLst>
            </p:cNvPr>
            <p:cNvGrpSpPr/>
            <p:nvPr/>
          </p:nvGrpSpPr>
          <p:grpSpPr>
            <a:xfrm>
              <a:off x="0" y="3566019"/>
              <a:ext cx="12195836" cy="3433990"/>
              <a:chOff x="-3836" y="3564981"/>
              <a:chExt cx="12195836" cy="3433990"/>
            </a:xfrm>
          </p:grpSpPr>
          <p:pic>
            <p:nvPicPr>
              <p:cNvPr id="14" name="图片 7">
                <a:extLst>
                  <a:ext uri="{FF2B5EF4-FFF2-40B4-BE49-F238E27FC236}">
                    <a16:creationId xmlns:a16="http://schemas.microsoft.com/office/drawing/2014/main" xmlns="" id="{E902CDC3-BB9C-4B1A-9BD4-F626AA168EDE}"/>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4596"/>
              <a:stretch/>
            </p:blipFill>
            <p:spPr>
              <a:xfrm>
                <a:off x="-3836" y="3705474"/>
                <a:ext cx="2664699" cy="3152526"/>
              </a:xfrm>
              <a:prstGeom prst="rect">
                <a:avLst/>
              </a:prstGeom>
            </p:spPr>
          </p:pic>
          <p:grpSp>
            <p:nvGrpSpPr>
              <p:cNvPr id="15" name="组合 8">
                <a:extLst>
                  <a:ext uri="{FF2B5EF4-FFF2-40B4-BE49-F238E27FC236}">
                    <a16:creationId xmlns:a16="http://schemas.microsoft.com/office/drawing/2014/main" xmlns="" id="{9E4CC67F-9B18-49F3-8D7A-4A0B86B0A401}"/>
                  </a:ext>
                </a:extLst>
              </p:cNvPr>
              <p:cNvGrpSpPr/>
              <p:nvPr/>
            </p:nvGrpSpPr>
            <p:grpSpPr>
              <a:xfrm>
                <a:off x="169579" y="3564981"/>
                <a:ext cx="12022421" cy="3433990"/>
                <a:chOff x="169579" y="3564981"/>
                <a:chExt cx="12022421" cy="3433990"/>
              </a:xfrm>
            </p:grpSpPr>
            <p:pic>
              <p:nvPicPr>
                <p:cNvPr id="16" name="图片 9">
                  <a:extLst>
                    <a:ext uri="{FF2B5EF4-FFF2-40B4-BE49-F238E27FC236}">
                      <a16:creationId xmlns:a16="http://schemas.microsoft.com/office/drawing/2014/main" xmlns="" id="{DDB2D210-0852-4BB4-8E0E-4E9A74583002}"/>
                    </a:ext>
                  </a:extLst>
                </p:cNvPr>
                <p:cNvPicPr>
                  <a:picLocks noChangeAspect="1"/>
                </p:cNvPicPr>
                <p:nvPr/>
              </p:nvPicPr>
              <p:blipFill rotWithShape="1">
                <a:blip r:embed="rId3">
                  <a:extLst>
                    <a:ext uri="{28A0092B-C50C-407E-A947-70E740481C1C}">
                      <a14:useLocalDpi xmlns:a14="http://schemas.microsoft.com/office/drawing/2010/main" val="0"/>
                    </a:ext>
                  </a:extLst>
                </a:blip>
                <a:srcRect l="65426" t="67526" r="-108" b="9176"/>
                <a:stretch/>
              </p:blipFill>
              <p:spPr>
                <a:xfrm>
                  <a:off x="9429135" y="3564981"/>
                  <a:ext cx="2762865" cy="3301218"/>
                </a:xfrm>
                <a:prstGeom prst="rect">
                  <a:avLst/>
                </a:prstGeom>
              </p:spPr>
            </p:pic>
            <p:grpSp>
              <p:nvGrpSpPr>
                <p:cNvPr id="17" name="组合 10">
                  <a:extLst>
                    <a:ext uri="{FF2B5EF4-FFF2-40B4-BE49-F238E27FC236}">
                      <a16:creationId xmlns:a16="http://schemas.microsoft.com/office/drawing/2014/main" xmlns="" id="{48E0D5F1-7C85-48FB-B524-BDB37A5195B1}"/>
                    </a:ext>
                  </a:extLst>
                </p:cNvPr>
                <p:cNvGrpSpPr/>
                <p:nvPr/>
              </p:nvGrpSpPr>
              <p:grpSpPr>
                <a:xfrm>
                  <a:off x="169579" y="3963247"/>
                  <a:ext cx="9959645" cy="3035724"/>
                  <a:chOff x="169579" y="3963247"/>
                  <a:chExt cx="9959645" cy="3035724"/>
                </a:xfrm>
              </p:grpSpPr>
              <p:pic>
                <p:nvPicPr>
                  <p:cNvPr id="18" name="图片 11">
                    <a:extLst>
                      <a:ext uri="{FF2B5EF4-FFF2-40B4-BE49-F238E27FC236}">
                        <a16:creationId xmlns:a16="http://schemas.microsoft.com/office/drawing/2014/main" xmlns="" id="{583D3A4E-23D7-480E-978F-7AF82E408386}"/>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169579" y="4358452"/>
                    <a:ext cx="2467897" cy="2528052"/>
                  </a:xfrm>
                  <a:prstGeom prst="rect">
                    <a:avLst/>
                  </a:prstGeom>
                </p:spPr>
              </p:pic>
              <p:pic>
                <p:nvPicPr>
                  <p:cNvPr id="19" name="图片 12">
                    <a:extLst>
                      <a:ext uri="{FF2B5EF4-FFF2-40B4-BE49-F238E27FC236}">
                        <a16:creationId xmlns:a16="http://schemas.microsoft.com/office/drawing/2014/main" xmlns="" id="{3B89093F-7114-4198-B246-1A9E5AF6EFA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8729046" y="4649650"/>
                    <a:ext cx="1400178" cy="2298273"/>
                  </a:xfrm>
                  <a:prstGeom prst="rect">
                    <a:avLst/>
                  </a:prstGeom>
                </p:spPr>
              </p:pic>
              <p:pic>
                <p:nvPicPr>
                  <p:cNvPr id="20" name="图片 13">
                    <a:extLst>
                      <a:ext uri="{FF2B5EF4-FFF2-40B4-BE49-F238E27FC236}">
                        <a16:creationId xmlns:a16="http://schemas.microsoft.com/office/drawing/2014/main" xmlns="" id="{B83E0C07-9316-4FFA-984D-45D17877FF3D}"/>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2291851" y="4991808"/>
                    <a:ext cx="1850211" cy="1895310"/>
                  </a:xfrm>
                  <a:prstGeom prst="rect">
                    <a:avLst/>
                  </a:prstGeom>
                </p:spPr>
              </p:pic>
              <p:pic>
                <p:nvPicPr>
                  <p:cNvPr id="21" name="图片 14">
                    <a:extLst>
                      <a:ext uri="{FF2B5EF4-FFF2-40B4-BE49-F238E27FC236}">
                        <a16:creationId xmlns:a16="http://schemas.microsoft.com/office/drawing/2014/main" xmlns="" id="{DCBE873A-825D-4619-9C1C-805468CF4420}"/>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7243369" y="4922282"/>
                    <a:ext cx="1917482" cy="1964221"/>
                  </a:xfrm>
                  <a:prstGeom prst="rect">
                    <a:avLst/>
                  </a:prstGeom>
                </p:spPr>
              </p:pic>
              <p:pic>
                <p:nvPicPr>
                  <p:cNvPr id="22" name="图片 15">
                    <a:extLst>
                      <a:ext uri="{FF2B5EF4-FFF2-40B4-BE49-F238E27FC236}">
                        <a16:creationId xmlns:a16="http://schemas.microsoft.com/office/drawing/2014/main" xmlns="" id="{B4DE0A29-040D-4753-8583-BEE3BE3147AF}"/>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t="48762" r="59945" b="26775"/>
                  <a:stretch/>
                </p:blipFill>
                <p:spPr>
                  <a:xfrm>
                    <a:off x="3826598" y="5351805"/>
                    <a:ext cx="1400178" cy="1521061"/>
                  </a:xfrm>
                  <a:prstGeom prst="rect">
                    <a:avLst/>
                  </a:prstGeom>
                </p:spPr>
              </p:pic>
              <p:pic>
                <p:nvPicPr>
                  <p:cNvPr id="23" name="图片 16">
                    <a:extLst>
                      <a:ext uri="{FF2B5EF4-FFF2-40B4-BE49-F238E27FC236}">
                        <a16:creationId xmlns:a16="http://schemas.microsoft.com/office/drawing/2014/main" xmlns="" id="{A538286F-59A4-45A4-9D36-1A84D848426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4564326" y="4700698"/>
                    <a:ext cx="1400178" cy="2298273"/>
                  </a:xfrm>
                  <a:prstGeom prst="rect">
                    <a:avLst/>
                  </a:prstGeom>
                </p:spPr>
              </p:pic>
              <p:pic>
                <p:nvPicPr>
                  <p:cNvPr id="24" name="图片 17">
                    <a:extLst>
                      <a:ext uri="{FF2B5EF4-FFF2-40B4-BE49-F238E27FC236}">
                        <a16:creationId xmlns:a16="http://schemas.microsoft.com/office/drawing/2014/main" xmlns="" id="{C7A9CB0F-445E-42B0-BE98-BDDA7DC9C454}"/>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6775"/>
                  <a:stretch/>
                </p:blipFill>
                <p:spPr>
                  <a:xfrm>
                    <a:off x="5264416" y="3963247"/>
                    <a:ext cx="2664699" cy="2894753"/>
                  </a:xfrm>
                  <a:prstGeom prst="rect">
                    <a:avLst/>
                  </a:prstGeom>
                </p:spPr>
              </p:pic>
            </p:grpSp>
          </p:grpSp>
        </p:grpSp>
      </p:grpSp>
      <p:grpSp>
        <p:nvGrpSpPr>
          <p:cNvPr id="30" name="组合 4">
            <a:extLst>
              <a:ext uri="{FF2B5EF4-FFF2-40B4-BE49-F238E27FC236}">
                <a16:creationId xmlns:a16="http://schemas.microsoft.com/office/drawing/2014/main" xmlns="" id="{02F7CFD9-2AEC-413B-B96A-80968A4D63D3}"/>
              </a:ext>
            </a:extLst>
          </p:cNvPr>
          <p:cNvGrpSpPr/>
          <p:nvPr/>
        </p:nvGrpSpPr>
        <p:grpSpPr>
          <a:xfrm flipH="1">
            <a:off x="-61820" y="5164897"/>
            <a:ext cx="6442560" cy="1914952"/>
            <a:chOff x="0" y="3566019"/>
            <a:chExt cx="12298652" cy="3655585"/>
          </a:xfrm>
        </p:grpSpPr>
        <p:pic>
          <p:nvPicPr>
            <p:cNvPr id="31" name="图片 5">
              <a:extLst>
                <a:ext uri="{FF2B5EF4-FFF2-40B4-BE49-F238E27FC236}">
                  <a16:creationId xmlns:a16="http://schemas.microsoft.com/office/drawing/2014/main" xmlns="" id="{3188F653-4AAD-4A84-8879-12A69AD8B88B}"/>
                </a:ext>
              </a:extLst>
            </p:cNvPr>
            <p:cNvPicPr>
              <a:picLocks noChangeAspect="1"/>
            </p:cNvPicPr>
            <p:nvPr/>
          </p:nvPicPr>
          <p:blipFill rotWithShape="1">
            <a:blip r:embed="rId2">
              <a:extLst>
                <a:ext uri="{28A0092B-C50C-407E-A947-70E740481C1C}">
                  <a14:useLocalDpi xmlns:a14="http://schemas.microsoft.com/office/drawing/2010/main" val="0"/>
                </a:ext>
              </a:extLst>
            </a:blip>
            <a:srcRect l="58176" t="52867" r="-1171" b="21243"/>
            <a:stretch/>
          </p:blipFill>
          <p:spPr>
            <a:xfrm>
              <a:off x="9118237" y="3815161"/>
              <a:ext cx="3180415" cy="3406443"/>
            </a:xfrm>
            <a:prstGeom prst="rect">
              <a:avLst/>
            </a:prstGeom>
          </p:spPr>
        </p:pic>
        <p:grpSp>
          <p:nvGrpSpPr>
            <p:cNvPr id="32" name="组合 6">
              <a:extLst>
                <a:ext uri="{FF2B5EF4-FFF2-40B4-BE49-F238E27FC236}">
                  <a16:creationId xmlns:a16="http://schemas.microsoft.com/office/drawing/2014/main" xmlns="" id="{9ED19737-99AA-4CCA-987A-731AB5C91F16}"/>
                </a:ext>
              </a:extLst>
            </p:cNvPr>
            <p:cNvGrpSpPr/>
            <p:nvPr/>
          </p:nvGrpSpPr>
          <p:grpSpPr>
            <a:xfrm>
              <a:off x="0" y="3566019"/>
              <a:ext cx="12195836" cy="3433990"/>
              <a:chOff x="-3836" y="3564981"/>
              <a:chExt cx="12195836" cy="3433990"/>
            </a:xfrm>
          </p:grpSpPr>
          <p:pic>
            <p:nvPicPr>
              <p:cNvPr id="33" name="图片 7">
                <a:extLst>
                  <a:ext uri="{FF2B5EF4-FFF2-40B4-BE49-F238E27FC236}">
                    <a16:creationId xmlns:a16="http://schemas.microsoft.com/office/drawing/2014/main" xmlns="" id="{54FFDDAB-45C2-44AD-8052-CE9B38B783D9}"/>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4596"/>
              <a:stretch/>
            </p:blipFill>
            <p:spPr>
              <a:xfrm>
                <a:off x="-3836" y="3705474"/>
                <a:ext cx="2664699" cy="3152526"/>
              </a:xfrm>
              <a:prstGeom prst="rect">
                <a:avLst/>
              </a:prstGeom>
            </p:spPr>
          </p:pic>
          <p:grpSp>
            <p:nvGrpSpPr>
              <p:cNvPr id="34" name="组合 8">
                <a:extLst>
                  <a:ext uri="{FF2B5EF4-FFF2-40B4-BE49-F238E27FC236}">
                    <a16:creationId xmlns:a16="http://schemas.microsoft.com/office/drawing/2014/main" xmlns="" id="{0F61B89B-D832-45AA-AF9E-5302468A2FB6}"/>
                  </a:ext>
                </a:extLst>
              </p:cNvPr>
              <p:cNvGrpSpPr/>
              <p:nvPr/>
            </p:nvGrpSpPr>
            <p:grpSpPr>
              <a:xfrm>
                <a:off x="169579" y="3564981"/>
                <a:ext cx="12022421" cy="3433990"/>
                <a:chOff x="169579" y="3564981"/>
                <a:chExt cx="12022421" cy="3433990"/>
              </a:xfrm>
            </p:grpSpPr>
            <p:pic>
              <p:nvPicPr>
                <p:cNvPr id="35" name="图片 9">
                  <a:extLst>
                    <a:ext uri="{FF2B5EF4-FFF2-40B4-BE49-F238E27FC236}">
                      <a16:creationId xmlns:a16="http://schemas.microsoft.com/office/drawing/2014/main" xmlns="" id="{C15DF47A-0ED9-430F-B7DE-0BA2463E5C86}"/>
                    </a:ext>
                  </a:extLst>
                </p:cNvPr>
                <p:cNvPicPr>
                  <a:picLocks noChangeAspect="1"/>
                </p:cNvPicPr>
                <p:nvPr/>
              </p:nvPicPr>
              <p:blipFill rotWithShape="1">
                <a:blip r:embed="rId3">
                  <a:extLst>
                    <a:ext uri="{28A0092B-C50C-407E-A947-70E740481C1C}">
                      <a14:useLocalDpi xmlns:a14="http://schemas.microsoft.com/office/drawing/2010/main" val="0"/>
                    </a:ext>
                  </a:extLst>
                </a:blip>
                <a:srcRect l="65426" t="67526" r="-108" b="9176"/>
                <a:stretch/>
              </p:blipFill>
              <p:spPr>
                <a:xfrm>
                  <a:off x="9429135" y="3564981"/>
                  <a:ext cx="2762865" cy="3301218"/>
                </a:xfrm>
                <a:prstGeom prst="rect">
                  <a:avLst/>
                </a:prstGeom>
              </p:spPr>
            </p:pic>
            <p:grpSp>
              <p:nvGrpSpPr>
                <p:cNvPr id="36" name="组合 10">
                  <a:extLst>
                    <a:ext uri="{FF2B5EF4-FFF2-40B4-BE49-F238E27FC236}">
                      <a16:creationId xmlns:a16="http://schemas.microsoft.com/office/drawing/2014/main" xmlns="" id="{12B8F0BB-E2FA-48B4-BF63-9F9744560FA2}"/>
                    </a:ext>
                  </a:extLst>
                </p:cNvPr>
                <p:cNvGrpSpPr/>
                <p:nvPr/>
              </p:nvGrpSpPr>
              <p:grpSpPr>
                <a:xfrm>
                  <a:off x="169579" y="3963247"/>
                  <a:ext cx="9959645" cy="3035724"/>
                  <a:chOff x="169579" y="3963247"/>
                  <a:chExt cx="9959645" cy="3035724"/>
                </a:xfrm>
              </p:grpSpPr>
              <p:pic>
                <p:nvPicPr>
                  <p:cNvPr id="37" name="图片 11">
                    <a:extLst>
                      <a:ext uri="{FF2B5EF4-FFF2-40B4-BE49-F238E27FC236}">
                        <a16:creationId xmlns:a16="http://schemas.microsoft.com/office/drawing/2014/main" xmlns="" id="{E90EF9F3-B534-4B3A-8ED9-400A6D04A236}"/>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169579" y="4358452"/>
                    <a:ext cx="2467897" cy="2528052"/>
                  </a:xfrm>
                  <a:prstGeom prst="rect">
                    <a:avLst/>
                  </a:prstGeom>
                </p:spPr>
              </p:pic>
              <p:pic>
                <p:nvPicPr>
                  <p:cNvPr id="38" name="图片 12">
                    <a:extLst>
                      <a:ext uri="{FF2B5EF4-FFF2-40B4-BE49-F238E27FC236}">
                        <a16:creationId xmlns:a16="http://schemas.microsoft.com/office/drawing/2014/main" xmlns="" id="{DC10FBB6-37C0-4484-8B3B-F9FB7814FD1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8729046" y="4649650"/>
                    <a:ext cx="1400178" cy="2298273"/>
                  </a:xfrm>
                  <a:prstGeom prst="rect">
                    <a:avLst/>
                  </a:prstGeom>
                </p:spPr>
              </p:pic>
              <p:pic>
                <p:nvPicPr>
                  <p:cNvPr id="39" name="图片 13">
                    <a:extLst>
                      <a:ext uri="{FF2B5EF4-FFF2-40B4-BE49-F238E27FC236}">
                        <a16:creationId xmlns:a16="http://schemas.microsoft.com/office/drawing/2014/main" xmlns="" id="{3C8AEAD9-9B16-497D-9F09-525994CD24B7}"/>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2291851" y="4991808"/>
                    <a:ext cx="1850211" cy="1895310"/>
                  </a:xfrm>
                  <a:prstGeom prst="rect">
                    <a:avLst/>
                  </a:prstGeom>
                </p:spPr>
              </p:pic>
              <p:pic>
                <p:nvPicPr>
                  <p:cNvPr id="40" name="图片 14">
                    <a:extLst>
                      <a:ext uri="{FF2B5EF4-FFF2-40B4-BE49-F238E27FC236}">
                        <a16:creationId xmlns:a16="http://schemas.microsoft.com/office/drawing/2014/main" xmlns="" id="{04E4921D-0A9D-4F98-B9D7-73BC628DC9F9}"/>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7243369" y="4922282"/>
                    <a:ext cx="1917482" cy="1964221"/>
                  </a:xfrm>
                  <a:prstGeom prst="rect">
                    <a:avLst/>
                  </a:prstGeom>
                </p:spPr>
              </p:pic>
              <p:pic>
                <p:nvPicPr>
                  <p:cNvPr id="41" name="图片 15">
                    <a:extLst>
                      <a:ext uri="{FF2B5EF4-FFF2-40B4-BE49-F238E27FC236}">
                        <a16:creationId xmlns:a16="http://schemas.microsoft.com/office/drawing/2014/main" xmlns="" id="{FED885F0-62EE-4CD9-854A-4A7D5488FC9F}"/>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t="48762" r="59945" b="26775"/>
                  <a:stretch/>
                </p:blipFill>
                <p:spPr>
                  <a:xfrm>
                    <a:off x="3826598" y="5351805"/>
                    <a:ext cx="1400178" cy="1521061"/>
                  </a:xfrm>
                  <a:prstGeom prst="rect">
                    <a:avLst/>
                  </a:prstGeom>
                </p:spPr>
              </p:pic>
              <p:pic>
                <p:nvPicPr>
                  <p:cNvPr id="42" name="图片 16">
                    <a:extLst>
                      <a:ext uri="{FF2B5EF4-FFF2-40B4-BE49-F238E27FC236}">
                        <a16:creationId xmlns:a16="http://schemas.microsoft.com/office/drawing/2014/main" xmlns="" id="{DDA5C019-0BD2-4307-8FCC-166DA3A0281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4564326" y="4700698"/>
                    <a:ext cx="1400178" cy="2298273"/>
                  </a:xfrm>
                  <a:prstGeom prst="rect">
                    <a:avLst/>
                  </a:prstGeom>
                </p:spPr>
              </p:pic>
              <p:pic>
                <p:nvPicPr>
                  <p:cNvPr id="43" name="图片 17">
                    <a:extLst>
                      <a:ext uri="{FF2B5EF4-FFF2-40B4-BE49-F238E27FC236}">
                        <a16:creationId xmlns:a16="http://schemas.microsoft.com/office/drawing/2014/main" xmlns="" id="{6A159F02-952F-4F93-943D-EDCFB3332717}"/>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6775"/>
                  <a:stretch/>
                </p:blipFill>
                <p:spPr>
                  <a:xfrm>
                    <a:off x="5264416" y="3963247"/>
                    <a:ext cx="2664699" cy="2894753"/>
                  </a:xfrm>
                  <a:prstGeom prst="rect">
                    <a:avLst/>
                  </a:prstGeom>
                </p:spPr>
              </p:pic>
            </p:grpSp>
          </p:grpSp>
        </p:grpSp>
      </p:grpSp>
      <p:grpSp>
        <p:nvGrpSpPr>
          <p:cNvPr id="2" name="Group 1">
            <a:extLst>
              <a:ext uri="{FF2B5EF4-FFF2-40B4-BE49-F238E27FC236}">
                <a16:creationId xmlns:a16="http://schemas.microsoft.com/office/drawing/2014/main" xmlns="" id="{5BD96388-6129-4CB1-95FA-2CA045062678}"/>
              </a:ext>
            </a:extLst>
          </p:cNvPr>
          <p:cNvGrpSpPr/>
          <p:nvPr/>
        </p:nvGrpSpPr>
        <p:grpSpPr>
          <a:xfrm>
            <a:off x="-115864" y="33915"/>
            <a:ext cx="5294026" cy="2367300"/>
            <a:chOff x="28272" y="-31308"/>
            <a:chExt cx="12149045" cy="4732006"/>
          </a:xfrm>
        </p:grpSpPr>
        <p:sp>
          <p:nvSpPr>
            <p:cNvPr id="44" name="云形 69">
              <a:extLst>
                <a:ext uri="{FF2B5EF4-FFF2-40B4-BE49-F238E27FC236}">
                  <a16:creationId xmlns:a16="http://schemas.microsoft.com/office/drawing/2014/main" xmlns="" id="{5ADFAF1A-30B6-43B1-BF1A-E21CE5FD2CA2}"/>
                </a:ext>
              </a:extLst>
            </p:cNvPr>
            <p:cNvSpPr/>
            <p:nvPr/>
          </p:nvSpPr>
          <p:spPr>
            <a:xfrm>
              <a:off x="1490783" y="567942"/>
              <a:ext cx="10686534" cy="4132756"/>
            </a:xfrm>
            <a:prstGeom prst="cloud">
              <a:avLst/>
            </a:prstGeom>
            <a:solidFill>
              <a:schemeClr val="bg1"/>
            </a:solidFill>
            <a:ln w="25400" cap="rnd">
              <a:solidFill>
                <a:srgbClr val="00B0F0"/>
              </a:solidFill>
              <a:prstDash val="sys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800"/>
                <a:t>z</a:t>
              </a:r>
              <a:endParaRPr lang="zh-CN" altLang="en-US" sz="800"/>
            </a:p>
          </p:txBody>
        </p:sp>
        <p:sp>
          <p:nvSpPr>
            <p:cNvPr id="45" name="Rectangle 44">
              <a:extLst>
                <a:ext uri="{FF2B5EF4-FFF2-40B4-BE49-F238E27FC236}">
                  <a16:creationId xmlns:a16="http://schemas.microsoft.com/office/drawing/2014/main" xmlns="" id="{8772A774-ECF0-4E9D-A467-71DD8704ADF8}"/>
                </a:ext>
              </a:extLst>
            </p:cNvPr>
            <p:cNvSpPr/>
            <p:nvPr/>
          </p:nvSpPr>
          <p:spPr>
            <a:xfrm>
              <a:off x="2432116" y="1596126"/>
              <a:ext cx="9670982" cy="1845648"/>
            </a:xfrm>
            <a:prstGeom prst="rect">
              <a:avLst/>
            </a:prstGeom>
            <a:noFill/>
          </p:spPr>
          <p:txBody>
            <a:bodyPr wrap="square" lIns="91440" tIns="45720" rIns="91440" bIns="45720">
              <a:spAutoFit/>
            </a:bodyPr>
            <a:lstStyle/>
            <a:p>
              <a:pPr algn="ctr"/>
              <a:r>
                <a:rPr lang="vi-VN" sz="5400" b="1" dirty="0">
                  <a:ln w="38100">
                    <a:solidFill>
                      <a:schemeClr val="bg1"/>
                    </a:solidFill>
                    <a:prstDash val="solid"/>
                  </a:ln>
                  <a:solidFill>
                    <a:srgbClr val="00B0F0"/>
                  </a:solidFill>
                  <a:effectLst>
                    <a:outerShdw blurRad="50800" dist="38100" dir="13500000" algn="br" rotWithShape="0">
                      <a:prstClr val="black">
                        <a:alpha val="40000"/>
                      </a:prstClr>
                    </a:outerShdw>
                  </a:effectLst>
                  <a:latin typeface="iCiel Pequena" pitchFamily="50" charset="0"/>
                </a:rPr>
                <a:t>TÌM HIỂU BÀI</a:t>
              </a:r>
              <a:endParaRPr lang="en-US" sz="5400" b="1" cap="none" spc="0" dirty="0">
                <a:ln w="38100">
                  <a:solidFill>
                    <a:schemeClr val="bg1"/>
                  </a:solidFill>
                  <a:prstDash val="solid"/>
                </a:ln>
                <a:solidFill>
                  <a:srgbClr val="00B0F0"/>
                </a:solidFill>
                <a:effectLst>
                  <a:outerShdw blurRad="50800" dist="38100" dir="13500000" algn="br" rotWithShape="0">
                    <a:prstClr val="black">
                      <a:alpha val="40000"/>
                    </a:prstClr>
                  </a:outerShdw>
                </a:effectLst>
                <a:latin typeface="iCiel Pequena" pitchFamily="50" charset="0"/>
              </a:endParaRPr>
            </a:p>
          </p:txBody>
        </p:sp>
        <p:pic>
          <p:nvPicPr>
            <p:cNvPr id="46" name="Picture 2">
              <a:extLst>
                <a:ext uri="{FF2B5EF4-FFF2-40B4-BE49-F238E27FC236}">
                  <a16:creationId xmlns:a16="http://schemas.microsoft.com/office/drawing/2014/main" xmlns="" id="{9E97BC4D-0477-4A6F-9F72-B348310745CB}"/>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rot="1312110">
              <a:off x="28272" y="-31308"/>
              <a:ext cx="3378352" cy="4391490"/>
            </a:xfrm>
            <a:prstGeom prst="rect">
              <a:avLst/>
            </a:prstGeom>
          </p:spPr>
        </p:pic>
      </p:grpSp>
      <p:sp>
        <p:nvSpPr>
          <p:cNvPr id="52" name="Text Box 9">
            <a:extLst>
              <a:ext uri="{FF2B5EF4-FFF2-40B4-BE49-F238E27FC236}">
                <a16:creationId xmlns:a16="http://schemas.microsoft.com/office/drawing/2014/main" xmlns="" id="{939D7E8F-9814-4015-A89F-820D01D8F4C2}"/>
              </a:ext>
            </a:extLst>
          </p:cNvPr>
          <p:cNvSpPr txBox="1">
            <a:spLocks noChangeArrowheads="1"/>
          </p:cNvSpPr>
          <p:nvPr/>
        </p:nvSpPr>
        <p:spPr bwMode="auto">
          <a:xfrm>
            <a:off x="2076647" y="2065170"/>
            <a:ext cx="10115353" cy="5016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n-GB" altLang="en-US" sz="3200" b="1" dirty="0" err="1" smtClean="0">
                <a:solidFill>
                  <a:schemeClr val="tx2"/>
                </a:solidFill>
                <a:latin typeface="Times New Roman" panose="02020603050405020304" pitchFamily="18" charset="0"/>
                <a:cs typeface="Times New Roman" panose="02020603050405020304" pitchFamily="18" charset="0"/>
              </a:rPr>
              <a:t>Nhân</a:t>
            </a:r>
            <a:r>
              <a:rPr lang="en-GB" altLang="en-US" sz="3200" b="1" dirty="0" smtClean="0">
                <a:solidFill>
                  <a:schemeClr val="tx2"/>
                </a:solidFill>
                <a:latin typeface="Times New Roman" panose="02020603050405020304" pitchFamily="18" charset="0"/>
                <a:cs typeface="Times New Roman" panose="02020603050405020304" pitchFamily="18" charset="0"/>
              </a:rPr>
              <a:t> </a:t>
            </a:r>
            <a:r>
              <a:rPr lang="en-GB" altLang="en-US" sz="3200" b="1" dirty="0" err="1" smtClean="0">
                <a:solidFill>
                  <a:schemeClr val="tx2"/>
                </a:solidFill>
                <a:latin typeface="Times New Roman" panose="02020603050405020304" pitchFamily="18" charset="0"/>
                <a:cs typeface="Times New Roman" panose="02020603050405020304" pitchFamily="18" charset="0"/>
              </a:rPr>
              <a:t>vật</a:t>
            </a:r>
            <a:r>
              <a:rPr lang="en-GB" altLang="en-US" sz="3200" b="1" dirty="0" smtClean="0">
                <a:solidFill>
                  <a:schemeClr val="tx2"/>
                </a:solidFill>
                <a:latin typeface="Times New Roman" panose="02020603050405020304" pitchFamily="18" charset="0"/>
                <a:cs typeface="Times New Roman" panose="02020603050405020304" pitchFamily="18" charset="0"/>
              </a:rPr>
              <a:t> A-</a:t>
            </a:r>
            <a:r>
              <a:rPr lang="en-GB" altLang="en-US" sz="3200" b="1" dirty="0" err="1" smtClean="0">
                <a:solidFill>
                  <a:schemeClr val="tx2"/>
                </a:solidFill>
                <a:latin typeface="Times New Roman" panose="02020603050405020304" pitchFamily="18" charset="0"/>
                <a:cs typeface="Times New Roman" panose="02020603050405020304" pitchFamily="18" charset="0"/>
              </a:rPr>
              <a:t>ri</a:t>
            </a:r>
            <a:r>
              <a:rPr lang="en-GB" altLang="en-US" sz="3200" b="1" dirty="0" smtClean="0">
                <a:solidFill>
                  <a:schemeClr val="tx2"/>
                </a:solidFill>
                <a:latin typeface="Times New Roman" panose="02020603050405020304" pitchFamily="18" charset="0"/>
                <a:cs typeface="Times New Roman" panose="02020603050405020304" pitchFamily="18" charset="0"/>
              </a:rPr>
              <a:t>-</a:t>
            </a:r>
            <a:r>
              <a:rPr lang="en-GB" altLang="en-US" sz="3200" b="1" dirty="0" err="1" smtClean="0">
                <a:solidFill>
                  <a:schemeClr val="tx2"/>
                </a:solidFill>
                <a:latin typeface="Times New Roman" panose="02020603050405020304" pitchFamily="18" charset="0"/>
                <a:cs typeface="Times New Roman" panose="02020603050405020304" pitchFamily="18" charset="0"/>
              </a:rPr>
              <a:t>ôn</a:t>
            </a:r>
            <a:r>
              <a:rPr lang="en-GB" altLang="en-US" sz="3200" b="1" dirty="0" smtClean="0">
                <a:solidFill>
                  <a:schemeClr val="tx2"/>
                </a:solidFill>
                <a:latin typeface="Times New Roman" panose="02020603050405020304" pitchFamily="18" charset="0"/>
                <a:cs typeface="Times New Roman" panose="02020603050405020304" pitchFamily="18" charset="0"/>
              </a:rPr>
              <a:t> </a:t>
            </a:r>
            <a:r>
              <a:rPr lang="en-GB" altLang="en-US" sz="3200" b="1" dirty="0" err="1" smtClean="0">
                <a:solidFill>
                  <a:schemeClr val="tx2"/>
                </a:solidFill>
                <a:latin typeface="Times New Roman" panose="02020603050405020304" pitchFamily="18" charset="0"/>
                <a:cs typeface="Times New Roman" panose="02020603050405020304" pitchFamily="18" charset="0"/>
              </a:rPr>
              <a:t>trong</a:t>
            </a:r>
            <a:r>
              <a:rPr lang="en-GB" altLang="en-US" sz="3200" b="1" dirty="0" smtClean="0">
                <a:solidFill>
                  <a:schemeClr val="tx2"/>
                </a:solidFill>
                <a:latin typeface="Times New Roman" panose="02020603050405020304" pitchFamily="18" charset="0"/>
                <a:cs typeface="Times New Roman" panose="02020603050405020304" pitchFamily="18" charset="0"/>
              </a:rPr>
              <a:t> </a:t>
            </a:r>
            <a:r>
              <a:rPr lang="en-GB" altLang="en-US" sz="3200" b="1" dirty="0" err="1">
                <a:solidFill>
                  <a:schemeClr val="tx2"/>
                </a:solidFill>
                <a:latin typeface="Times New Roman" panose="02020603050405020304" pitchFamily="18" charset="0"/>
                <a:cs typeface="Times New Roman" panose="02020603050405020304" pitchFamily="18" charset="0"/>
              </a:rPr>
              <a:t>t</a:t>
            </a:r>
            <a:r>
              <a:rPr lang="en-GB" altLang="en-US" sz="3200" b="1" dirty="0" err="1" smtClean="0">
                <a:solidFill>
                  <a:schemeClr val="tx2"/>
                </a:solidFill>
                <a:latin typeface="Times New Roman" panose="02020603050405020304" pitchFamily="18" charset="0"/>
                <a:cs typeface="Times New Roman" panose="02020603050405020304" pitchFamily="18" charset="0"/>
              </a:rPr>
              <a:t>ruyện</a:t>
            </a:r>
            <a:r>
              <a:rPr lang="en-GB" altLang="en-US" sz="3200" b="1" dirty="0" smtClean="0">
                <a:solidFill>
                  <a:schemeClr val="tx2"/>
                </a:solidFill>
                <a:latin typeface="Times New Roman" panose="02020603050405020304" pitchFamily="18" charset="0"/>
                <a:cs typeface="Times New Roman" panose="02020603050405020304" pitchFamily="18" charset="0"/>
              </a:rPr>
              <a:t> </a:t>
            </a:r>
            <a:r>
              <a:rPr lang="en-GB" altLang="en-US" sz="3200" b="1" dirty="0" err="1" smtClean="0">
                <a:solidFill>
                  <a:schemeClr val="tx2"/>
                </a:solidFill>
                <a:latin typeface="Times New Roman" panose="02020603050405020304" pitchFamily="18" charset="0"/>
                <a:cs typeface="Times New Roman" panose="02020603050405020304" pitchFamily="18" charset="0"/>
              </a:rPr>
              <a:t>là</a:t>
            </a:r>
            <a:r>
              <a:rPr lang="en-GB" altLang="en-US" sz="3200" b="1" dirty="0" smtClean="0">
                <a:solidFill>
                  <a:schemeClr val="tx2"/>
                </a:solidFill>
                <a:latin typeface="Times New Roman" panose="02020603050405020304" pitchFamily="18" charset="0"/>
                <a:cs typeface="Times New Roman" panose="02020603050405020304" pitchFamily="18" charset="0"/>
              </a:rPr>
              <a:t> </a:t>
            </a:r>
            <a:r>
              <a:rPr lang="en-GB" altLang="en-US" sz="3200" b="1" dirty="0" err="1" smtClean="0">
                <a:solidFill>
                  <a:schemeClr val="tx2"/>
                </a:solidFill>
                <a:latin typeface="Times New Roman" panose="02020603050405020304" pitchFamily="18" charset="0"/>
                <a:cs typeface="Times New Roman" panose="02020603050405020304" pitchFamily="18" charset="0"/>
              </a:rPr>
              <a:t>ai</a:t>
            </a:r>
            <a:r>
              <a:rPr lang="en-GB" altLang="en-US" sz="3200" b="1" dirty="0" smtClean="0">
                <a:solidFill>
                  <a:schemeClr val="tx2"/>
                </a:solidFill>
                <a:latin typeface="Times New Roman" panose="02020603050405020304" pitchFamily="18" charset="0"/>
                <a:cs typeface="Times New Roman" panose="02020603050405020304" pitchFamily="18" charset="0"/>
              </a:rPr>
              <a:t>?</a:t>
            </a:r>
          </a:p>
          <a:p>
            <a:pPr marL="514350" indent="-514350" eaLnBrk="1" hangingPunct="1">
              <a:spcBef>
                <a:spcPct val="50000"/>
              </a:spcBef>
              <a:buAutoNum type="alphaUcPeriod"/>
            </a:pPr>
            <a:r>
              <a:rPr lang="en-GB" altLang="en-US" sz="3200" dirty="0" err="1" smtClean="0">
                <a:solidFill>
                  <a:schemeClr val="tx2"/>
                </a:solidFill>
                <a:latin typeface="Times New Roman" panose="02020603050405020304" pitchFamily="18" charset="0"/>
                <a:cs typeface="Times New Roman" panose="02020603050405020304" pitchFamily="18" charset="0"/>
              </a:rPr>
              <a:t>Là</a:t>
            </a:r>
            <a:r>
              <a:rPr lang="en-GB" altLang="en-US" sz="3200" dirty="0" smtClean="0">
                <a:solidFill>
                  <a:schemeClr val="tx2"/>
                </a:solidFill>
                <a:latin typeface="Times New Roman" panose="02020603050405020304" pitchFamily="18" charset="0"/>
                <a:cs typeface="Times New Roman" panose="02020603050405020304" pitchFamily="18" charset="0"/>
              </a:rPr>
              <a:t> </a:t>
            </a:r>
            <a:r>
              <a:rPr lang="en-GB" altLang="en-US" sz="3200" dirty="0" err="1" smtClean="0">
                <a:solidFill>
                  <a:schemeClr val="tx2"/>
                </a:solidFill>
                <a:latin typeface="Times New Roman" panose="02020603050405020304" pitchFamily="18" charset="0"/>
                <a:cs typeface="Times New Roman" panose="02020603050405020304" pitchFamily="18" charset="0"/>
              </a:rPr>
              <a:t>một</a:t>
            </a:r>
            <a:r>
              <a:rPr lang="en-GB" altLang="en-US" sz="3200" dirty="0" smtClean="0">
                <a:solidFill>
                  <a:schemeClr val="tx2"/>
                </a:solidFill>
                <a:latin typeface="Times New Roman" panose="02020603050405020304" pitchFamily="18" charset="0"/>
                <a:cs typeface="Times New Roman" panose="02020603050405020304" pitchFamily="18" charset="0"/>
              </a:rPr>
              <a:t> </a:t>
            </a:r>
            <a:r>
              <a:rPr lang="en-GB" altLang="en-US" sz="3200" dirty="0" err="1" smtClean="0">
                <a:solidFill>
                  <a:schemeClr val="tx2"/>
                </a:solidFill>
                <a:latin typeface="Times New Roman" panose="02020603050405020304" pitchFamily="18" charset="0"/>
                <a:cs typeface="Times New Roman" panose="02020603050405020304" pitchFamily="18" charset="0"/>
              </a:rPr>
              <a:t>vị</a:t>
            </a:r>
            <a:r>
              <a:rPr lang="en-GB" altLang="en-US" sz="3200" dirty="0" smtClean="0">
                <a:solidFill>
                  <a:schemeClr val="tx2"/>
                </a:solidFill>
                <a:latin typeface="Times New Roman" panose="02020603050405020304" pitchFamily="18" charset="0"/>
                <a:cs typeface="Times New Roman" panose="02020603050405020304" pitchFamily="18" charset="0"/>
              </a:rPr>
              <a:t> </a:t>
            </a:r>
            <a:r>
              <a:rPr lang="en-GB" altLang="en-US" sz="3200" dirty="0" err="1" smtClean="0">
                <a:solidFill>
                  <a:schemeClr val="tx2"/>
                </a:solidFill>
                <a:latin typeface="Times New Roman" panose="02020603050405020304" pitchFamily="18" charset="0"/>
                <a:cs typeface="Times New Roman" panose="02020603050405020304" pitchFamily="18" charset="0"/>
              </a:rPr>
              <a:t>quan</a:t>
            </a:r>
            <a:r>
              <a:rPr lang="en-GB" altLang="en-US" sz="3200" dirty="0" smtClean="0">
                <a:solidFill>
                  <a:schemeClr val="tx2"/>
                </a:solidFill>
                <a:latin typeface="Times New Roman" panose="02020603050405020304" pitchFamily="18" charset="0"/>
                <a:cs typeface="Times New Roman" panose="02020603050405020304" pitchFamily="18" charset="0"/>
              </a:rPr>
              <a:t> </a:t>
            </a:r>
            <a:r>
              <a:rPr lang="en-GB" altLang="en-US" sz="3200" dirty="0" err="1" smtClean="0">
                <a:solidFill>
                  <a:schemeClr val="tx2"/>
                </a:solidFill>
                <a:latin typeface="Times New Roman" panose="02020603050405020304" pitchFamily="18" charset="0"/>
                <a:cs typeface="Times New Roman" panose="02020603050405020304" pitchFamily="18" charset="0"/>
              </a:rPr>
              <a:t>trong</a:t>
            </a:r>
            <a:r>
              <a:rPr lang="en-GB" altLang="en-US" sz="3200" dirty="0" smtClean="0">
                <a:solidFill>
                  <a:schemeClr val="tx2"/>
                </a:solidFill>
                <a:latin typeface="Times New Roman" panose="02020603050405020304" pitchFamily="18" charset="0"/>
                <a:cs typeface="Times New Roman" panose="02020603050405020304" pitchFamily="18" charset="0"/>
              </a:rPr>
              <a:t> </a:t>
            </a:r>
            <a:r>
              <a:rPr lang="en-GB" altLang="en-US" sz="3200" dirty="0" err="1" smtClean="0">
                <a:solidFill>
                  <a:schemeClr val="tx2"/>
                </a:solidFill>
                <a:latin typeface="Times New Roman" panose="02020603050405020304" pitchFamily="18" charset="0"/>
                <a:cs typeface="Times New Roman" panose="02020603050405020304" pitchFamily="18" charset="0"/>
              </a:rPr>
              <a:t>thần</a:t>
            </a:r>
            <a:r>
              <a:rPr lang="en-GB" altLang="en-US" sz="3200" dirty="0" smtClean="0">
                <a:solidFill>
                  <a:schemeClr val="tx2"/>
                </a:solidFill>
                <a:latin typeface="Times New Roman" panose="02020603050405020304" pitchFamily="18" charset="0"/>
                <a:cs typeface="Times New Roman" panose="02020603050405020304" pitchFamily="18" charset="0"/>
              </a:rPr>
              <a:t> </a:t>
            </a:r>
            <a:r>
              <a:rPr lang="en-GB" altLang="en-US" sz="3200" dirty="0" err="1" smtClean="0">
                <a:solidFill>
                  <a:schemeClr val="tx2"/>
                </a:solidFill>
                <a:latin typeface="Times New Roman" panose="02020603050405020304" pitchFamily="18" charset="0"/>
                <a:cs typeface="Times New Roman" panose="02020603050405020304" pitchFamily="18" charset="0"/>
              </a:rPr>
              <a:t>thoại</a:t>
            </a:r>
            <a:r>
              <a:rPr lang="en-GB" altLang="en-US" sz="3200" dirty="0" smtClean="0">
                <a:solidFill>
                  <a:schemeClr val="tx2"/>
                </a:solidFill>
                <a:latin typeface="Times New Roman" panose="02020603050405020304" pitchFamily="18" charset="0"/>
                <a:cs typeface="Times New Roman" panose="02020603050405020304" pitchFamily="18" charset="0"/>
              </a:rPr>
              <a:t> </a:t>
            </a:r>
            <a:r>
              <a:rPr lang="en-GB" altLang="en-US" sz="3200" dirty="0" err="1" smtClean="0">
                <a:solidFill>
                  <a:schemeClr val="tx2"/>
                </a:solidFill>
                <a:latin typeface="Times New Roman" panose="02020603050405020304" pitchFamily="18" charset="0"/>
                <a:cs typeface="Times New Roman" panose="02020603050405020304" pitchFamily="18" charset="0"/>
              </a:rPr>
              <a:t>Hy</a:t>
            </a:r>
            <a:r>
              <a:rPr lang="en-GB" altLang="en-US" sz="3200" dirty="0" smtClean="0">
                <a:solidFill>
                  <a:schemeClr val="tx2"/>
                </a:solidFill>
                <a:latin typeface="Times New Roman" panose="02020603050405020304" pitchFamily="18" charset="0"/>
                <a:cs typeface="Times New Roman" panose="02020603050405020304" pitchFamily="18" charset="0"/>
              </a:rPr>
              <a:t> </a:t>
            </a:r>
            <a:r>
              <a:rPr lang="en-GB" altLang="en-US" sz="3200" dirty="0" err="1" smtClean="0">
                <a:solidFill>
                  <a:schemeClr val="tx2"/>
                </a:solidFill>
                <a:latin typeface="Times New Roman" panose="02020603050405020304" pitchFamily="18" charset="0"/>
                <a:cs typeface="Times New Roman" panose="02020603050405020304" pitchFamily="18" charset="0"/>
              </a:rPr>
              <a:t>Lạp</a:t>
            </a:r>
            <a:endParaRPr lang="en-GB" altLang="en-US" sz="3200" dirty="0" smtClean="0">
              <a:solidFill>
                <a:schemeClr val="tx2"/>
              </a:solidFill>
              <a:latin typeface="Times New Roman" panose="02020603050405020304" pitchFamily="18" charset="0"/>
              <a:cs typeface="Times New Roman" panose="02020603050405020304" pitchFamily="18" charset="0"/>
            </a:endParaRPr>
          </a:p>
          <a:p>
            <a:pPr marL="514350" indent="-514350" eaLnBrk="1" hangingPunct="1">
              <a:spcBef>
                <a:spcPct val="50000"/>
              </a:spcBef>
              <a:buAutoNum type="alphaUcPeriod"/>
            </a:pPr>
            <a:r>
              <a:rPr lang="en-GB" altLang="en-US" sz="3200" dirty="0" err="1" smtClean="0">
                <a:solidFill>
                  <a:schemeClr val="tx2"/>
                </a:solidFill>
                <a:latin typeface="Times New Roman" panose="02020603050405020304" pitchFamily="18" charset="0"/>
                <a:cs typeface="Times New Roman" panose="02020603050405020304" pitchFamily="18" charset="0"/>
              </a:rPr>
              <a:t>Là</a:t>
            </a:r>
            <a:r>
              <a:rPr lang="en-GB" altLang="en-US" sz="3200" dirty="0" smtClean="0">
                <a:solidFill>
                  <a:schemeClr val="tx2"/>
                </a:solidFill>
                <a:latin typeface="Times New Roman" panose="02020603050405020304" pitchFamily="18" charset="0"/>
                <a:cs typeface="Times New Roman" panose="02020603050405020304" pitchFamily="18" charset="0"/>
              </a:rPr>
              <a:t> </a:t>
            </a:r>
            <a:r>
              <a:rPr lang="en-GB" altLang="en-US" sz="3200" dirty="0" err="1" smtClean="0">
                <a:solidFill>
                  <a:schemeClr val="tx2"/>
                </a:solidFill>
                <a:latin typeface="Times New Roman" panose="02020603050405020304" pitchFamily="18" charset="0"/>
                <a:cs typeface="Times New Roman" panose="02020603050405020304" pitchFamily="18" charset="0"/>
              </a:rPr>
              <a:t>một</a:t>
            </a:r>
            <a:r>
              <a:rPr lang="en-GB" altLang="en-US" sz="3200" dirty="0" smtClean="0">
                <a:solidFill>
                  <a:schemeClr val="tx2"/>
                </a:solidFill>
                <a:latin typeface="Times New Roman" panose="02020603050405020304" pitchFamily="18" charset="0"/>
                <a:cs typeface="Times New Roman" panose="02020603050405020304" pitchFamily="18" charset="0"/>
              </a:rPr>
              <a:t> </a:t>
            </a:r>
            <a:r>
              <a:rPr lang="en-GB" altLang="en-US" sz="3200" dirty="0" err="1" smtClean="0">
                <a:solidFill>
                  <a:schemeClr val="tx2"/>
                </a:solidFill>
                <a:latin typeface="Times New Roman" panose="02020603050405020304" pitchFamily="18" charset="0"/>
                <a:cs typeface="Times New Roman" panose="02020603050405020304" pitchFamily="18" charset="0"/>
              </a:rPr>
              <a:t>vị</a:t>
            </a:r>
            <a:r>
              <a:rPr lang="en-GB" altLang="en-US" sz="3200" dirty="0" smtClean="0">
                <a:solidFill>
                  <a:schemeClr val="tx2"/>
                </a:solidFill>
                <a:latin typeface="Times New Roman" panose="02020603050405020304" pitchFamily="18" charset="0"/>
                <a:cs typeface="Times New Roman" panose="02020603050405020304" pitchFamily="18" charset="0"/>
              </a:rPr>
              <a:t> </a:t>
            </a:r>
            <a:r>
              <a:rPr lang="en-GB" altLang="en-US" sz="3200" dirty="0" err="1" smtClean="0">
                <a:solidFill>
                  <a:schemeClr val="tx2"/>
                </a:solidFill>
                <a:latin typeface="Times New Roman" panose="02020603050405020304" pitchFamily="18" charset="0"/>
                <a:cs typeface="Times New Roman" panose="02020603050405020304" pitchFamily="18" charset="0"/>
              </a:rPr>
              <a:t>thần</a:t>
            </a:r>
            <a:r>
              <a:rPr lang="en-GB" altLang="en-US" sz="3200" dirty="0" smtClean="0">
                <a:solidFill>
                  <a:schemeClr val="tx2"/>
                </a:solidFill>
                <a:latin typeface="Times New Roman" panose="02020603050405020304" pitchFamily="18" charset="0"/>
                <a:cs typeface="Times New Roman" panose="02020603050405020304" pitchFamily="18" charset="0"/>
              </a:rPr>
              <a:t> </a:t>
            </a:r>
            <a:r>
              <a:rPr lang="en-GB" altLang="en-US" sz="3200" dirty="0" err="1" smtClean="0">
                <a:solidFill>
                  <a:schemeClr val="tx2"/>
                </a:solidFill>
                <a:latin typeface="Times New Roman" panose="02020603050405020304" pitchFamily="18" charset="0"/>
                <a:cs typeface="Times New Roman" panose="02020603050405020304" pitchFamily="18" charset="0"/>
              </a:rPr>
              <a:t>phụ</a:t>
            </a:r>
            <a:r>
              <a:rPr lang="en-GB" altLang="en-US" sz="3200" dirty="0" smtClean="0">
                <a:solidFill>
                  <a:schemeClr val="tx2"/>
                </a:solidFill>
                <a:latin typeface="Times New Roman" panose="02020603050405020304" pitchFamily="18" charset="0"/>
                <a:cs typeface="Times New Roman" panose="02020603050405020304" pitchFamily="18" charset="0"/>
              </a:rPr>
              <a:t> </a:t>
            </a:r>
            <a:r>
              <a:rPr lang="en-GB" altLang="en-US" sz="3200" dirty="0" err="1" smtClean="0">
                <a:solidFill>
                  <a:schemeClr val="tx2"/>
                </a:solidFill>
                <a:latin typeface="Times New Roman" panose="02020603050405020304" pitchFamily="18" charset="0"/>
                <a:cs typeface="Times New Roman" panose="02020603050405020304" pitchFamily="18" charset="0"/>
              </a:rPr>
              <a:t>trách</a:t>
            </a:r>
            <a:r>
              <a:rPr lang="en-GB" altLang="en-US" sz="3200" dirty="0" smtClean="0">
                <a:solidFill>
                  <a:schemeClr val="tx2"/>
                </a:solidFill>
                <a:latin typeface="Times New Roman" panose="02020603050405020304" pitchFamily="18" charset="0"/>
                <a:cs typeface="Times New Roman" panose="02020603050405020304" pitchFamily="18" charset="0"/>
              </a:rPr>
              <a:t> </a:t>
            </a:r>
            <a:r>
              <a:rPr lang="en-GB" altLang="en-US" sz="3200" dirty="0" err="1" smtClean="0">
                <a:solidFill>
                  <a:schemeClr val="tx2"/>
                </a:solidFill>
                <a:latin typeface="Times New Roman" panose="02020603050405020304" pitchFamily="18" charset="0"/>
                <a:cs typeface="Times New Roman" panose="02020603050405020304" pitchFamily="18" charset="0"/>
              </a:rPr>
              <a:t>âm</a:t>
            </a:r>
            <a:r>
              <a:rPr lang="en-GB" altLang="en-US" sz="3200" dirty="0" smtClean="0">
                <a:solidFill>
                  <a:schemeClr val="tx2"/>
                </a:solidFill>
                <a:latin typeface="Times New Roman" panose="02020603050405020304" pitchFamily="18" charset="0"/>
                <a:cs typeface="Times New Roman" panose="02020603050405020304" pitchFamily="18" charset="0"/>
              </a:rPr>
              <a:t> </a:t>
            </a:r>
            <a:r>
              <a:rPr lang="en-GB" altLang="en-US" sz="3200" dirty="0" err="1" smtClean="0">
                <a:solidFill>
                  <a:schemeClr val="tx2"/>
                </a:solidFill>
                <a:latin typeface="Times New Roman" panose="02020603050405020304" pitchFamily="18" charset="0"/>
                <a:cs typeface="Times New Roman" panose="02020603050405020304" pitchFamily="18" charset="0"/>
              </a:rPr>
              <a:t>nhạc</a:t>
            </a:r>
            <a:r>
              <a:rPr lang="en-GB" altLang="en-US" sz="3200" dirty="0" smtClean="0">
                <a:solidFill>
                  <a:schemeClr val="tx2"/>
                </a:solidFill>
                <a:latin typeface="Times New Roman" panose="02020603050405020304" pitchFamily="18" charset="0"/>
                <a:cs typeface="Times New Roman" panose="02020603050405020304" pitchFamily="18" charset="0"/>
              </a:rPr>
              <a:t> </a:t>
            </a:r>
            <a:r>
              <a:rPr lang="en-GB" altLang="en-US" sz="3200" dirty="0" err="1" smtClean="0">
                <a:solidFill>
                  <a:schemeClr val="tx2"/>
                </a:solidFill>
                <a:latin typeface="Times New Roman" panose="02020603050405020304" pitchFamily="18" charset="0"/>
                <a:cs typeface="Times New Roman" panose="02020603050405020304" pitchFamily="18" charset="0"/>
              </a:rPr>
              <a:t>được</a:t>
            </a:r>
            <a:r>
              <a:rPr lang="en-GB" altLang="en-US" sz="3200" dirty="0" smtClean="0">
                <a:solidFill>
                  <a:schemeClr val="tx2"/>
                </a:solidFill>
                <a:latin typeface="Times New Roman" panose="02020603050405020304" pitchFamily="18" charset="0"/>
                <a:cs typeface="Times New Roman" panose="02020603050405020304" pitchFamily="18" charset="0"/>
              </a:rPr>
              <a:t> </a:t>
            </a:r>
            <a:r>
              <a:rPr lang="en-GB" altLang="en-US" sz="3200" dirty="0" err="1" smtClean="0">
                <a:solidFill>
                  <a:schemeClr val="tx2"/>
                </a:solidFill>
                <a:latin typeface="Times New Roman" panose="02020603050405020304" pitchFamily="18" charset="0"/>
                <a:cs typeface="Times New Roman" panose="02020603050405020304" pitchFamily="18" charset="0"/>
              </a:rPr>
              <a:t>thần</a:t>
            </a:r>
            <a:r>
              <a:rPr lang="en-GB" altLang="en-US" sz="3200" dirty="0" smtClean="0">
                <a:solidFill>
                  <a:schemeClr val="tx2"/>
                </a:solidFill>
                <a:latin typeface="Times New Roman" panose="02020603050405020304" pitchFamily="18" charset="0"/>
                <a:cs typeface="Times New Roman" panose="02020603050405020304" pitchFamily="18" charset="0"/>
              </a:rPr>
              <a:t> </a:t>
            </a:r>
            <a:r>
              <a:rPr lang="en-GB" altLang="en-US" sz="3200" dirty="0" err="1" smtClean="0">
                <a:solidFill>
                  <a:schemeClr val="tx2"/>
                </a:solidFill>
                <a:latin typeface="Times New Roman" panose="02020603050405020304" pitchFamily="18" charset="0"/>
                <a:cs typeface="Times New Roman" panose="02020603050405020304" pitchFamily="18" charset="0"/>
              </a:rPr>
              <a:t>Dớt</a:t>
            </a:r>
            <a:r>
              <a:rPr lang="en-GB" altLang="en-US" sz="3200" dirty="0" smtClean="0">
                <a:solidFill>
                  <a:schemeClr val="tx2"/>
                </a:solidFill>
                <a:latin typeface="Times New Roman" panose="02020603050405020304" pitchFamily="18" charset="0"/>
                <a:cs typeface="Times New Roman" panose="02020603050405020304" pitchFamily="18" charset="0"/>
              </a:rPr>
              <a:t> </a:t>
            </a:r>
            <a:r>
              <a:rPr lang="en-GB" altLang="en-US" sz="3200" dirty="0" err="1" smtClean="0">
                <a:solidFill>
                  <a:schemeClr val="tx2"/>
                </a:solidFill>
                <a:latin typeface="Times New Roman" panose="02020603050405020304" pitchFamily="18" charset="0"/>
                <a:cs typeface="Times New Roman" panose="02020603050405020304" pitchFamily="18" charset="0"/>
              </a:rPr>
              <a:t>sai</a:t>
            </a:r>
            <a:r>
              <a:rPr lang="en-GB" altLang="en-US" sz="3200" dirty="0" smtClean="0">
                <a:solidFill>
                  <a:schemeClr val="tx2"/>
                </a:solidFill>
                <a:latin typeface="Times New Roman" panose="02020603050405020304" pitchFamily="18" charset="0"/>
                <a:cs typeface="Times New Roman" panose="02020603050405020304" pitchFamily="18" charset="0"/>
              </a:rPr>
              <a:t> </a:t>
            </a:r>
            <a:r>
              <a:rPr lang="en-GB" altLang="en-US" sz="3200" dirty="0" err="1" smtClean="0">
                <a:solidFill>
                  <a:schemeClr val="tx2"/>
                </a:solidFill>
                <a:latin typeface="Times New Roman" panose="02020603050405020304" pitchFamily="18" charset="0"/>
                <a:cs typeface="Times New Roman" panose="02020603050405020304" pitchFamily="18" charset="0"/>
              </a:rPr>
              <a:t>xuống</a:t>
            </a:r>
            <a:r>
              <a:rPr lang="en-GB" altLang="en-US" sz="3200" dirty="0" smtClean="0">
                <a:solidFill>
                  <a:schemeClr val="tx2"/>
                </a:solidFill>
                <a:latin typeface="Times New Roman" panose="02020603050405020304" pitchFamily="18" charset="0"/>
                <a:cs typeface="Times New Roman" panose="02020603050405020304" pitchFamily="18" charset="0"/>
              </a:rPr>
              <a:t> </a:t>
            </a:r>
            <a:r>
              <a:rPr lang="en-GB" altLang="en-US" sz="3200" dirty="0" err="1" smtClean="0">
                <a:solidFill>
                  <a:schemeClr val="tx2"/>
                </a:solidFill>
                <a:latin typeface="Times New Roman" panose="02020603050405020304" pitchFamily="18" charset="0"/>
                <a:cs typeface="Times New Roman" panose="02020603050405020304" pitchFamily="18" charset="0"/>
              </a:rPr>
              <a:t>trần</a:t>
            </a:r>
            <a:r>
              <a:rPr lang="en-GB" altLang="en-US" sz="3200" dirty="0" smtClean="0">
                <a:solidFill>
                  <a:schemeClr val="tx2"/>
                </a:solidFill>
                <a:latin typeface="Times New Roman" panose="02020603050405020304" pitchFamily="18" charset="0"/>
                <a:cs typeface="Times New Roman" panose="02020603050405020304" pitchFamily="18" charset="0"/>
              </a:rPr>
              <a:t> </a:t>
            </a:r>
            <a:r>
              <a:rPr lang="en-GB" altLang="en-US" sz="3200" dirty="0" err="1" smtClean="0">
                <a:solidFill>
                  <a:schemeClr val="tx2"/>
                </a:solidFill>
                <a:latin typeface="Times New Roman" panose="02020603050405020304" pitchFamily="18" charset="0"/>
                <a:cs typeface="Times New Roman" panose="02020603050405020304" pitchFamily="18" charset="0"/>
              </a:rPr>
              <a:t>gian</a:t>
            </a:r>
            <a:r>
              <a:rPr lang="en-GB" altLang="en-US" sz="3200" dirty="0" smtClean="0">
                <a:solidFill>
                  <a:schemeClr val="tx2"/>
                </a:solidFill>
                <a:latin typeface="Times New Roman" panose="02020603050405020304" pitchFamily="18" charset="0"/>
                <a:cs typeface="Times New Roman" panose="02020603050405020304" pitchFamily="18" charset="0"/>
              </a:rPr>
              <a:t> </a:t>
            </a:r>
            <a:r>
              <a:rPr lang="en-GB" altLang="en-US" sz="3200" dirty="0" err="1" smtClean="0">
                <a:solidFill>
                  <a:schemeClr val="tx2"/>
                </a:solidFill>
                <a:latin typeface="Times New Roman" panose="02020603050405020304" pitchFamily="18" charset="0"/>
                <a:cs typeface="Times New Roman" panose="02020603050405020304" pitchFamily="18" charset="0"/>
              </a:rPr>
              <a:t>phụ</a:t>
            </a:r>
            <a:r>
              <a:rPr lang="en-GB" altLang="en-US" sz="3200" dirty="0" smtClean="0">
                <a:solidFill>
                  <a:schemeClr val="tx2"/>
                </a:solidFill>
                <a:latin typeface="Times New Roman" panose="02020603050405020304" pitchFamily="18" charset="0"/>
                <a:cs typeface="Times New Roman" panose="02020603050405020304" pitchFamily="18" charset="0"/>
              </a:rPr>
              <a:t> </a:t>
            </a:r>
            <a:r>
              <a:rPr lang="en-GB" altLang="en-US" sz="3200" dirty="0" err="1" smtClean="0">
                <a:solidFill>
                  <a:schemeClr val="tx2"/>
                </a:solidFill>
                <a:latin typeface="Times New Roman" panose="02020603050405020304" pitchFamily="18" charset="0"/>
                <a:cs typeface="Times New Roman" panose="02020603050405020304" pitchFamily="18" charset="0"/>
              </a:rPr>
              <a:t>trách</a:t>
            </a:r>
            <a:r>
              <a:rPr lang="en-GB" altLang="en-US" sz="3200" dirty="0" smtClean="0">
                <a:solidFill>
                  <a:schemeClr val="tx2"/>
                </a:solidFill>
                <a:latin typeface="Times New Roman" panose="02020603050405020304" pitchFamily="18" charset="0"/>
                <a:cs typeface="Times New Roman" panose="02020603050405020304" pitchFamily="18" charset="0"/>
              </a:rPr>
              <a:t> </a:t>
            </a:r>
            <a:r>
              <a:rPr lang="en-GB" altLang="en-US" sz="3200" dirty="0" err="1" smtClean="0">
                <a:solidFill>
                  <a:schemeClr val="tx2"/>
                </a:solidFill>
                <a:latin typeface="Times New Roman" panose="02020603050405020304" pitchFamily="18" charset="0"/>
                <a:cs typeface="Times New Roman" panose="02020603050405020304" pitchFamily="18" charset="0"/>
              </a:rPr>
              <a:t>âm</a:t>
            </a:r>
            <a:r>
              <a:rPr lang="en-GB" altLang="en-US" sz="3200" dirty="0" smtClean="0">
                <a:solidFill>
                  <a:schemeClr val="tx2"/>
                </a:solidFill>
                <a:latin typeface="Times New Roman" panose="02020603050405020304" pitchFamily="18" charset="0"/>
                <a:cs typeface="Times New Roman" panose="02020603050405020304" pitchFamily="18" charset="0"/>
              </a:rPr>
              <a:t> </a:t>
            </a:r>
            <a:r>
              <a:rPr lang="en-GB" altLang="en-US" sz="3200" dirty="0" err="1" smtClean="0">
                <a:solidFill>
                  <a:schemeClr val="tx2"/>
                </a:solidFill>
                <a:latin typeface="Times New Roman" panose="02020603050405020304" pitchFamily="18" charset="0"/>
                <a:cs typeface="Times New Roman" panose="02020603050405020304" pitchFamily="18" charset="0"/>
              </a:rPr>
              <a:t>nhạc</a:t>
            </a:r>
            <a:r>
              <a:rPr lang="en-GB" altLang="en-US" sz="3200" dirty="0" smtClean="0">
                <a:solidFill>
                  <a:schemeClr val="tx2"/>
                </a:solidFill>
                <a:latin typeface="Times New Roman" panose="02020603050405020304" pitchFamily="18" charset="0"/>
                <a:cs typeface="Times New Roman" panose="02020603050405020304" pitchFamily="18" charset="0"/>
              </a:rPr>
              <a:t>.</a:t>
            </a:r>
          </a:p>
          <a:p>
            <a:r>
              <a:rPr lang="vi-VN" sz="3200" dirty="0">
                <a:solidFill>
                  <a:schemeClr val="tx2"/>
                </a:solidFill>
                <a:latin typeface="Times New Roman" panose="02020603050405020304" pitchFamily="18" charset="0"/>
                <a:cs typeface="Times New Roman" panose="02020603050405020304" pitchFamily="18" charset="0"/>
              </a:rPr>
              <a:t>C. Là một nghệ sĩ của đất nước Hy Lạp cổ.</a:t>
            </a:r>
          </a:p>
          <a:p>
            <a:r>
              <a:rPr lang="vi-VN" sz="3200" dirty="0">
                <a:solidFill>
                  <a:schemeClr val="tx2"/>
                </a:solidFill>
                <a:latin typeface="Times New Roman" panose="02020603050405020304" pitchFamily="18" charset="0"/>
                <a:cs typeface="Times New Roman" panose="02020603050405020304" pitchFamily="18" charset="0"/>
              </a:rPr>
              <a:t>D. Là một người chuyên chăm sóc và thuần dưỡng cá </a:t>
            </a:r>
            <a:r>
              <a:rPr lang="vi-VN" sz="3200" dirty="0" smtClean="0">
                <a:solidFill>
                  <a:schemeClr val="tx2"/>
                </a:solidFill>
                <a:latin typeface="Times New Roman" panose="02020603050405020304" pitchFamily="18" charset="0"/>
                <a:cs typeface="Times New Roman" panose="02020603050405020304" pitchFamily="18" charset="0"/>
              </a:rPr>
              <a:t>heo</a:t>
            </a:r>
            <a:endParaRPr lang="en-GB" altLang="en-US" sz="3200" dirty="0" smtClean="0">
              <a:solidFill>
                <a:schemeClr val="tx2"/>
              </a:solidFill>
              <a:latin typeface="Times New Roman" panose="02020603050405020304" pitchFamily="18" charset="0"/>
              <a:cs typeface="Times New Roman" panose="02020603050405020304" pitchFamily="18" charset="0"/>
            </a:endParaRPr>
          </a:p>
          <a:p>
            <a:pPr eaLnBrk="1" hangingPunct="1">
              <a:spcBef>
                <a:spcPct val="50000"/>
              </a:spcBef>
            </a:pPr>
            <a:endParaRPr lang="en-GB" altLang="en-US" sz="3200" dirty="0" smtClean="0">
              <a:solidFill>
                <a:schemeClr val="tx2"/>
              </a:solidFill>
              <a:latin typeface="Times New Roman" panose="02020603050405020304" pitchFamily="18" charset="0"/>
              <a:cs typeface="Times New Roman" panose="02020603050405020304" pitchFamily="18" charset="0"/>
            </a:endParaRPr>
          </a:p>
          <a:p>
            <a:pPr eaLnBrk="1" hangingPunct="1">
              <a:spcBef>
                <a:spcPct val="50000"/>
              </a:spcBef>
            </a:pPr>
            <a:endParaRPr lang="en-GB" altLang="en-US" sz="3200" dirty="0">
              <a:solidFill>
                <a:schemeClr val="tx2"/>
              </a:solidFill>
              <a:latin typeface="Times New Roman" panose="02020603050405020304" pitchFamily="18" charset="0"/>
              <a:cs typeface="Times New Roman" panose="02020603050405020304" pitchFamily="18" charset="0"/>
            </a:endParaRPr>
          </a:p>
        </p:txBody>
      </p:sp>
      <p:sp>
        <p:nvSpPr>
          <p:cNvPr id="3" name="Rectangle 1"/>
          <p:cNvSpPr>
            <a:spLocks noChangeArrowheads="1"/>
          </p:cNvSpPr>
          <p:nvPr/>
        </p:nvSpPr>
        <p:spPr bwMode="auto">
          <a:xfrm>
            <a:off x="152400" y="13901"/>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8" name="Rectangle 5"/>
          <p:cNvSpPr>
            <a:spLocks noChangeArrowheads="1"/>
          </p:cNvSpPr>
          <p:nvPr/>
        </p:nvSpPr>
        <p:spPr bwMode="auto">
          <a:xfrm>
            <a:off x="152400" y="1929786"/>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27" name="Rectangle 26"/>
          <p:cNvSpPr/>
          <p:nvPr/>
        </p:nvSpPr>
        <p:spPr>
          <a:xfrm>
            <a:off x="2076647" y="4501059"/>
            <a:ext cx="7260321" cy="584775"/>
          </a:xfrm>
          <a:prstGeom prst="rect">
            <a:avLst/>
          </a:prstGeom>
        </p:spPr>
        <p:txBody>
          <a:bodyPr wrap="none">
            <a:spAutoFit/>
          </a:bodyPr>
          <a:lstStyle/>
          <a:p>
            <a:r>
              <a:rPr lang="vi-VN" sz="3200" dirty="0">
                <a:solidFill>
                  <a:srgbClr val="FF0000"/>
                </a:solidFill>
                <a:latin typeface="Times New Roman" panose="02020603050405020304" pitchFamily="18" charset="0"/>
                <a:cs typeface="Times New Roman" panose="02020603050405020304" pitchFamily="18" charset="0"/>
              </a:rPr>
              <a:t>C. Là một nghệ sĩ của đất nước Hy Lạp cổ.</a:t>
            </a:r>
          </a:p>
        </p:txBody>
      </p:sp>
      <p:pic>
        <p:nvPicPr>
          <p:cNvPr id="3081" name="HTMLOption1"/>
          <p:cNvPicPr preferRelativeResize="0">
            <a:picLocks noChangeArrowheads="1" noChangeShapeType="1"/>
          </p:cNvPicPr>
          <p:nvPr/>
        </p:nvPicPr>
        <p:blipFill>
          <a:blip r:embed="rId13">
            <a:extLst>
              <a:ext uri="{28A0092B-C50C-407E-A947-70E740481C1C}">
                <a14:useLocalDpi xmlns:a14="http://schemas.microsoft.com/office/drawing/2010/main" val="0"/>
              </a:ext>
            </a:extLst>
          </a:blip>
          <a:srcRect/>
          <a:stretch>
            <a:fillRect/>
          </a:stretch>
        </p:blipFill>
        <p:spPr bwMode="auto">
          <a:xfrm>
            <a:off x="152400" y="152400"/>
            <a:ext cx="1371600" cy="304800"/>
          </a:xfrm>
          <a:prstGeom prst="rect">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82" name="HTMLOption2"/>
          <p:cNvPicPr preferRelativeResize="0">
            <a:picLocks noChangeArrowheads="1" noChangeShapeType="1"/>
          </p:cNvPicPr>
          <p:nvPr/>
        </p:nvPicPr>
        <p:blipFill>
          <a:blip r:embed="rId13">
            <a:extLst>
              <a:ext uri="{28A0092B-C50C-407E-A947-70E740481C1C}">
                <a14:useLocalDpi xmlns:a14="http://schemas.microsoft.com/office/drawing/2010/main" val="0"/>
              </a:ext>
            </a:extLst>
          </a:blip>
          <a:srcRect/>
          <a:stretch>
            <a:fillRect/>
          </a:stretch>
        </p:blipFill>
        <p:spPr bwMode="auto">
          <a:xfrm>
            <a:off x="152400" y="152400"/>
            <a:ext cx="1371600" cy="304800"/>
          </a:xfrm>
          <a:prstGeom prst="rect">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83" name="HTMLOption3"/>
          <p:cNvPicPr preferRelativeResize="0">
            <a:picLocks noChangeArrowheads="1" noChangeShapeType="1"/>
          </p:cNvPicPr>
          <p:nvPr/>
        </p:nvPicPr>
        <p:blipFill>
          <a:blip r:embed="rId13">
            <a:extLst>
              <a:ext uri="{28A0092B-C50C-407E-A947-70E740481C1C}">
                <a14:useLocalDpi xmlns:a14="http://schemas.microsoft.com/office/drawing/2010/main" val="0"/>
              </a:ext>
            </a:extLst>
          </a:blip>
          <a:srcRect/>
          <a:stretch>
            <a:fillRect/>
          </a:stretch>
        </p:blipFill>
        <p:spPr bwMode="auto">
          <a:xfrm>
            <a:off x="152400" y="152400"/>
            <a:ext cx="1371600" cy="304800"/>
          </a:xfrm>
          <a:prstGeom prst="rect">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19389646"/>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blinds(horizontal)">
                                      <p:cBhvr>
                                        <p:cTn id="7" dur="500"/>
                                        <p:tgtEl>
                                          <p:spTgt spid="5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barn(inVertical)">
                                      <p:cBhvr>
                                        <p:cTn id="12"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p:bldP spid="2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Rounded Corners 25">
            <a:extLst>
              <a:ext uri="{FF2B5EF4-FFF2-40B4-BE49-F238E27FC236}">
                <a16:creationId xmlns:a16="http://schemas.microsoft.com/office/drawing/2014/main" xmlns="" id="{31102EEC-918E-4685-9E80-2CA2D6BA2D6B}"/>
              </a:ext>
            </a:extLst>
          </p:cNvPr>
          <p:cNvSpPr/>
          <p:nvPr/>
        </p:nvSpPr>
        <p:spPr>
          <a:xfrm>
            <a:off x="809031" y="1191583"/>
            <a:ext cx="11409680" cy="50698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组合 4">
            <a:extLst>
              <a:ext uri="{FF2B5EF4-FFF2-40B4-BE49-F238E27FC236}">
                <a16:creationId xmlns:a16="http://schemas.microsoft.com/office/drawing/2014/main" xmlns="" id="{56322765-05BC-4012-8FB8-4744F732392C}"/>
              </a:ext>
            </a:extLst>
          </p:cNvPr>
          <p:cNvGrpSpPr/>
          <p:nvPr/>
        </p:nvGrpSpPr>
        <p:grpSpPr>
          <a:xfrm>
            <a:off x="5830010" y="5155547"/>
            <a:ext cx="6442560" cy="1914952"/>
            <a:chOff x="0" y="3566019"/>
            <a:chExt cx="12298652" cy="3655585"/>
          </a:xfrm>
        </p:grpSpPr>
        <p:pic>
          <p:nvPicPr>
            <p:cNvPr id="12" name="图片 5">
              <a:extLst>
                <a:ext uri="{FF2B5EF4-FFF2-40B4-BE49-F238E27FC236}">
                  <a16:creationId xmlns:a16="http://schemas.microsoft.com/office/drawing/2014/main" xmlns="" id="{F77EACB8-66C7-4448-8982-6DCA666100D7}"/>
                </a:ext>
              </a:extLst>
            </p:cNvPr>
            <p:cNvPicPr>
              <a:picLocks noChangeAspect="1"/>
            </p:cNvPicPr>
            <p:nvPr/>
          </p:nvPicPr>
          <p:blipFill rotWithShape="1">
            <a:blip r:embed="rId2">
              <a:extLst>
                <a:ext uri="{28A0092B-C50C-407E-A947-70E740481C1C}">
                  <a14:useLocalDpi xmlns:a14="http://schemas.microsoft.com/office/drawing/2010/main" val="0"/>
                </a:ext>
              </a:extLst>
            </a:blip>
            <a:srcRect l="58176" t="52867" r="-1171" b="21243"/>
            <a:stretch/>
          </p:blipFill>
          <p:spPr>
            <a:xfrm>
              <a:off x="9118237" y="3815161"/>
              <a:ext cx="3180415" cy="3406443"/>
            </a:xfrm>
            <a:prstGeom prst="rect">
              <a:avLst/>
            </a:prstGeom>
          </p:spPr>
        </p:pic>
        <p:grpSp>
          <p:nvGrpSpPr>
            <p:cNvPr id="13" name="组合 6">
              <a:extLst>
                <a:ext uri="{FF2B5EF4-FFF2-40B4-BE49-F238E27FC236}">
                  <a16:creationId xmlns:a16="http://schemas.microsoft.com/office/drawing/2014/main" xmlns="" id="{AE25196C-8D0E-4872-A442-E2B4052E910C}"/>
                </a:ext>
              </a:extLst>
            </p:cNvPr>
            <p:cNvGrpSpPr/>
            <p:nvPr/>
          </p:nvGrpSpPr>
          <p:grpSpPr>
            <a:xfrm>
              <a:off x="0" y="3566019"/>
              <a:ext cx="12195836" cy="3433990"/>
              <a:chOff x="-3836" y="3564981"/>
              <a:chExt cx="12195836" cy="3433990"/>
            </a:xfrm>
          </p:grpSpPr>
          <p:pic>
            <p:nvPicPr>
              <p:cNvPr id="14" name="图片 7">
                <a:extLst>
                  <a:ext uri="{FF2B5EF4-FFF2-40B4-BE49-F238E27FC236}">
                    <a16:creationId xmlns:a16="http://schemas.microsoft.com/office/drawing/2014/main" xmlns="" id="{E902CDC3-BB9C-4B1A-9BD4-F626AA168EDE}"/>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4596"/>
              <a:stretch/>
            </p:blipFill>
            <p:spPr>
              <a:xfrm>
                <a:off x="-3836" y="3705474"/>
                <a:ext cx="2664699" cy="3152526"/>
              </a:xfrm>
              <a:prstGeom prst="rect">
                <a:avLst/>
              </a:prstGeom>
            </p:spPr>
          </p:pic>
          <p:grpSp>
            <p:nvGrpSpPr>
              <p:cNvPr id="15" name="组合 8">
                <a:extLst>
                  <a:ext uri="{FF2B5EF4-FFF2-40B4-BE49-F238E27FC236}">
                    <a16:creationId xmlns:a16="http://schemas.microsoft.com/office/drawing/2014/main" xmlns="" id="{9E4CC67F-9B18-49F3-8D7A-4A0B86B0A401}"/>
                  </a:ext>
                </a:extLst>
              </p:cNvPr>
              <p:cNvGrpSpPr/>
              <p:nvPr/>
            </p:nvGrpSpPr>
            <p:grpSpPr>
              <a:xfrm>
                <a:off x="169579" y="3564981"/>
                <a:ext cx="12022421" cy="3433990"/>
                <a:chOff x="169579" y="3564981"/>
                <a:chExt cx="12022421" cy="3433990"/>
              </a:xfrm>
            </p:grpSpPr>
            <p:pic>
              <p:nvPicPr>
                <p:cNvPr id="16" name="图片 9">
                  <a:extLst>
                    <a:ext uri="{FF2B5EF4-FFF2-40B4-BE49-F238E27FC236}">
                      <a16:creationId xmlns:a16="http://schemas.microsoft.com/office/drawing/2014/main" xmlns="" id="{DDB2D210-0852-4BB4-8E0E-4E9A74583002}"/>
                    </a:ext>
                  </a:extLst>
                </p:cNvPr>
                <p:cNvPicPr>
                  <a:picLocks noChangeAspect="1"/>
                </p:cNvPicPr>
                <p:nvPr/>
              </p:nvPicPr>
              <p:blipFill rotWithShape="1">
                <a:blip r:embed="rId3">
                  <a:extLst>
                    <a:ext uri="{28A0092B-C50C-407E-A947-70E740481C1C}">
                      <a14:useLocalDpi xmlns:a14="http://schemas.microsoft.com/office/drawing/2010/main" val="0"/>
                    </a:ext>
                  </a:extLst>
                </a:blip>
                <a:srcRect l="65426" t="67526" r="-108" b="9176"/>
                <a:stretch/>
              </p:blipFill>
              <p:spPr>
                <a:xfrm>
                  <a:off x="9429135" y="3564981"/>
                  <a:ext cx="2762865" cy="3301218"/>
                </a:xfrm>
                <a:prstGeom prst="rect">
                  <a:avLst/>
                </a:prstGeom>
              </p:spPr>
            </p:pic>
            <p:grpSp>
              <p:nvGrpSpPr>
                <p:cNvPr id="17" name="组合 10">
                  <a:extLst>
                    <a:ext uri="{FF2B5EF4-FFF2-40B4-BE49-F238E27FC236}">
                      <a16:creationId xmlns:a16="http://schemas.microsoft.com/office/drawing/2014/main" xmlns="" id="{48E0D5F1-7C85-48FB-B524-BDB37A5195B1}"/>
                    </a:ext>
                  </a:extLst>
                </p:cNvPr>
                <p:cNvGrpSpPr/>
                <p:nvPr/>
              </p:nvGrpSpPr>
              <p:grpSpPr>
                <a:xfrm>
                  <a:off x="169579" y="3963247"/>
                  <a:ext cx="9959645" cy="3035724"/>
                  <a:chOff x="169579" y="3963247"/>
                  <a:chExt cx="9959645" cy="3035724"/>
                </a:xfrm>
              </p:grpSpPr>
              <p:pic>
                <p:nvPicPr>
                  <p:cNvPr id="18" name="图片 11">
                    <a:extLst>
                      <a:ext uri="{FF2B5EF4-FFF2-40B4-BE49-F238E27FC236}">
                        <a16:creationId xmlns:a16="http://schemas.microsoft.com/office/drawing/2014/main" xmlns="" id="{583D3A4E-23D7-480E-978F-7AF82E408386}"/>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169579" y="4358452"/>
                    <a:ext cx="2467897" cy="2528052"/>
                  </a:xfrm>
                  <a:prstGeom prst="rect">
                    <a:avLst/>
                  </a:prstGeom>
                </p:spPr>
              </p:pic>
              <p:pic>
                <p:nvPicPr>
                  <p:cNvPr id="19" name="图片 12">
                    <a:extLst>
                      <a:ext uri="{FF2B5EF4-FFF2-40B4-BE49-F238E27FC236}">
                        <a16:creationId xmlns:a16="http://schemas.microsoft.com/office/drawing/2014/main" xmlns="" id="{3B89093F-7114-4198-B246-1A9E5AF6EFA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8729046" y="4649650"/>
                    <a:ext cx="1400178" cy="2298273"/>
                  </a:xfrm>
                  <a:prstGeom prst="rect">
                    <a:avLst/>
                  </a:prstGeom>
                </p:spPr>
              </p:pic>
              <p:pic>
                <p:nvPicPr>
                  <p:cNvPr id="20" name="图片 13">
                    <a:extLst>
                      <a:ext uri="{FF2B5EF4-FFF2-40B4-BE49-F238E27FC236}">
                        <a16:creationId xmlns:a16="http://schemas.microsoft.com/office/drawing/2014/main" xmlns="" id="{B83E0C07-9316-4FFA-984D-45D17877FF3D}"/>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2291851" y="4991808"/>
                    <a:ext cx="1850211" cy="1895310"/>
                  </a:xfrm>
                  <a:prstGeom prst="rect">
                    <a:avLst/>
                  </a:prstGeom>
                </p:spPr>
              </p:pic>
              <p:pic>
                <p:nvPicPr>
                  <p:cNvPr id="21" name="图片 14">
                    <a:extLst>
                      <a:ext uri="{FF2B5EF4-FFF2-40B4-BE49-F238E27FC236}">
                        <a16:creationId xmlns:a16="http://schemas.microsoft.com/office/drawing/2014/main" xmlns="" id="{DCBE873A-825D-4619-9C1C-805468CF4420}"/>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7243369" y="4922282"/>
                    <a:ext cx="1917482" cy="1964221"/>
                  </a:xfrm>
                  <a:prstGeom prst="rect">
                    <a:avLst/>
                  </a:prstGeom>
                </p:spPr>
              </p:pic>
              <p:pic>
                <p:nvPicPr>
                  <p:cNvPr id="22" name="图片 15">
                    <a:extLst>
                      <a:ext uri="{FF2B5EF4-FFF2-40B4-BE49-F238E27FC236}">
                        <a16:creationId xmlns:a16="http://schemas.microsoft.com/office/drawing/2014/main" xmlns="" id="{B4DE0A29-040D-4753-8583-BEE3BE3147AF}"/>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t="48762" r="59945" b="26775"/>
                  <a:stretch/>
                </p:blipFill>
                <p:spPr>
                  <a:xfrm>
                    <a:off x="3826598" y="5351805"/>
                    <a:ext cx="1400178" cy="1521061"/>
                  </a:xfrm>
                  <a:prstGeom prst="rect">
                    <a:avLst/>
                  </a:prstGeom>
                </p:spPr>
              </p:pic>
              <p:pic>
                <p:nvPicPr>
                  <p:cNvPr id="23" name="图片 16">
                    <a:extLst>
                      <a:ext uri="{FF2B5EF4-FFF2-40B4-BE49-F238E27FC236}">
                        <a16:creationId xmlns:a16="http://schemas.microsoft.com/office/drawing/2014/main" xmlns="" id="{A538286F-59A4-45A4-9D36-1A84D848426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4564326" y="4700698"/>
                    <a:ext cx="1400178" cy="2298273"/>
                  </a:xfrm>
                  <a:prstGeom prst="rect">
                    <a:avLst/>
                  </a:prstGeom>
                </p:spPr>
              </p:pic>
              <p:pic>
                <p:nvPicPr>
                  <p:cNvPr id="24" name="图片 17">
                    <a:extLst>
                      <a:ext uri="{FF2B5EF4-FFF2-40B4-BE49-F238E27FC236}">
                        <a16:creationId xmlns:a16="http://schemas.microsoft.com/office/drawing/2014/main" xmlns="" id="{C7A9CB0F-445E-42B0-BE98-BDDA7DC9C454}"/>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6775"/>
                  <a:stretch/>
                </p:blipFill>
                <p:spPr>
                  <a:xfrm>
                    <a:off x="5264416" y="3963247"/>
                    <a:ext cx="2664699" cy="2894753"/>
                  </a:xfrm>
                  <a:prstGeom prst="rect">
                    <a:avLst/>
                  </a:prstGeom>
                </p:spPr>
              </p:pic>
            </p:grpSp>
          </p:grpSp>
        </p:grpSp>
      </p:grpSp>
      <p:grpSp>
        <p:nvGrpSpPr>
          <p:cNvPr id="30" name="组合 4">
            <a:extLst>
              <a:ext uri="{FF2B5EF4-FFF2-40B4-BE49-F238E27FC236}">
                <a16:creationId xmlns:a16="http://schemas.microsoft.com/office/drawing/2014/main" xmlns="" id="{02F7CFD9-2AEC-413B-B96A-80968A4D63D3}"/>
              </a:ext>
            </a:extLst>
          </p:cNvPr>
          <p:cNvGrpSpPr/>
          <p:nvPr/>
        </p:nvGrpSpPr>
        <p:grpSpPr>
          <a:xfrm flipH="1">
            <a:off x="-61820" y="5164897"/>
            <a:ext cx="6442560" cy="1914952"/>
            <a:chOff x="0" y="3566019"/>
            <a:chExt cx="12298652" cy="3655585"/>
          </a:xfrm>
        </p:grpSpPr>
        <p:pic>
          <p:nvPicPr>
            <p:cNvPr id="31" name="图片 5">
              <a:extLst>
                <a:ext uri="{FF2B5EF4-FFF2-40B4-BE49-F238E27FC236}">
                  <a16:creationId xmlns:a16="http://schemas.microsoft.com/office/drawing/2014/main" xmlns="" id="{3188F653-4AAD-4A84-8879-12A69AD8B88B}"/>
                </a:ext>
              </a:extLst>
            </p:cNvPr>
            <p:cNvPicPr>
              <a:picLocks noChangeAspect="1"/>
            </p:cNvPicPr>
            <p:nvPr/>
          </p:nvPicPr>
          <p:blipFill rotWithShape="1">
            <a:blip r:embed="rId2">
              <a:extLst>
                <a:ext uri="{28A0092B-C50C-407E-A947-70E740481C1C}">
                  <a14:useLocalDpi xmlns:a14="http://schemas.microsoft.com/office/drawing/2010/main" val="0"/>
                </a:ext>
              </a:extLst>
            </a:blip>
            <a:srcRect l="58176" t="52867" r="-1171" b="21243"/>
            <a:stretch/>
          </p:blipFill>
          <p:spPr>
            <a:xfrm>
              <a:off x="9118237" y="3815161"/>
              <a:ext cx="3180415" cy="3406443"/>
            </a:xfrm>
            <a:prstGeom prst="rect">
              <a:avLst/>
            </a:prstGeom>
          </p:spPr>
        </p:pic>
        <p:grpSp>
          <p:nvGrpSpPr>
            <p:cNvPr id="32" name="组合 6">
              <a:extLst>
                <a:ext uri="{FF2B5EF4-FFF2-40B4-BE49-F238E27FC236}">
                  <a16:creationId xmlns:a16="http://schemas.microsoft.com/office/drawing/2014/main" xmlns="" id="{9ED19737-99AA-4CCA-987A-731AB5C91F16}"/>
                </a:ext>
              </a:extLst>
            </p:cNvPr>
            <p:cNvGrpSpPr/>
            <p:nvPr/>
          </p:nvGrpSpPr>
          <p:grpSpPr>
            <a:xfrm>
              <a:off x="0" y="3566019"/>
              <a:ext cx="12195836" cy="3433990"/>
              <a:chOff x="-3836" y="3564981"/>
              <a:chExt cx="12195836" cy="3433990"/>
            </a:xfrm>
          </p:grpSpPr>
          <p:pic>
            <p:nvPicPr>
              <p:cNvPr id="33" name="图片 7">
                <a:extLst>
                  <a:ext uri="{FF2B5EF4-FFF2-40B4-BE49-F238E27FC236}">
                    <a16:creationId xmlns:a16="http://schemas.microsoft.com/office/drawing/2014/main" xmlns="" id="{54FFDDAB-45C2-44AD-8052-CE9B38B783D9}"/>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4596"/>
              <a:stretch/>
            </p:blipFill>
            <p:spPr>
              <a:xfrm>
                <a:off x="-3836" y="3705474"/>
                <a:ext cx="2664699" cy="3152526"/>
              </a:xfrm>
              <a:prstGeom prst="rect">
                <a:avLst/>
              </a:prstGeom>
            </p:spPr>
          </p:pic>
          <p:grpSp>
            <p:nvGrpSpPr>
              <p:cNvPr id="34" name="组合 8">
                <a:extLst>
                  <a:ext uri="{FF2B5EF4-FFF2-40B4-BE49-F238E27FC236}">
                    <a16:creationId xmlns:a16="http://schemas.microsoft.com/office/drawing/2014/main" xmlns="" id="{0F61B89B-D832-45AA-AF9E-5302468A2FB6}"/>
                  </a:ext>
                </a:extLst>
              </p:cNvPr>
              <p:cNvGrpSpPr/>
              <p:nvPr/>
            </p:nvGrpSpPr>
            <p:grpSpPr>
              <a:xfrm>
                <a:off x="169579" y="3564981"/>
                <a:ext cx="12022421" cy="3433990"/>
                <a:chOff x="169579" y="3564981"/>
                <a:chExt cx="12022421" cy="3433990"/>
              </a:xfrm>
            </p:grpSpPr>
            <p:pic>
              <p:nvPicPr>
                <p:cNvPr id="35" name="图片 9">
                  <a:extLst>
                    <a:ext uri="{FF2B5EF4-FFF2-40B4-BE49-F238E27FC236}">
                      <a16:creationId xmlns:a16="http://schemas.microsoft.com/office/drawing/2014/main" xmlns="" id="{C15DF47A-0ED9-430F-B7DE-0BA2463E5C86}"/>
                    </a:ext>
                  </a:extLst>
                </p:cNvPr>
                <p:cNvPicPr>
                  <a:picLocks noChangeAspect="1"/>
                </p:cNvPicPr>
                <p:nvPr/>
              </p:nvPicPr>
              <p:blipFill rotWithShape="1">
                <a:blip r:embed="rId3">
                  <a:extLst>
                    <a:ext uri="{28A0092B-C50C-407E-A947-70E740481C1C}">
                      <a14:useLocalDpi xmlns:a14="http://schemas.microsoft.com/office/drawing/2010/main" val="0"/>
                    </a:ext>
                  </a:extLst>
                </a:blip>
                <a:srcRect l="65426" t="67526" r="-108" b="9176"/>
                <a:stretch/>
              </p:blipFill>
              <p:spPr>
                <a:xfrm>
                  <a:off x="9429135" y="3564981"/>
                  <a:ext cx="2762865" cy="3301218"/>
                </a:xfrm>
                <a:prstGeom prst="rect">
                  <a:avLst/>
                </a:prstGeom>
              </p:spPr>
            </p:pic>
            <p:grpSp>
              <p:nvGrpSpPr>
                <p:cNvPr id="36" name="组合 10">
                  <a:extLst>
                    <a:ext uri="{FF2B5EF4-FFF2-40B4-BE49-F238E27FC236}">
                      <a16:creationId xmlns:a16="http://schemas.microsoft.com/office/drawing/2014/main" xmlns="" id="{12B8F0BB-E2FA-48B4-BF63-9F9744560FA2}"/>
                    </a:ext>
                  </a:extLst>
                </p:cNvPr>
                <p:cNvGrpSpPr/>
                <p:nvPr/>
              </p:nvGrpSpPr>
              <p:grpSpPr>
                <a:xfrm>
                  <a:off x="169579" y="3963247"/>
                  <a:ext cx="9959645" cy="3035724"/>
                  <a:chOff x="169579" y="3963247"/>
                  <a:chExt cx="9959645" cy="3035724"/>
                </a:xfrm>
              </p:grpSpPr>
              <p:pic>
                <p:nvPicPr>
                  <p:cNvPr id="37" name="图片 11">
                    <a:extLst>
                      <a:ext uri="{FF2B5EF4-FFF2-40B4-BE49-F238E27FC236}">
                        <a16:creationId xmlns:a16="http://schemas.microsoft.com/office/drawing/2014/main" xmlns="" id="{E90EF9F3-B534-4B3A-8ED9-400A6D04A236}"/>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169579" y="4358452"/>
                    <a:ext cx="2467897" cy="2528052"/>
                  </a:xfrm>
                  <a:prstGeom prst="rect">
                    <a:avLst/>
                  </a:prstGeom>
                </p:spPr>
              </p:pic>
              <p:pic>
                <p:nvPicPr>
                  <p:cNvPr id="38" name="图片 12">
                    <a:extLst>
                      <a:ext uri="{FF2B5EF4-FFF2-40B4-BE49-F238E27FC236}">
                        <a16:creationId xmlns:a16="http://schemas.microsoft.com/office/drawing/2014/main" xmlns="" id="{DC10FBB6-37C0-4484-8B3B-F9FB7814FD1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8729046" y="4649650"/>
                    <a:ext cx="1400178" cy="2298273"/>
                  </a:xfrm>
                  <a:prstGeom prst="rect">
                    <a:avLst/>
                  </a:prstGeom>
                </p:spPr>
              </p:pic>
              <p:pic>
                <p:nvPicPr>
                  <p:cNvPr id="39" name="图片 13">
                    <a:extLst>
                      <a:ext uri="{FF2B5EF4-FFF2-40B4-BE49-F238E27FC236}">
                        <a16:creationId xmlns:a16="http://schemas.microsoft.com/office/drawing/2014/main" xmlns="" id="{3C8AEAD9-9B16-497D-9F09-525994CD24B7}"/>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2291851" y="4991808"/>
                    <a:ext cx="1850211" cy="1895310"/>
                  </a:xfrm>
                  <a:prstGeom prst="rect">
                    <a:avLst/>
                  </a:prstGeom>
                </p:spPr>
              </p:pic>
              <p:pic>
                <p:nvPicPr>
                  <p:cNvPr id="40" name="图片 14">
                    <a:extLst>
                      <a:ext uri="{FF2B5EF4-FFF2-40B4-BE49-F238E27FC236}">
                        <a16:creationId xmlns:a16="http://schemas.microsoft.com/office/drawing/2014/main" xmlns="" id="{04E4921D-0A9D-4F98-B9D7-73BC628DC9F9}"/>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7243369" y="4922282"/>
                    <a:ext cx="1917482" cy="1964221"/>
                  </a:xfrm>
                  <a:prstGeom prst="rect">
                    <a:avLst/>
                  </a:prstGeom>
                </p:spPr>
              </p:pic>
              <p:pic>
                <p:nvPicPr>
                  <p:cNvPr id="41" name="图片 15">
                    <a:extLst>
                      <a:ext uri="{FF2B5EF4-FFF2-40B4-BE49-F238E27FC236}">
                        <a16:creationId xmlns:a16="http://schemas.microsoft.com/office/drawing/2014/main" xmlns="" id="{FED885F0-62EE-4CD9-854A-4A7D5488FC9F}"/>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t="48762" r="59945" b="26775"/>
                  <a:stretch/>
                </p:blipFill>
                <p:spPr>
                  <a:xfrm>
                    <a:off x="3826598" y="5351805"/>
                    <a:ext cx="1400178" cy="1521061"/>
                  </a:xfrm>
                  <a:prstGeom prst="rect">
                    <a:avLst/>
                  </a:prstGeom>
                </p:spPr>
              </p:pic>
              <p:pic>
                <p:nvPicPr>
                  <p:cNvPr id="42" name="图片 16">
                    <a:extLst>
                      <a:ext uri="{FF2B5EF4-FFF2-40B4-BE49-F238E27FC236}">
                        <a16:creationId xmlns:a16="http://schemas.microsoft.com/office/drawing/2014/main" xmlns="" id="{DDA5C019-0BD2-4307-8FCC-166DA3A0281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4564326" y="4700698"/>
                    <a:ext cx="1400178" cy="2298273"/>
                  </a:xfrm>
                  <a:prstGeom prst="rect">
                    <a:avLst/>
                  </a:prstGeom>
                </p:spPr>
              </p:pic>
              <p:pic>
                <p:nvPicPr>
                  <p:cNvPr id="43" name="图片 17">
                    <a:extLst>
                      <a:ext uri="{FF2B5EF4-FFF2-40B4-BE49-F238E27FC236}">
                        <a16:creationId xmlns:a16="http://schemas.microsoft.com/office/drawing/2014/main" xmlns="" id="{6A159F02-952F-4F93-943D-EDCFB3332717}"/>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6775"/>
                  <a:stretch/>
                </p:blipFill>
                <p:spPr>
                  <a:xfrm>
                    <a:off x="5264416" y="3963247"/>
                    <a:ext cx="2664699" cy="2894753"/>
                  </a:xfrm>
                  <a:prstGeom prst="rect">
                    <a:avLst/>
                  </a:prstGeom>
                </p:spPr>
              </p:pic>
            </p:grpSp>
          </p:grpSp>
        </p:grpSp>
      </p:grpSp>
      <p:grpSp>
        <p:nvGrpSpPr>
          <p:cNvPr id="2" name="Group 1">
            <a:extLst>
              <a:ext uri="{FF2B5EF4-FFF2-40B4-BE49-F238E27FC236}">
                <a16:creationId xmlns:a16="http://schemas.microsoft.com/office/drawing/2014/main" xmlns="" id="{5BD96388-6129-4CB1-95FA-2CA045062678}"/>
              </a:ext>
            </a:extLst>
          </p:cNvPr>
          <p:cNvGrpSpPr/>
          <p:nvPr/>
        </p:nvGrpSpPr>
        <p:grpSpPr>
          <a:xfrm>
            <a:off x="-115864" y="33915"/>
            <a:ext cx="5294026" cy="2367300"/>
            <a:chOff x="28272" y="-31308"/>
            <a:chExt cx="12149045" cy="4732006"/>
          </a:xfrm>
        </p:grpSpPr>
        <p:sp>
          <p:nvSpPr>
            <p:cNvPr id="44" name="云形 69">
              <a:extLst>
                <a:ext uri="{FF2B5EF4-FFF2-40B4-BE49-F238E27FC236}">
                  <a16:creationId xmlns:a16="http://schemas.microsoft.com/office/drawing/2014/main" xmlns="" id="{5ADFAF1A-30B6-43B1-BF1A-E21CE5FD2CA2}"/>
                </a:ext>
              </a:extLst>
            </p:cNvPr>
            <p:cNvSpPr/>
            <p:nvPr/>
          </p:nvSpPr>
          <p:spPr>
            <a:xfrm>
              <a:off x="1490783" y="567942"/>
              <a:ext cx="10686534" cy="4132756"/>
            </a:xfrm>
            <a:prstGeom prst="cloud">
              <a:avLst/>
            </a:prstGeom>
            <a:solidFill>
              <a:schemeClr val="bg1"/>
            </a:solidFill>
            <a:ln w="25400" cap="rnd">
              <a:solidFill>
                <a:srgbClr val="00B0F0"/>
              </a:solidFill>
              <a:prstDash val="sys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800"/>
                <a:t>z</a:t>
              </a:r>
              <a:endParaRPr lang="zh-CN" altLang="en-US" sz="800"/>
            </a:p>
          </p:txBody>
        </p:sp>
        <p:sp>
          <p:nvSpPr>
            <p:cNvPr id="45" name="Rectangle 44">
              <a:extLst>
                <a:ext uri="{FF2B5EF4-FFF2-40B4-BE49-F238E27FC236}">
                  <a16:creationId xmlns:a16="http://schemas.microsoft.com/office/drawing/2014/main" xmlns="" id="{8772A774-ECF0-4E9D-A467-71DD8704ADF8}"/>
                </a:ext>
              </a:extLst>
            </p:cNvPr>
            <p:cNvSpPr/>
            <p:nvPr/>
          </p:nvSpPr>
          <p:spPr>
            <a:xfrm>
              <a:off x="2432116" y="1596126"/>
              <a:ext cx="9670982" cy="1845648"/>
            </a:xfrm>
            <a:prstGeom prst="rect">
              <a:avLst/>
            </a:prstGeom>
            <a:noFill/>
          </p:spPr>
          <p:txBody>
            <a:bodyPr wrap="square" lIns="91440" tIns="45720" rIns="91440" bIns="45720">
              <a:spAutoFit/>
            </a:bodyPr>
            <a:lstStyle/>
            <a:p>
              <a:pPr algn="ctr"/>
              <a:r>
                <a:rPr lang="vi-VN" sz="5400" b="1" dirty="0">
                  <a:ln w="38100">
                    <a:solidFill>
                      <a:schemeClr val="bg1"/>
                    </a:solidFill>
                    <a:prstDash val="solid"/>
                  </a:ln>
                  <a:solidFill>
                    <a:srgbClr val="00B0F0"/>
                  </a:solidFill>
                  <a:effectLst>
                    <a:outerShdw blurRad="50800" dist="38100" dir="13500000" algn="br" rotWithShape="0">
                      <a:prstClr val="black">
                        <a:alpha val="40000"/>
                      </a:prstClr>
                    </a:outerShdw>
                  </a:effectLst>
                  <a:latin typeface="iCiel Pequena" pitchFamily="50" charset="0"/>
                </a:rPr>
                <a:t>TÌM HIỂU BÀI</a:t>
              </a:r>
              <a:endParaRPr lang="en-US" sz="5400" b="1" cap="none" spc="0" dirty="0">
                <a:ln w="38100">
                  <a:solidFill>
                    <a:schemeClr val="bg1"/>
                  </a:solidFill>
                  <a:prstDash val="solid"/>
                </a:ln>
                <a:solidFill>
                  <a:srgbClr val="00B0F0"/>
                </a:solidFill>
                <a:effectLst>
                  <a:outerShdw blurRad="50800" dist="38100" dir="13500000" algn="br" rotWithShape="0">
                    <a:prstClr val="black">
                      <a:alpha val="40000"/>
                    </a:prstClr>
                  </a:outerShdw>
                </a:effectLst>
                <a:latin typeface="iCiel Pequena" pitchFamily="50" charset="0"/>
              </a:endParaRPr>
            </a:p>
          </p:txBody>
        </p:sp>
        <p:pic>
          <p:nvPicPr>
            <p:cNvPr id="46" name="Picture 2">
              <a:extLst>
                <a:ext uri="{FF2B5EF4-FFF2-40B4-BE49-F238E27FC236}">
                  <a16:creationId xmlns:a16="http://schemas.microsoft.com/office/drawing/2014/main" xmlns="" id="{9E97BC4D-0477-4A6F-9F72-B348310745CB}"/>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rot="1312110">
              <a:off x="28272" y="-31308"/>
              <a:ext cx="3378352" cy="4391490"/>
            </a:xfrm>
            <a:prstGeom prst="rect">
              <a:avLst/>
            </a:prstGeom>
          </p:spPr>
        </p:pic>
      </p:grpSp>
      <p:sp>
        <p:nvSpPr>
          <p:cNvPr id="52" name="Text Box 9">
            <a:extLst>
              <a:ext uri="{FF2B5EF4-FFF2-40B4-BE49-F238E27FC236}">
                <a16:creationId xmlns:a16="http://schemas.microsoft.com/office/drawing/2014/main" xmlns="" id="{939D7E8F-9814-4015-A89F-820D01D8F4C2}"/>
              </a:ext>
            </a:extLst>
          </p:cNvPr>
          <p:cNvSpPr txBox="1">
            <a:spLocks noChangeArrowheads="1"/>
          </p:cNvSpPr>
          <p:nvPr/>
        </p:nvSpPr>
        <p:spPr bwMode="auto">
          <a:xfrm>
            <a:off x="4771847" y="1268398"/>
            <a:ext cx="8039388"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150000"/>
              </a:lnSpc>
            </a:pPr>
            <a:r>
              <a:rPr lang="en-US" sz="3200" b="1" dirty="0">
                <a:solidFill>
                  <a:schemeClr val="tx2"/>
                </a:solidFill>
                <a:latin typeface="Times New Roman" panose="02020603050405020304" pitchFamily="18" charset="0"/>
                <a:cs typeface="Times New Roman" panose="02020603050405020304" pitchFamily="18" charset="0"/>
              </a:rPr>
              <a:t>A-</a:t>
            </a:r>
            <a:r>
              <a:rPr lang="en-US" sz="3200" b="1" dirty="0" err="1">
                <a:solidFill>
                  <a:schemeClr val="tx2"/>
                </a:solidFill>
                <a:latin typeface="Times New Roman" panose="02020603050405020304" pitchFamily="18" charset="0"/>
                <a:cs typeface="Times New Roman" panose="02020603050405020304" pitchFamily="18" charset="0"/>
              </a:rPr>
              <a:t>ri</a:t>
            </a:r>
            <a:r>
              <a:rPr lang="en-US" sz="3200" b="1" dirty="0">
                <a:solidFill>
                  <a:schemeClr val="tx2"/>
                </a:solidFill>
                <a:latin typeface="Times New Roman" panose="02020603050405020304" pitchFamily="18" charset="0"/>
                <a:cs typeface="Times New Roman" panose="02020603050405020304" pitchFamily="18" charset="0"/>
              </a:rPr>
              <a:t>-</a:t>
            </a:r>
            <a:r>
              <a:rPr lang="en-US" sz="3200" b="1" dirty="0" err="1">
                <a:solidFill>
                  <a:schemeClr val="tx2"/>
                </a:solidFill>
                <a:latin typeface="Times New Roman" panose="02020603050405020304" pitchFamily="18" charset="0"/>
                <a:cs typeface="Times New Roman" panose="02020603050405020304" pitchFamily="18" charset="0"/>
              </a:rPr>
              <a:t>ôn</a:t>
            </a:r>
            <a:r>
              <a:rPr lang="en-US" sz="3200" b="1" dirty="0">
                <a:solidFill>
                  <a:schemeClr val="tx2"/>
                </a:solidFill>
                <a:latin typeface="Times New Roman" panose="02020603050405020304" pitchFamily="18" charset="0"/>
                <a:cs typeface="Times New Roman" panose="02020603050405020304" pitchFamily="18" charset="0"/>
              </a:rPr>
              <a:t> </a:t>
            </a:r>
            <a:r>
              <a:rPr lang="en-US" sz="3200" b="1" dirty="0" err="1">
                <a:solidFill>
                  <a:schemeClr val="tx2"/>
                </a:solidFill>
                <a:latin typeface="Times New Roman" panose="02020603050405020304" pitchFamily="18" charset="0"/>
                <a:cs typeface="Times New Roman" panose="02020603050405020304" pitchFamily="18" charset="0"/>
              </a:rPr>
              <a:t>là</a:t>
            </a:r>
            <a:r>
              <a:rPr lang="en-US" sz="3200" b="1" dirty="0">
                <a:solidFill>
                  <a:schemeClr val="tx2"/>
                </a:solidFill>
                <a:latin typeface="Times New Roman" panose="02020603050405020304" pitchFamily="18" charset="0"/>
                <a:cs typeface="Times New Roman" panose="02020603050405020304" pitchFamily="18" charset="0"/>
              </a:rPr>
              <a:t> </a:t>
            </a:r>
            <a:r>
              <a:rPr lang="en-US" sz="3200" b="1" dirty="0" err="1">
                <a:solidFill>
                  <a:schemeClr val="tx2"/>
                </a:solidFill>
                <a:latin typeface="Times New Roman" panose="02020603050405020304" pitchFamily="18" charset="0"/>
                <a:cs typeface="Times New Roman" panose="02020603050405020304" pitchFamily="18" charset="0"/>
              </a:rPr>
              <a:t>nghệ</a:t>
            </a:r>
            <a:r>
              <a:rPr lang="en-US" sz="3200" b="1" dirty="0">
                <a:solidFill>
                  <a:schemeClr val="tx2"/>
                </a:solidFill>
                <a:latin typeface="Times New Roman" panose="02020603050405020304" pitchFamily="18" charset="0"/>
                <a:cs typeface="Times New Roman" panose="02020603050405020304" pitchFamily="18" charset="0"/>
              </a:rPr>
              <a:t> </a:t>
            </a:r>
            <a:r>
              <a:rPr lang="en-US" sz="3200" b="1" dirty="0" err="1">
                <a:solidFill>
                  <a:schemeClr val="tx2"/>
                </a:solidFill>
                <a:latin typeface="Times New Roman" panose="02020603050405020304" pitchFamily="18" charset="0"/>
                <a:cs typeface="Times New Roman" panose="02020603050405020304" pitchFamily="18" charset="0"/>
              </a:rPr>
              <a:t>sĩ</a:t>
            </a:r>
            <a:r>
              <a:rPr lang="en-US" sz="3200" b="1" dirty="0">
                <a:solidFill>
                  <a:schemeClr val="tx2"/>
                </a:solidFill>
                <a:latin typeface="Times New Roman" panose="02020603050405020304" pitchFamily="18" charset="0"/>
                <a:cs typeface="Times New Roman" panose="02020603050405020304" pitchFamily="18" charset="0"/>
              </a:rPr>
              <a:t> </a:t>
            </a:r>
            <a:r>
              <a:rPr lang="en-US" sz="3200" b="1" dirty="0" err="1">
                <a:solidFill>
                  <a:schemeClr val="tx2"/>
                </a:solidFill>
                <a:latin typeface="Times New Roman" panose="02020603050405020304" pitchFamily="18" charset="0"/>
                <a:cs typeface="Times New Roman" panose="02020603050405020304" pitchFamily="18" charset="0"/>
              </a:rPr>
              <a:t>nổi</a:t>
            </a:r>
            <a:r>
              <a:rPr lang="en-US" sz="3200" b="1" dirty="0">
                <a:solidFill>
                  <a:schemeClr val="tx2"/>
                </a:solidFill>
                <a:latin typeface="Times New Roman" panose="02020603050405020304" pitchFamily="18" charset="0"/>
                <a:cs typeface="Times New Roman" panose="02020603050405020304" pitchFamily="18" charset="0"/>
              </a:rPr>
              <a:t> </a:t>
            </a:r>
            <a:r>
              <a:rPr lang="en-US" sz="3200" b="1" dirty="0" err="1">
                <a:solidFill>
                  <a:schemeClr val="tx2"/>
                </a:solidFill>
                <a:latin typeface="Times New Roman" panose="02020603050405020304" pitchFamily="18" charset="0"/>
                <a:cs typeface="Times New Roman" panose="02020603050405020304" pitchFamily="18" charset="0"/>
              </a:rPr>
              <a:t>tiếng</a:t>
            </a:r>
            <a:r>
              <a:rPr lang="en-US" sz="3200" b="1" dirty="0">
                <a:solidFill>
                  <a:schemeClr val="tx2"/>
                </a:solidFill>
                <a:latin typeface="Times New Roman" panose="02020603050405020304" pitchFamily="18" charset="0"/>
                <a:cs typeface="Times New Roman" panose="02020603050405020304" pitchFamily="18" charset="0"/>
              </a:rPr>
              <a:t> </a:t>
            </a:r>
            <a:r>
              <a:rPr lang="en-US" sz="3200" b="1" dirty="0" err="1">
                <a:solidFill>
                  <a:schemeClr val="tx2"/>
                </a:solidFill>
                <a:latin typeface="Times New Roman" panose="02020603050405020304" pitchFamily="18" charset="0"/>
                <a:cs typeface="Times New Roman" panose="02020603050405020304" pitchFamily="18" charset="0"/>
              </a:rPr>
              <a:t>trong</a:t>
            </a:r>
            <a:r>
              <a:rPr lang="en-US" sz="3200" b="1" dirty="0">
                <a:solidFill>
                  <a:schemeClr val="tx2"/>
                </a:solidFill>
                <a:latin typeface="Times New Roman" panose="02020603050405020304" pitchFamily="18" charset="0"/>
                <a:cs typeface="Times New Roman" panose="02020603050405020304" pitchFamily="18" charset="0"/>
              </a:rPr>
              <a:t> </a:t>
            </a:r>
            <a:r>
              <a:rPr lang="en-US" sz="3200" b="1" dirty="0" err="1">
                <a:solidFill>
                  <a:schemeClr val="tx2"/>
                </a:solidFill>
                <a:latin typeface="Times New Roman" panose="02020603050405020304" pitchFamily="18" charset="0"/>
                <a:cs typeface="Times New Roman" panose="02020603050405020304" pitchFamily="18" charset="0"/>
              </a:rPr>
              <a:t>lĩnh</a:t>
            </a:r>
            <a:r>
              <a:rPr lang="en-US" sz="3200" b="1" dirty="0">
                <a:solidFill>
                  <a:schemeClr val="tx2"/>
                </a:solidFill>
                <a:latin typeface="Times New Roman" panose="02020603050405020304" pitchFamily="18" charset="0"/>
                <a:cs typeface="Times New Roman" panose="02020603050405020304" pitchFamily="18" charset="0"/>
              </a:rPr>
              <a:t> </a:t>
            </a:r>
            <a:r>
              <a:rPr lang="en-US" sz="3200" b="1" dirty="0" err="1">
                <a:solidFill>
                  <a:schemeClr val="tx2"/>
                </a:solidFill>
                <a:latin typeface="Times New Roman" panose="02020603050405020304" pitchFamily="18" charset="0"/>
                <a:cs typeface="Times New Roman" panose="02020603050405020304" pitchFamily="18" charset="0"/>
              </a:rPr>
              <a:t>vực</a:t>
            </a:r>
            <a:r>
              <a:rPr lang="en-US" sz="3200" b="1" dirty="0">
                <a:solidFill>
                  <a:schemeClr val="tx2"/>
                </a:solidFill>
                <a:latin typeface="Times New Roman" panose="02020603050405020304" pitchFamily="18" charset="0"/>
                <a:cs typeface="Times New Roman" panose="02020603050405020304" pitchFamily="18" charset="0"/>
              </a:rPr>
              <a:t> </a:t>
            </a:r>
            <a:r>
              <a:rPr lang="en-US" sz="3200" b="1" dirty="0" err="1">
                <a:solidFill>
                  <a:schemeClr val="tx2"/>
                </a:solidFill>
                <a:latin typeface="Times New Roman" panose="02020603050405020304" pitchFamily="18" charset="0"/>
                <a:cs typeface="Times New Roman" panose="02020603050405020304" pitchFamily="18" charset="0"/>
              </a:rPr>
              <a:t>nghệ</a:t>
            </a:r>
            <a:r>
              <a:rPr lang="en-US" sz="3200" b="1" dirty="0">
                <a:solidFill>
                  <a:schemeClr val="tx2"/>
                </a:solidFill>
                <a:latin typeface="Times New Roman" panose="02020603050405020304" pitchFamily="18" charset="0"/>
                <a:cs typeface="Times New Roman" panose="02020603050405020304" pitchFamily="18" charset="0"/>
              </a:rPr>
              <a:t> </a:t>
            </a:r>
            <a:r>
              <a:rPr lang="en-US" sz="3200" b="1" dirty="0" err="1">
                <a:solidFill>
                  <a:schemeClr val="tx2"/>
                </a:solidFill>
                <a:latin typeface="Times New Roman" panose="02020603050405020304" pitchFamily="18" charset="0"/>
                <a:cs typeface="Times New Roman" panose="02020603050405020304" pitchFamily="18" charset="0"/>
              </a:rPr>
              <a:t>thuật</a:t>
            </a:r>
            <a:r>
              <a:rPr lang="en-US" sz="3200" b="1" dirty="0">
                <a:solidFill>
                  <a:schemeClr val="tx2"/>
                </a:solidFill>
                <a:latin typeface="Times New Roman" panose="02020603050405020304" pitchFamily="18" charset="0"/>
                <a:cs typeface="Times New Roman" panose="02020603050405020304" pitchFamily="18" charset="0"/>
              </a:rPr>
              <a:t> </a:t>
            </a:r>
            <a:r>
              <a:rPr lang="en-US" sz="3200" b="1" dirty="0" err="1">
                <a:solidFill>
                  <a:schemeClr val="tx2"/>
                </a:solidFill>
                <a:latin typeface="Times New Roman" panose="02020603050405020304" pitchFamily="18" charset="0"/>
                <a:cs typeface="Times New Roman" panose="02020603050405020304" pitchFamily="18" charset="0"/>
              </a:rPr>
              <a:t>nào</a:t>
            </a:r>
            <a:r>
              <a:rPr lang="en-US" sz="3200" b="1" dirty="0">
                <a:solidFill>
                  <a:schemeClr val="tx2"/>
                </a:solidFill>
                <a:latin typeface="Times New Roman" panose="02020603050405020304" pitchFamily="18" charset="0"/>
                <a:cs typeface="Times New Roman" panose="02020603050405020304" pitchFamily="18" charset="0"/>
              </a:rPr>
              <a:t>?</a:t>
            </a:r>
          </a:p>
          <a:p>
            <a:pPr lvl="4">
              <a:lnSpc>
                <a:spcPct val="150000"/>
              </a:lnSpc>
            </a:pPr>
            <a:r>
              <a:rPr lang="en-US" sz="3200" dirty="0">
                <a:solidFill>
                  <a:schemeClr val="tx2"/>
                </a:solidFill>
                <a:latin typeface="Times New Roman" panose="02020603050405020304" pitchFamily="18" charset="0"/>
                <a:cs typeface="Times New Roman" panose="02020603050405020304" pitchFamily="18" charset="0"/>
              </a:rPr>
              <a:t>a. </a:t>
            </a:r>
            <a:r>
              <a:rPr lang="en-US" sz="3200" dirty="0" err="1">
                <a:solidFill>
                  <a:schemeClr val="tx2"/>
                </a:solidFill>
                <a:latin typeface="Times New Roman" panose="02020603050405020304" pitchFamily="18" charset="0"/>
                <a:cs typeface="Times New Roman" panose="02020603050405020304" pitchFamily="18" charset="0"/>
              </a:rPr>
              <a:t>Hội</a:t>
            </a:r>
            <a:r>
              <a:rPr lang="en-US" sz="3200" dirty="0">
                <a:solidFill>
                  <a:schemeClr val="tx2"/>
                </a:solidFill>
                <a:latin typeface="Times New Roman" panose="02020603050405020304" pitchFamily="18" charset="0"/>
                <a:cs typeface="Times New Roman" panose="02020603050405020304" pitchFamily="18" charset="0"/>
              </a:rPr>
              <a:t> </a:t>
            </a:r>
            <a:r>
              <a:rPr lang="en-US" sz="3200" dirty="0" err="1">
                <a:solidFill>
                  <a:schemeClr val="tx2"/>
                </a:solidFill>
                <a:latin typeface="Times New Roman" panose="02020603050405020304" pitchFamily="18" charset="0"/>
                <a:cs typeface="Times New Roman" panose="02020603050405020304" pitchFamily="18" charset="0"/>
              </a:rPr>
              <a:t>họa</a:t>
            </a:r>
            <a:endParaRPr lang="en-US" sz="3200" dirty="0">
              <a:solidFill>
                <a:schemeClr val="tx2"/>
              </a:solidFill>
              <a:latin typeface="Times New Roman" panose="02020603050405020304" pitchFamily="18" charset="0"/>
              <a:cs typeface="Times New Roman" panose="02020603050405020304" pitchFamily="18" charset="0"/>
            </a:endParaRPr>
          </a:p>
          <a:p>
            <a:pPr lvl="4">
              <a:lnSpc>
                <a:spcPct val="150000"/>
              </a:lnSpc>
            </a:pPr>
            <a:r>
              <a:rPr lang="en-US" sz="3200" dirty="0">
                <a:solidFill>
                  <a:schemeClr val="tx2"/>
                </a:solidFill>
                <a:latin typeface="Times New Roman" panose="02020603050405020304" pitchFamily="18" charset="0"/>
                <a:cs typeface="Times New Roman" panose="02020603050405020304" pitchFamily="18" charset="0"/>
              </a:rPr>
              <a:t>b. </a:t>
            </a:r>
            <a:r>
              <a:rPr lang="en-US" sz="3200" dirty="0" err="1">
                <a:solidFill>
                  <a:schemeClr val="tx2"/>
                </a:solidFill>
                <a:latin typeface="Times New Roman" panose="02020603050405020304" pitchFamily="18" charset="0"/>
                <a:cs typeface="Times New Roman" panose="02020603050405020304" pitchFamily="18" charset="0"/>
              </a:rPr>
              <a:t>Văn</a:t>
            </a:r>
            <a:r>
              <a:rPr lang="en-US" sz="3200" dirty="0">
                <a:solidFill>
                  <a:schemeClr val="tx2"/>
                </a:solidFill>
                <a:latin typeface="Times New Roman" panose="02020603050405020304" pitchFamily="18" charset="0"/>
                <a:cs typeface="Times New Roman" panose="02020603050405020304" pitchFamily="18" charset="0"/>
              </a:rPr>
              <a:t> </a:t>
            </a:r>
            <a:r>
              <a:rPr lang="en-US" sz="3200" dirty="0" err="1">
                <a:solidFill>
                  <a:schemeClr val="tx2"/>
                </a:solidFill>
                <a:latin typeface="Times New Roman" panose="02020603050405020304" pitchFamily="18" charset="0"/>
                <a:cs typeface="Times New Roman" panose="02020603050405020304" pitchFamily="18" charset="0"/>
              </a:rPr>
              <a:t>học</a:t>
            </a:r>
            <a:endParaRPr lang="en-US" sz="3200" dirty="0">
              <a:solidFill>
                <a:schemeClr val="tx2"/>
              </a:solidFill>
              <a:latin typeface="Times New Roman" panose="02020603050405020304" pitchFamily="18" charset="0"/>
              <a:cs typeface="Times New Roman" panose="02020603050405020304" pitchFamily="18" charset="0"/>
            </a:endParaRPr>
          </a:p>
          <a:p>
            <a:pPr lvl="4">
              <a:lnSpc>
                <a:spcPct val="150000"/>
              </a:lnSpc>
            </a:pPr>
            <a:r>
              <a:rPr lang="en-US" sz="3200" dirty="0">
                <a:solidFill>
                  <a:schemeClr val="tx2"/>
                </a:solidFill>
                <a:latin typeface="Times New Roman" panose="02020603050405020304" pitchFamily="18" charset="0"/>
                <a:cs typeface="Times New Roman" panose="02020603050405020304" pitchFamily="18" charset="0"/>
              </a:rPr>
              <a:t>c. </a:t>
            </a:r>
            <a:r>
              <a:rPr lang="en-US" sz="3200" dirty="0" err="1">
                <a:solidFill>
                  <a:schemeClr val="tx2"/>
                </a:solidFill>
                <a:latin typeface="Times New Roman" panose="02020603050405020304" pitchFamily="18" charset="0"/>
                <a:cs typeface="Times New Roman" panose="02020603050405020304" pitchFamily="18" charset="0"/>
              </a:rPr>
              <a:t>Điêu</a:t>
            </a:r>
            <a:r>
              <a:rPr lang="en-US" sz="3200" dirty="0">
                <a:solidFill>
                  <a:schemeClr val="tx2"/>
                </a:solidFill>
                <a:latin typeface="Times New Roman" panose="02020603050405020304" pitchFamily="18" charset="0"/>
                <a:cs typeface="Times New Roman" panose="02020603050405020304" pitchFamily="18" charset="0"/>
              </a:rPr>
              <a:t> </a:t>
            </a:r>
            <a:r>
              <a:rPr lang="en-US" sz="3200" dirty="0" err="1">
                <a:solidFill>
                  <a:schemeClr val="tx2"/>
                </a:solidFill>
                <a:latin typeface="Times New Roman" panose="02020603050405020304" pitchFamily="18" charset="0"/>
                <a:cs typeface="Times New Roman" panose="02020603050405020304" pitchFamily="18" charset="0"/>
              </a:rPr>
              <a:t>khắc</a:t>
            </a:r>
            <a:endParaRPr lang="en-US" sz="3200" dirty="0">
              <a:solidFill>
                <a:schemeClr val="tx2"/>
              </a:solidFill>
              <a:latin typeface="Times New Roman" panose="02020603050405020304" pitchFamily="18" charset="0"/>
              <a:cs typeface="Times New Roman" panose="02020603050405020304" pitchFamily="18" charset="0"/>
            </a:endParaRPr>
          </a:p>
          <a:p>
            <a:pPr lvl="4">
              <a:lnSpc>
                <a:spcPct val="150000"/>
              </a:lnSpc>
            </a:pPr>
            <a:r>
              <a:rPr lang="en-US" sz="3200" dirty="0">
                <a:solidFill>
                  <a:schemeClr val="tx2"/>
                </a:solidFill>
                <a:latin typeface="Times New Roman" panose="02020603050405020304" pitchFamily="18" charset="0"/>
                <a:cs typeface="Times New Roman" panose="02020603050405020304" pitchFamily="18" charset="0"/>
              </a:rPr>
              <a:t>d. </a:t>
            </a:r>
            <a:r>
              <a:rPr lang="en-US" sz="3200" dirty="0" err="1">
                <a:solidFill>
                  <a:schemeClr val="tx2"/>
                </a:solidFill>
                <a:latin typeface="Times New Roman" panose="02020603050405020304" pitchFamily="18" charset="0"/>
                <a:cs typeface="Times New Roman" panose="02020603050405020304" pitchFamily="18" charset="0"/>
              </a:rPr>
              <a:t>Âm</a:t>
            </a:r>
            <a:r>
              <a:rPr lang="en-US" sz="3200" dirty="0">
                <a:solidFill>
                  <a:schemeClr val="tx2"/>
                </a:solidFill>
                <a:latin typeface="Times New Roman" panose="02020603050405020304" pitchFamily="18" charset="0"/>
                <a:cs typeface="Times New Roman" panose="02020603050405020304" pitchFamily="18" charset="0"/>
              </a:rPr>
              <a:t> </a:t>
            </a:r>
            <a:r>
              <a:rPr lang="en-US" sz="3200" dirty="0" err="1">
                <a:solidFill>
                  <a:schemeClr val="tx2"/>
                </a:solidFill>
                <a:latin typeface="Times New Roman" panose="02020603050405020304" pitchFamily="18" charset="0"/>
                <a:cs typeface="Times New Roman" panose="02020603050405020304" pitchFamily="18" charset="0"/>
              </a:rPr>
              <a:t>nhạc</a:t>
            </a:r>
            <a:endParaRPr lang="en-GB" altLang="en-US" sz="3200" dirty="0">
              <a:solidFill>
                <a:schemeClr val="tx2"/>
              </a:solidFill>
              <a:latin typeface="Times New Roman" panose="02020603050405020304" pitchFamily="18" charset="0"/>
              <a:cs typeface="Times New Roman" panose="02020603050405020304" pitchFamily="18" charset="0"/>
            </a:endParaRPr>
          </a:p>
        </p:txBody>
      </p:sp>
      <p:sp>
        <p:nvSpPr>
          <p:cNvPr id="3" name="Rectangle 1"/>
          <p:cNvSpPr>
            <a:spLocks noChangeArrowheads="1"/>
          </p:cNvSpPr>
          <p:nvPr/>
        </p:nvSpPr>
        <p:spPr bwMode="auto">
          <a:xfrm>
            <a:off x="152400" y="13901"/>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8" name="Rectangle 5"/>
          <p:cNvSpPr>
            <a:spLocks noChangeArrowheads="1"/>
          </p:cNvSpPr>
          <p:nvPr/>
        </p:nvSpPr>
        <p:spPr bwMode="auto">
          <a:xfrm>
            <a:off x="152400" y="1929786"/>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27" name="Rectangle 26"/>
          <p:cNvSpPr/>
          <p:nvPr/>
        </p:nvSpPr>
        <p:spPr>
          <a:xfrm>
            <a:off x="4779153" y="4910518"/>
            <a:ext cx="3935693" cy="742511"/>
          </a:xfrm>
          <a:prstGeom prst="rect">
            <a:avLst/>
          </a:prstGeom>
        </p:spPr>
        <p:txBody>
          <a:bodyPr wrap="none">
            <a:spAutoFit/>
          </a:bodyPr>
          <a:lstStyle/>
          <a:p>
            <a:pPr lvl="4">
              <a:lnSpc>
                <a:spcPct val="150000"/>
              </a:lnSpc>
            </a:pPr>
            <a:r>
              <a:rPr lang="en-US" sz="3200" dirty="0">
                <a:solidFill>
                  <a:srgbClr val="FF0000"/>
                </a:solidFill>
                <a:latin typeface="Times New Roman" panose="02020603050405020304" pitchFamily="18" charset="0"/>
                <a:cs typeface="Times New Roman" panose="02020603050405020304" pitchFamily="18" charset="0"/>
              </a:rPr>
              <a:t>d. </a:t>
            </a:r>
            <a:r>
              <a:rPr lang="en-US" sz="3200" dirty="0" err="1">
                <a:solidFill>
                  <a:srgbClr val="FF0000"/>
                </a:solidFill>
                <a:latin typeface="Times New Roman" panose="02020603050405020304" pitchFamily="18" charset="0"/>
                <a:cs typeface="Times New Roman" panose="02020603050405020304" pitchFamily="18" charset="0"/>
              </a:rPr>
              <a:t>Âm</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nhạc</a:t>
            </a:r>
            <a:endParaRPr lang="en-GB" altLang="en-US" sz="32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92144649"/>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blinds(horizontal)">
                                      <p:cBhvr>
                                        <p:cTn id="7" dur="500"/>
                                        <p:tgtEl>
                                          <p:spTgt spid="5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barn(inVertical)">
                                      <p:cBhvr>
                                        <p:cTn id="12"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p:bldP spid="2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Rounded Corners 25">
            <a:extLst>
              <a:ext uri="{FF2B5EF4-FFF2-40B4-BE49-F238E27FC236}">
                <a16:creationId xmlns:a16="http://schemas.microsoft.com/office/drawing/2014/main" xmlns="" id="{31102EEC-918E-4685-9E80-2CA2D6BA2D6B}"/>
              </a:ext>
            </a:extLst>
          </p:cNvPr>
          <p:cNvSpPr/>
          <p:nvPr/>
        </p:nvSpPr>
        <p:spPr>
          <a:xfrm>
            <a:off x="169398" y="758849"/>
            <a:ext cx="11409680" cy="50698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组合 4">
            <a:extLst>
              <a:ext uri="{FF2B5EF4-FFF2-40B4-BE49-F238E27FC236}">
                <a16:creationId xmlns:a16="http://schemas.microsoft.com/office/drawing/2014/main" xmlns="" id="{56322765-05BC-4012-8FB8-4744F732392C}"/>
              </a:ext>
            </a:extLst>
          </p:cNvPr>
          <p:cNvGrpSpPr/>
          <p:nvPr/>
        </p:nvGrpSpPr>
        <p:grpSpPr>
          <a:xfrm>
            <a:off x="5830010" y="5155547"/>
            <a:ext cx="6442560" cy="1914952"/>
            <a:chOff x="0" y="3566019"/>
            <a:chExt cx="12298652" cy="3655585"/>
          </a:xfrm>
        </p:grpSpPr>
        <p:pic>
          <p:nvPicPr>
            <p:cNvPr id="12" name="图片 5">
              <a:extLst>
                <a:ext uri="{FF2B5EF4-FFF2-40B4-BE49-F238E27FC236}">
                  <a16:creationId xmlns:a16="http://schemas.microsoft.com/office/drawing/2014/main" xmlns="" id="{F77EACB8-66C7-4448-8982-6DCA666100D7}"/>
                </a:ext>
              </a:extLst>
            </p:cNvPr>
            <p:cNvPicPr>
              <a:picLocks noChangeAspect="1"/>
            </p:cNvPicPr>
            <p:nvPr/>
          </p:nvPicPr>
          <p:blipFill rotWithShape="1">
            <a:blip r:embed="rId3">
              <a:extLst>
                <a:ext uri="{28A0092B-C50C-407E-A947-70E740481C1C}">
                  <a14:useLocalDpi xmlns:a14="http://schemas.microsoft.com/office/drawing/2010/main" val="0"/>
                </a:ext>
              </a:extLst>
            </a:blip>
            <a:srcRect l="58176" t="52867" r="-1171" b="21243"/>
            <a:stretch/>
          </p:blipFill>
          <p:spPr>
            <a:xfrm>
              <a:off x="9118237" y="3815161"/>
              <a:ext cx="3180415" cy="3406443"/>
            </a:xfrm>
            <a:prstGeom prst="rect">
              <a:avLst/>
            </a:prstGeom>
          </p:spPr>
        </p:pic>
        <p:grpSp>
          <p:nvGrpSpPr>
            <p:cNvPr id="13" name="组合 6">
              <a:extLst>
                <a:ext uri="{FF2B5EF4-FFF2-40B4-BE49-F238E27FC236}">
                  <a16:creationId xmlns:a16="http://schemas.microsoft.com/office/drawing/2014/main" xmlns="" id="{AE25196C-8D0E-4872-A442-E2B4052E910C}"/>
                </a:ext>
              </a:extLst>
            </p:cNvPr>
            <p:cNvGrpSpPr/>
            <p:nvPr/>
          </p:nvGrpSpPr>
          <p:grpSpPr>
            <a:xfrm>
              <a:off x="0" y="3566019"/>
              <a:ext cx="12195836" cy="3433990"/>
              <a:chOff x="-3836" y="3564981"/>
              <a:chExt cx="12195836" cy="3433990"/>
            </a:xfrm>
          </p:grpSpPr>
          <p:pic>
            <p:nvPicPr>
              <p:cNvPr id="14" name="图片 7">
                <a:extLst>
                  <a:ext uri="{FF2B5EF4-FFF2-40B4-BE49-F238E27FC236}">
                    <a16:creationId xmlns:a16="http://schemas.microsoft.com/office/drawing/2014/main" xmlns="" id="{E902CDC3-BB9C-4B1A-9BD4-F626AA168EDE}"/>
                  </a:ext>
                </a:extLst>
              </p:cNvPr>
              <p:cNvPicPr>
                <a:picLocks noChangeAspect="1"/>
              </p:cNvPicPr>
              <p:nvPr/>
            </p:nvPicPr>
            <p:blipFill rotWithShape="1">
              <a:blip r:embed="rId3">
                <a:extLst>
                  <a:ext uri="{28A0092B-C50C-407E-A947-70E740481C1C}">
                    <a14:useLocalDpi xmlns:a14="http://schemas.microsoft.com/office/drawing/2010/main" val="0"/>
                  </a:ext>
                </a:extLst>
              </a:blip>
              <a:srcRect t="48762" r="59945" b="24596"/>
              <a:stretch/>
            </p:blipFill>
            <p:spPr>
              <a:xfrm>
                <a:off x="-3836" y="3705474"/>
                <a:ext cx="2664699" cy="3152526"/>
              </a:xfrm>
              <a:prstGeom prst="rect">
                <a:avLst/>
              </a:prstGeom>
            </p:spPr>
          </p:pic>
          <p:grpSp>
            <p:nvGrpSpPr>
              <p:cNvPr id="15" name="组合 8">
                <a:extLst>
                  <a:ext uri="{FF2B5EF4-FFF2-40B4-BE49-F238E27FC236}">
                    <a16:creationId xmlns:a16="http://schemas.microsoft.com/office/drawing/2014/main" xmlns="" id="{9E4CC67F-9B18-49F3-8D7A-4A0B86B0A401}"/>
                  </a:ext>
                </a:extLst>
              </p:cNvPr>
              <p:cNvGrpSpPr/>
              <p:nvPr/>
            </p:nvGrpSpPr>
            <p:grpSpPr>
              <a:xfrm>
                <a:off x="169579" y="3564981"/>
                <a:ext cx="12022421" cy="3433990"/>
                <a:chOff x="169579" y="3564981"/>
                <a:chExt cx="12022421" cy="3433990"/>
              </a:xfrm>
            </p:grpSpPr>
            <p:pic>
              <p:nvPicPr>
                <p:cNvPr id="16" name="图片 9">
                  <a:extLst>
                    <a:ext uri="{FF2B5EF4-FFF2-40B4-BE49-F238E27FC236}">
                      <a16:creationId xmlns:a16="http://schemas.microsoft.com/office/drawing/2014/main" xmlns="" id="{DDB2D210-0852-4BB4-8E0E-4E9A74583002}"/>
                    </a:ext>
                  </a:extLst>
                </p:cNvPr>
                <p:cNvPicPr>
                  <a:picLocks noChangeAspect="1"/>
                </p:cNvPicPr>
                <p:nvPr/>
              </p:nvPicPr>
              <p:blipFill rotWithShape="1">
                <a:blip r:embed="rId4">
                  <a:extLst>
                    <a:ext uri="{28A0092B-C50C-407E-A947-70E740481C1C}">
                      <a14:useLocalDpi xmlns:a14="http://schemas.microsoft.com/office/drawing/2010/main" val="0"/>
                    </a:ext>
                  </a:extLst>
                </a:blip>
                <a:srcRect l="65426" t="67526" r="-108" b="9176"/>
                <a:stretch/>
              </p:blipFill>
              <p:spPr>
                <a:xfrm>
                  <a:off x="9429135" y="3564981"/>
                  <a:ext cx="2762865" cy="3301218"/>
                </a:xfrm>
                <a:prstGeom prst="rect">
                  <a:avLst/>
                </a:prstGeom>
              </p:spPr>
            </p:pic>
            <p:grpSp>
              <p:nvGrpSpPr>
                <p:cNvPr id="17" name="组合 10">
                  <a:extLst>
                    <a:ext uri="{FF2B5EF4-FFF2-40B4-BE49-F238E27FC236}">
                      <a16:creationId xmlns:a16="http://schemas.microsoft.com/office/drawing/2014/main" xmlns="" id="{48E0D5F1-7C85-48FB-B524-BDB37A5195B1}"/>
                    </a:ext>
                  </a:extLst>
                </p:cNvPr>
                <p:cNvGrpSpPr/>
                <p:nvPr/>
              </p:nvGrpSpPr>
              <p:grpSpPr>
                <a:xfrm>
                  <a:off x="169579" y="3963247"/>
                  <a:ext cx="9959645" cy="3035724"/>
                  <a:chOff x="169579" y="3963247"/>
                  <a:chExt cx="9959645" cy="3035724"/>
                </a:xfrm>
              </p:grpSpPr>
              <p:pic>
                <p:nvPicPr>
                  <p:cNvPr id="18" name="图片 11">
                    <a:extLst>
                      <a:ext uri="{FF2B5EF4-FFF2-40B4-BE49-F238E27FC236}">
                        <a16:creationId xmlns:a16="http://schemas.microsoft.com/office/drawing/2014/main" xmlns="" id="{583D3A4E-23D7-480E-978F-7AF82E408386}"/>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169579" y="4358452"/>
                    <a:ext cx="2467897" cy="2528052"/>
                  </a:xfrm>
                  <a:prstGeom prst="rect">
                    <a:avLst/>
                  </a:prstGeom>
                </p:spPr>
              </p:pic>
              <p:pic>
                <p:nvPicPr>
                  <p:cNvPr id="19" name="图片 12">
                    <a:extLst>
                      <a:ext uri="{FF2B5EF4-FFF2-40B4-BE49-F238E27FC236}">
                        <a16:creationId xmlns:a16="http://schemas.microsoft.com/office/drawing/2014/main" xmlns="" id="{3B89093F-7114-4198-B246-1A9E5AF6EFA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0565" t="76702" r="34189"/>
                  <a:stretch/>
                </p:blipFill>
                <p:spPr>
                  <a:xfrm>
                    <a:off x="8729046" y="4649650"/>
                    <a:ext cx="1400178" cy="2298273"/>
                  </a:xfrm>
                  <a:prstGeom prst="rect">
                    <a:avLst/>
                  </a:prstGeom>
                </p:spPr>
              </p:pic>
              <p:pic>
                <p:nvPicPr>
                  <p:cNvPr id="20" name="图片 13">
                    <a:extLst>
                      <a:ext uri="{FF2B5EF4-FFF2-40B4-BE49-F238E27FC236}">
                        <a16:creationId xmlns:a16="http://schemas.microsoft.com/office/drawing/2014/main" xmlns="" id="{B83E0C07-9316-4FFA-984D-45D17877FF3D}"/>
                      </a:ext>
                    </a:extLst>
                  </p:cNvPr>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2291851" y="4991808"/>
                    <a:ext cx="1850211" cy="1895310"/>
                  </a:xfrm>
                  <a:prstGeom prst="rect">
                    <a:avLst/>
                  </a:prstGeom>
                </p:spPr>
              </p:pic>
              <p:pic>
                <p:nvPicPr>
                  <p:cNvPr id="21" name="图片 14">
                    <a:extLst>
                      <a:ext uri="{FF2B5EF4-FFF2-40B4-BE49-F238E27FC236}">
                        <a16:creationId xmlns:a16="http://schemas.microsoft.com/office/drawing/2014/main" xmlns="" id="{DCBE873A-825D-4619-9C1C-805468CF4420}"/>
                      </a:ext>
                    </a:extLst>
                  </p:cNvPr>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7243369" y="4922282"/>
                    <a:ext cx="1917482" cy="1964221"/>
                  </a:xfrm>
                  <a:prstGeom prst="rect">
                    <a:avLst/>
                  </a:prstGeom>
                </p:spPr>
              </p:pic>
              <p:pic>
                <p:nvPicPr>
                  <p:cNvPr id="22" name="图片 15">
                    <a:extLst>
                      <a:ext uri="{FF2B5EF4-FFF2-40B4-BE49-F238E27FC236}">
                        <a16:creationId xmlns:a16="http://schemas.microsoft.com/office/drawing/2014/main" xmlns="" id="{B4DE0A29-040D-4753-8583-BEE3BE3147AF}"/>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t="48762" r="59945" b="26775"/>
                  <a:stretch/>
                </p:blipFill>
                <p:spPr>
                  <a:xfrm>
                    <a:off x="3826598" y="5351805"/>
                    <a:ext cx="1400178" cy="1521061"/>
                  </a:xfrm>
                  <a:prstGeom prst="rect">
                    <a:avLst/>
                  </a:prstGeom>
                </p:spPr>
              </p:pic>
              <p:pic>
                <p:nvPicPr>
                  <p:cNvPr id="23" name="图片 16">
                    <a:extLst>
                      <a:ext uri="{FF2B5EF4-FFF2-40B4-BE49-F238E27FC236}">
                        <a16:creationId xmlns:a16="http://schemas.microsoft.com/office/drawing/2014/main" xmlns="" id="{A538286F-59A4-45A4-9D36-1A84D848426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0565" t="76702" r="34189"/>
                  <a:stretch/>
                </p:blipFill>
                <p:spPr>
                  <a:xfrm>
                    <a:off x="4564326" y="4700698"/>
                    <a:ext cx="1400178" cy="2298273"/>
                  </a:xfrm>
                  <a:prstGeom prst="rect">
                    <a:avLst/>
                  </a:prstGeom>
                </p:spPr>
              </p:pic>
              <p:pic>
                <p:nvPicPr>
                  <p:cNvPr id="24" name="图片 17">
                    <a:extLst>
                      <a:ext uri="{FF2B5EF4-FFF2-40B4-BE49-F238E27FC236}">
                        <a16:creationId xmlns:a16="http://schemas.microsoft.com/office/drawing/2014/main" xmlns="" id="{C7A9CB0F-445E-42B0-BE98-BDDA7DC9C454}"/>
                      </a:ext>
                    </a:extLst>
                  </p:cNvPr>
                  <p:cNvPicPr>
                    <a:picLocks noChangeAspect="1"/>
                  </p:cNvPicPr>
                  <p:nvPr/>
                </p:nvPicPr>
                <p:blipFill rotWithShape="1">
                  <a:blip r:embed="rId3">
                    <a:extLst>
                      <a:ext uri="{28A0092B-C50C-407E-A947-70E740481C1C}">
                        <a14:useLocalDpi xmlns:a14="http://schemas.microsoft.com/office/drawing/2010/main" val="0"/>
                      </a:ext>
                    </a:extLst>
                  </a:blip>
                  <a:srcRect t="48762" r="59945" b="26775"/>
                  <a:stretch/>
                </p:blipFill>
                <p:spPr>
                  <a:xfrm>
                    <a:off x="5264416" y="3963247"/>
                    <a:ext cx="2664699" cy="2894753"/>
                  </a:xfrm>
                  <a:prstGeom prst="rect">
                    <a:avLst/>
                  </a:prstGeom>
                </p:spPr>
              </p:pic>
            </p:grpSp>
          </p:grpSp>
        </p:grpSp>
      </p:grpSp>
      <p:grpSp>
        <p:nvGrpSpPr>
          <p:cNvPr id="30" name="组合 4">
            <a:extLst>
              <a:ext uri="{FF2B5EF4-FFF2-40B4-BE49-F238E27FC236}">
                <a16:creationId xmlns:a16="http://schemas.microsoft.com/office/drawing/2014/main" xmlns="" id="{02F7CFD9-2AEC-413B-B96A-80968A4D63D3}"/>
              </a:ext>
            </a:extLst>
          </p:cNvPr>
          <p:cNvGrpSpPr/>
          <p:nvPr/>
        </p:nvGrpSpPr>
        <p:grpSpPr>
          <a:xfrm flipH="1">
            <a:off x="-61820" y="5164897"/>
            <a:ext cx="6442560" cy="1914952"/>
            <a:chOff x="0" y="3566019"/>
            <a:chExt cx="12298652" cy="3655585"/>
          </a:xfrm>
        </p:grpSpPr>
        <p:pic>
          <p:nvPicPr>
            <p:cNvPr id="31" name="图片 5">
              <a:extLst>
                <a:ext uri="{FF2B5EF4-FFF2-40B4-BE49-F238E27FC236}">
                  <a16:creationId xmlns:a16="http://schemas.microsoft.com/office/drawing/2014/main" xmlns="" id="{3188F653-4AAD-4A84-8879-12A69AD8B88B}"/>
                </a:ext>
              </a:extLst>
            </p:cNvPr>
            <p:cNvPicPr>
              <a:picLocks noChangeAspect="1"/>
            </p:cNvPicPr>
            <p:nvPr/>
          </p:nvPicPr>
          <p:blipFill rotWithShape="1">
            <a:blip r:embed="rId3">
              <a:extLst>
                <a:ext uri="{28A0092B-C50C-407E-A947-70E740481C1C}">
                  <a14:useLocalDpi xmlns:a14="http://schemas.microsoft.com/office/drawing/2010/main" val="0"/>
                </a:ext>
              </a:extLst>
            </a:blip>
            <a:srcRect l="58176" t="52867" r="-1171" b="21243"/>
            <a:stretch/>
          </p:blipFill>
          <p:spPr>
            <a:xfrm>
              <a:off x="9118237" y="3815161"/>
              <a:ext cx="3180415" cy="3406443"/>
            </a:xfrm>
            <a:prstGeom prst="rect">
              <a:avLst/>
            </a:prstGeom>
          </p:spPr>
        </p:pic>
        <p:grpSp>
          <p:nvGrpSpPr>
            <p:cNvPr id="32" name="组合 6">
              <a:extLst>
                <a:ext uri="{FF2B5EF4-FFF2-40B4-BE49-F238E27FC236}">
                  <a16:creationId xmlns:a16="http://schemas.microsoft.com/office/drawing/2014/main" xmlns="" id="{9ED19737-99AA-4CCA-987A-731AB5C91F16}"/>
                </a:ext>
              </a:extLst>
            </p:cNvPr>
            <p:cNvGrpSpPr/>
            <p:nvPr/>
          </p:nvGrpSpPr>
          <p:grpSpPr>
            <a:xfrm>
              <a:off x="0" y="3566019"/>
              <a:ext cx="12195836" cy="3433990"/>
              <a:chOff x="-3836" y="3564981"/>
              <a:chExt cx="12195836" cy="3433990"/>
            </a:xfrm>
          </p:grpSpPr>
          <p:pic>
            <p:nvPicPr>
              <p:cNvPr id="33" name="图片 7">
                <a:extLst>
                  <a:ext uri="{FF2B5EF4-FFF2-40B4-BE49-F238E27FC236}">
                    <a16:creationId xmlns:a16="http://schemas.microsoft.com/office/drawing/2014/main" xmlns="" id="{54FFDDAB-45C2-44AD-8052-CE9B38B783D9}"/>
                  </a:ext>
                </a:extLst>
              </p:cNvPr>
              <p:cNvPicPr>
                <a:picLocks noChangeAspect="1"/>
              </p:cNvPicPr>
              <p:nvPr/>
            </p:nvPicPr>
            <p:blipFill rotWithShape="1">
              <a:blip r:embed="rId3">
                <a:extLst>
                  <a:ext uri="{28A0092B-C50C-407E-A947-70E740481C1C}">
                    <a14:useLocalDpi xmlns:a14="http://schemas.microsoft.com/office/drawing/2010/main" val="0"/>
                  </a:ext>
                </a:extLst>
              </a:blip>
              <a:srcRect t="48762" r="59945" b="24596"/>
              <a:stretch/>
            </p:blipFill>
            <p:spPr>
              <a:xfrm>
                <a:off x="-3836" y="3705474"/>
                <a:ext cx="2664699" cy="3152526"/>
              </a:xfrm>
              <a:prstGeom prst="rect">
                <a:avLst/>
              </a:prstGeom>
            </p:spPr>
          </p:pic>
          <p:grpSp>
            <p:nvGrpSpPr>
              <p:cNvPr id="34" name="组合 8">
                <a:extLst>
                  <a:ext uri="{FF2B5EF4-FFF2-40B4-BE49-F238E27FC236}">
                    <a16:creationId xmlns:a16="http://schemas.microsoft.com/office/drawing/2014/main" xmlns="" id="{0F61B89B-D832-45AA-AF9E-5302468A2FB6}"/>
                  </a:ext>
                </a:extLst>
              </p:cNvPr>
              <p:cNvGrpSpPr/>
              <p:nvPr/>
            </p:nvGrpSpPr>
            <p:grpSpPr>
              <a:xfrm>
                <a:off x="169579" y="3564981"/>
                <a:ext cx="12022421" cy="3433990"/>
                <a:chOff x="169579" y="3564981"/>
                <a:chExt cx="12022421" cy="3433990"/>
              </a:xfrm>
            </p:grpSpPr>
            <p:pic>
              <p:nvPicPr>
                <p:cNvPr id="35" name="图片 9">
                  <a:extLst>
                    <a:ext uri="{FF2B5EF4-FFF2-40B4-BE49-F238E27FC236}">
                      <a16:creationId xmlns:a16="http://schemas.microsoft.com/office/drawing/2014/main" xmlns="" id="{C15DF47A-0ED9-430F-B7DE-0BA2463E5C86}"/>
                    </a:ext>
                  </a:extLst>
                </p:cNvPr>
                <p:cNvPicPr>
                  <a:picLocks noChangeAspect="1"/>
                </p:cNvPicPr>
                <p:nvPr/>
              </p:nvPicPr>
              <p:blipFill rotWithShape="1">
                <a:blip r:embed="rId4">
                  <a:extLst>
                    <a:ext uri="{28A0092B-C50C-407E-A947-70E740481C1C}">
                      <a14:useLocalDpi xmlns:a14="http://schemas.microsoft.com/office/drawing/2010/main" val="0"/>
                    </a:ext>
                  </a:extLst>
                </a:blip>
                <a:srcRect l="65426" t="67526" r="-108" b="9176"/>
                <a:stretch/>
              </p:blipFill>
              <p:spPr>
                <a:xfrm>
                  <a:off x="9429135" y="3564981"/>
                  <a:ext cx="2762865" cy="3301218"/>
                </a:xfrm>
                <a:prstGeom prst="rect">
                  <a:avLst/>
                </a:prstGeom>
              </p:spPr>
            </p:pic>
            <p:grpSp>
              <p:nvGrpSpPr>
                <p:cNvPr id="36" name="组合 10">
                  <a:extLst>
                    <a:ext uri="{FF2B5EF4-FFF2-40B4-BE49-F238E27FC236}">
                      <a16:creationId xmlns:a16="http://schemas.microsoft.com/office/drawing/2014/main" xmlns="" id="{12B8F0BB-E2FA-48B4-BF63-9F9744560FA2}"/>
                    </a:ext>
                  </a:extLst>
                </p:cNvPr>
                <p:cNvGrpSpPr/>
                <p:nvPr/>
              </p:nvGrpSpPr>
              <p:grpSpPr>
                <a:xfrm>
                  <a:off x="169579" y="3963247"/>
                  <a:ext cx="9959645" cy="3035724"/>
                  <a:chOff x="169579" y="3963247"/>
                  <a:chExt cx="9959645" cy="3035724"/>
                </a:xfrm>
              </p:grpSpPr>
              <p:pic>
                <p:nvPicPr>
                  <p:cNvPr id="37" name="图片 11">
                    <a:extLst>
                      <a:ext uri="{FF2B5EF4-FFF2-40B4-BE49-F238E27FC236}">
                        <a16:creationId xmlns:a16="http://schemas.microsoft.com/office/drawing/2014/main" xmlns="" id="{E90EF9F3-B534-4B3A-8ED9-400A6D04A236}"/>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169579" y="4358452"/>
                    <a:ext cx="2467897" cy="2528052"/>
                  </a:xfrm>
                  <a:prstGeom prst="rect">
                    <a:avLst/>
                  </a:prstGeom>
                </p:spPr>
              </p:pic>
              <p:pic>
                <p:nvPicPr>
                  <p:cNvPr id="38" name="图片 12">
                    <a:extLst>
                      <a:ext uri="{FF2B5EF4-FFF2-40B4-BE49-F238E27FC236}">
                        <a16:creationId xmlns:a16="http://schemas.microsoft.com/office/drawing/2014/main" xmlns="" id="{DC10FBB6-37C0-4484-8B3B-F9FB7814FD1C}"/>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0565" t="76702" r="34189"/>
                  <a:stretch/>
                </p:blipFill>
                <p:spPr>
                  <a:xfrm>
                    <a:off x="8729046" y="4649650"/>
                    <a:ext cx="1400178" cy="2298273"/>
                  </a:xfrm>
                  <a:prstGeom prst="rect">
                    <a:avLst/>
                  </a:prstGeom>
                </p:spPr>
              </p:pic>
              <p:pic>
                <p:nvPicPr>
                  <p:cNvPr id="39" name="图片 13">
                    <a:extLst>
                      <a:ext uri="{FF2B5EF4-FFF2-40B4-BE49-F238E27FC236}">
                        <a16:creationId xmlns:a16="http://schemas.microsoft.com/office/drawing/2014/main" xmlns="" id="{3C8AEAD9-9B16-497D-9F09-525994CD24B7}"/>
                      </a:ext>
                    </a:extLst>
                  </p:cNvPr>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2291851" y="4991808"/>
                    <a:ext cx="1850211" cy="1895310"/>
                  </a:xfrm>
                  <a:prstGeom prst="rect">
                    <a:avLst/>
                  </a:prstGeom>
                </p:spPr>
              </p:pic>
              <p:pic>
                <p:nvPicPr>
                  <p:cNvPr id="40" name="图片 14">
                    <a:extLst>
                      <a:ext uri="{FF2B5EF4-FFF2-40B4-BE49-F238E27FC236}">
                        <a16:creationId xmlns:a16="http://schemas.microsoft.com/office/drawing/2014/main" xmlns="" id="{04E4921D-0A9D-4F98-B9D7-73BC628DC9F9}"/>
                      </a:ext>
                    </a:extLst>
                  </p:cNvPr>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7243369" y="4922282"/>
                    <a:ext cx="1917482" cy="1964221"/>
                  </a:xfrm>
                  <a:prstGeom prst="rect">
                    <a:avLst/>
                  </a:prstGeom>
                </p:spPr>
              </p:pic>
              <p:pic>
                <p:nvPicPr>
                  <p:cNvPr id="41" name="图片 15">
                    <a:extLst>
                      <a:ext uri="{FF2B5EF4-FFF2-40B4-BE49-F238E27FC236}">
                        <a16:creationId xmlns:a16="http://schemas.microsoft.com/office/drawing/2014/main" xmlns="" id="{FED885F0-62EE-4CD9-854A-4A7D5488FC9F}"/>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t="48762" r="59945" b="26775"/>
                  <a:stretch/>
                </p:blipFill>
                <p:spPr>
                  <a:xfrm>
                    <a:off x="3826598" y="5351805"/>
                    <a:ext cx="1400178" cy="1521061"/>
                  </a:xfrm>
                  <a:prstGeom prst="rect">
                    <a:avLst/>
                  </a:prstGeom>
                </p:spPr>
              </p:pic>
              <p:pic>
                <p:nvPicPr>
                  <p:cNvPr id="42" name="图片 16">
                    <a:extLst>
                      <a:ext uri="{FF2B5EF4-FFF2-40B4-BE49-F238E27FC236}">
                        <a16:creationId xmlns:a16="http://schemas.microsoft.com/office/drawing/2014/main" xmlns="" id="{DDA5C019-0BD2-4307-8FCC-166DA3A0281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0565" t="76702" r="34189"/>
                  <a:stretch/>
                </p:blipFill>
                <p:spPr>
                  <a:xfrm>
                    <a:off x="4564326" y="4700698"/>
                    <a:ext cx="1400178" cy="2298273"/>
                  </a:xfrm>
                  <a:prstGeom prst="rect">
                    <a:avLst/>
                  </a:prstGeom>
                </p:spPr>
              </p:pic>
              <p:pic>
                <p:nvPicPr>
                  <p:cNvPr id="43" name="图片 17">
                    <a:extLst>
                      <a:ext uri="{FF2B5EF4-FFF2-40B4-BE49-F238E27FC236}">
                        <a16:creationId xmlns:a16="http://schemas.microsoft.com/office/drawing/2014/main" xmlns="" id="{6A159F02-952F-4F93-943D-EDCFB3332717}"/>
                      </a:ext>
                    </a:extLst>
                  </p:cNvPr>
                  <p:cNvPicPr>
                    <a:picLocks noChangeAspect="1"/>
                  </p:cNvPicPr>
                  <p:nvPr/>
                </p:nvPicPr>
                <p:blipFill rotWithShape="1">
                  <a:blip r:embed="rId3">
                    <a:extLst>
                      <a:ext uri="{28A0092B-C50C-407E-A947-70E740481C1C}">
                        <a14:useLocalDpi xmlns:a14="http://schemas.microsoft.com/office/drawing/2010/main" val="0"/>
                      </a:ext>
                    </a:extLst>
                  </a:blip>
                  <a:srcRect t="48762" r="59945" b="26775"/>
                  <a:stretch/>
                </p:blipFill>
                <p:spPr>
                  <a:xfrm>
                    <a:off x="5264416" y="3963247"/>
                    <a:ext cx="2664699" cy="2894753"/>
                  </a:xfrm>
                  <a:prstGeom prst="rect">
                    <a:avLst/>
                  </a:prstGeom>
                </p:spPr>
              </p:pic>
            </p:grpSp>
          </p:grpSp>
        </p:grpSp>
      </p:grpSp>
      <p:grpSp>
        <p:nvGrpSpPr>
          <p:cNvPr id="2" name="Group 1">
            <a:extLst>
              <a:ext uri="{FF2B5EF4-FFF2-40B4-BE49-F238E27FC236}">
                <a16:creationId xmlns:a16="http://schemas.microsoft.com/office/drawing/2014/main" xmlns="" id="{5BD96388-6129-4CB1-95FA-2CA045062678}"/>
              </a:ext>
            </a:extLst>
          </p:cNvPr>
          <p:cNvGrpSpPr/>
          <p:nvPr/>
        </p:nvGrpSpPr>
        <p:grpSpPr>
          <a:xfrm>
            <a:off x="6957248" y="-96251"/>
            <a:ext cx="5044907" cy="2367300"/>
            <a:chOff x="28272" y="-31308"/>
            <a:chExt cx="12149045" cy="4732006"/>
          </a:xfrm>
        </p:grpSpPr>
        <p:sp>
          <p:nvSpPr>
            <p:cNvPr id="44" name="云形 69">
              <a:extLst>
                <a:ext uri="{FF2B5EF4-FFF2-40B4-BE49-F238E27FC236}">
                  <a16:creationId xmlns:a16="http://schemas.microsoft.com/office/drawing/2014/main" xmlns="" id="{5ADFAF1A-30B6-43B1-BF1A-E21CE5FD2CA2}"/>
                </a:ext>
              </a:extLst>
            </p:cNvPr>
            <p:cNvSpPr/>
            <p:nvPr/>
          </p:nvSpPr>
          <p:spPr>
            <a:xfrm>
              <a:off x="1490783" y="567942"/>
              <a:ext cx="10686534" cy="4132756"/>
            </a:xfrm>
            <a:prstGeom prst="cloud">
              <a:avLst/>
            </a:prstGeom>
            <a:solidFill>
              <a:schemeClr val="bg1"/>
            </a:solidFill>
            <a:ln w="25400" cap="rnd">
              <a:solidFill>
                <a:srgbClr val="00B0F0"/>
              </a:solidFill>
              <a:prstDash val="sys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800"/>
                <a:t>z</a:t>
              </a:r>
              <a:endParaRPr lang="zh-CN" altLang="en-US" sz="800"/>
            </a:p>
          </p:txBody>
        </p:sp>
        <p:sp>
          <p:nvSpPr>
            <p:cNvPr id="45" name="Rectangle 44">
              <a:extLst>
                <a:ext uri="{FF2B5EF4-FFF2-40B4-BE49-F238E27FC236}">
                  <a16:creationId xmlns:a16="http://schemas.microsoft.com/office/drawing/2014/main" xmlns="" id="{8772A774-ECF0-4E9D-A467-71DD8704ADF8}"/>
                </a:ext>
              </a:extLst>
            </p:cNvPr>
            <p:cNvSpPr/>
            <p:nvPr/>
          </p:nvSpPr>
          <p:spPr>
            <a:xfrm>
              <a:off x="2432116" y="1596126"/>
              <a:ext cx="9670982" cy="1845648"/>
            </a:xfrm>
            <a:prstGeom prst="rect">
              <a:avLst/>
            </a:prstGeom>
            <a:noFill/>
          </p:spPr>
          <p:txBody>
            <a:bodyPr wrap="square" lIns="91440" tIns="45720" rIns="91440" bIns="45720">
              <a:spAutoFit/>
            </a:bodyPr>
            <a:lstStyle/>
            <a:p>
              <a:pPr algn="ctr"/>
              <a:r>
                <a:rPr lang="vi-VN" sz="5400" b="1" dirty="0">
                  <a:ln w="38100">
                    <a:solidFill>
                      <a:schemeClr val="bg1"/>
                    </a:solidFill>
                    <a:prstDash val="solid"/>
                  </a:ln>
                  <a:solidFill>
                    <a:srgbClr val="00B0F0"/>
                  </a:solidFill>
                  <a:effectLst>
                    <a:outerShdw blurRad="50800" dist="38100" dir="13500000" algn="br" rotWithShape="0">
                      <a:prstClr val="black">
                        <a:alpha val="40000"/>
                      </a:prstClr>
                    </a:outerShdw>
                  </a:effectLst>
                  <a:latin typeface="iCiel Pequena" pitchFamily="50" charset="0"/>
                </a:rPr>
                <a:t>TÌM HIỂU BÀI</a:t>
              </a:r>
              <a:endParaRPr lang="en-US" sz="5400" b="1" cap="none" spc="0" dirty="0">
                <a:ln w="38100">
                  <a:solidFill>
                    <a:schemeClr val="bg1"/>
                  </a:solidFill>
                  <a:prstDash val="solid"/>
                </a:ln>
                <a:solidFill>
                  <a:srgbClr val="00B0F0"/>
                </a:solidFill>
                <a:effectLst>
                  <a:outerShdw blurRad="50800" dist="38100" dir="13500000" algn="br" rotWithShape="0">
                    <a:prstClr val="black">
                      <a:alpha val="40000"/>
                    </a:prstClr>
                  </a:outerShdw>
                </a:effectLst>
                <a:latin typeface="iCiel Pequena" pitchFamily="50" charset="0"/>
              </a:endParaRPr>
            </a:p>
          </p:txBody>
        </p:sp>
        <p:pic>
          <p:nvPicPr>
            <p:cNvPr id="46" name="Picture 2">
              <a:extLst>
                <a:ext uri="{FF2B5EF4-FFF2-40B4-BE49-F238E27FC236}">
                  <a16:creationId xmlns:a16="http://schemas.microsoft.com/office/drawing/2014/main" xmlns="" id="{9E97BC4D-0477-4A6F-9F72-B348310745CB}"/>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rot="1312110">
              <a:off x="28272" y="-31308"/>
              <a:ext cx="3378352" cy="4391490"/>
            </a:xfrm>
            <a:prstGeom prst="rect">
              <a:avLst/>
            </a:prstGeom>
          </p:spPr>
        </p:pic>
      </p:grpSp>
      <p:sp>
        <p:nvSpPr>
          <p:cNvPr id="52" name="Text Box 9">
            <a:extLst>
              <a:ext uri="{FF2B5EF4-FFF2-40B4-BE49-F238E27FC236}">
                <a16:creationId xmlns:a16="http://schemas.microsoft.com/office/drawing/2014/main" xmlns="" id="{939D7E8F-9814-4015-A89F-820D01D8F4C2}"/>
              </a:ext>
            </a:extLst>
          </p:cNvPr>
          <p:cNvSpPr txBox="1">
            <a:spLocks noChangeArrowheads="1"/>
          </p:cNvSpPr>
          <p:nvPr/>
        </p:nvSpPr>
        <p:spPr bwMode="auto">
          <a:xfrm>
            <a:off x="151798" y="953024"/>
            <a:ext cx="8315325" cy="585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GB" altLang="en-US" sz="3200" b="1" dirty="0" smtClean="0">
                <a:solidFill>
                  <a:srgbClr val="0000CC"/>
                </a:solidFill>
              </a:rPr>
              <a:t> </a:t>
            </a:r>
            <a:r>
              <a:rPr lang="en-GB" altLang="en-US" sz="3200" b="1" dirty="0" err="1">
                <a:solidFill>
                  <a:srgbClr val="0000CC"/>
                </a:solidFill>
              </a:rPr>
              <a:t>Vì</a:t>
            </a:r>
            <a:r>
              <a:rPr lang="en-GB" altLang="en-US" sz="3200" b="1" dirty="0">
                <a:solidFill>
                  <a:srgbClr val="0000CC"/>
                </a:solidFill>
              </a:rPr>
              <a:t> </a:t>
            </a:r>
            <a:r>
              <a:rPr lang="en-GB" altLang="en-US" sz="3200" b="1" dirty="0" err="1">
                <a:solidFill>
                  <a:srgbClr val="0000CC"/>
                </a:solidFill>
              </a:rPr>
              <a:t>sao</a:t>
            </a:r>
            <a:r>
              <a:rPr lang="en-GB" altLang="en-US" sz="3200" b="1" dirty="0">
                <a:solidFill>
                  <a:srgbClr val="0000CC"/>
                </a:solidFill>
              </a:rPr>
              <a:t> </a:t>
            </a:r>
            <a:r>
              <a:rPr lang="en-GB" altLang="en-US" sz="3200" b="1" dirty="0" err="1">
                <a:solidFill>
                  <a:srgbClr val="0000CC"/>
                </a:solidFill>
              </a:rPr>
              <a:t>ông</a:t>
            </a:r>
            <a:r>
              <a:rPr lang="en-GB" altLang="en-US" sz="3200" b="1" dirty="0">
                <a:solidFill>
                  <a:srgbClr val="0000CC"/>
                </a:solidFill>
              </a:rPr>
              <a:t> </a:t>
            </a:r>
            <a:r>
              <a:rPr lang="en-GB" altLang="en-US" sz="3200" b="1" dirty="0" err="1">
                <a:solidFill>
                  <a:srgbClr val="0000CC"/>
                </a:solidFill>
              </a:rPr>
              <a:t>phải</a:t>
            </a:r>
            <a:r>
              <a:rPr lang="en-GB" altLang="en-US" sz="3200" b="1" dirty="0">
                <a:solidFill>
                  <a:srgbClr val="0000CC"/>
                </a:solidFill>
              </a:rPr>
              <a:t> </a:t>
            </a:r>
            <a:r>
              <a:rPr lang="en-GB" altLang="en-US" sz="3200" b="1" dirty="0" err="1">
                <a:solidFill>
                  <a:srgbClr val="0000CC"/>
                </a:solidFill>
              </a:rPr>
              <a:t>nhảy</a:t>
            </a:r>
            <a:r>
              <a:rPr lang="en-GB" altLang="en-US" sz="3200" b="1" dirty="0">
                <a:solidFill>
                  <a:srgbClr val="0000CC"/>
                </a:solidFill>
              </a:rPr>
              <a:t> </a:t>
            </a:r>
            <a:r>
              <a:rPr lang="en-GB" altLang="en-US" sz="3200" b="1" dirty="0" err="1">
                <a:solidFill>
                  <a:srgbClr val="0000CC"/>
                </a:solidFill>
              </a:rPr>
              <a:t>xuống</a:t>
            </a:r>
            <a:r>
              <a:rPr lang="en-GB" altLang="en-US" sz="3200" b="1" dirty="0">
                <a:solidFill>
                  <a:srgbClr val="0000CC"/>
                </a:solidFill>
              </a:rPr>
              <a:t> </a:t>
            </a:r>
            <a:r>
              <a:rPr lang="en-GB" altLang="en-US" sz="3200" b="1" dirty="0" err="1">
                <a:solidFill>
                  <a:srgbClr val="0000CC"/>
                </a:solidFill>
              </a:rPr>
              <a:t>biển</a:t>
            </a:r>
            <a:r>
              <a:rPr lang="en-GB" altLang="en-US" sz="3200" b="1" dirty="0">
                <a:solidFill>
                  <a:srgbClr val="0000CC"/>
                </a:solidFill>
              </a:rPr>
              <a:t>?</a:t>
            </a:r>
          </a:p>
        </p:txBody>
      </p:sp>
      <p:sp>
        <p:nvSpPr>
          <p:cNvPr id="54" name="Text Box 10">
            <a:extLst>
              <a:ext uri="{FF2B5EF4-FFF2-40B4-BE49-F238E27FC236}">
                <a16:creationId xmlns:a16="http://schemas.microsoft.com/office/drawing/2014/main" xmlns="" id="{284C2986-37E2-42D3-BF4D-A9D00B49B7D4}"/>
              </a:ext>
            </a:extLst>
          </p:cNvPr>
          <p:cNvSpPr txBox="1">
            <a:spLocks noChangeArrowheads="1"/>
          </p:cNvSpPr>
          <p:nvPr/>
        </p:nvSpPr>
        <p:spPr bwMode="auto">
          <a:xfrm>
            <a:off x="0" y="2025227"/>
            <a:ext cx="9144000" cy="2062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spcBef>
                <a:spcPct val="50000"/>
              </a:spcBef>
            </a:pPr>
            <a:r>
              <a:rPr lang="en-GB" altLang="en-US" sz="3200" b="1" dirty="0">
                <a:solidFill>
                  <a:srgbClr val="CC0000"/>
                </a:solidFill>
              </a:rPr>
              <a:t>    </a:t>
            </a:r>
            <a:r>
              <a:rPr lang="en-GB" altLang="en-US" sz="3200" b="1" dirty="0" err="1">
                <a:solidFill>
                  <a:srgbClr val="CC0000"/>
                </a:solidFill>
              </a:rPr>
              <a:t>Ông</a:t>
            </a:r>
            <a:r>
              <a:rPr lang="en-GB" altLang="en-US" sz="3200" b="1" dirty="0">
                <a:solidFill>
                  <a:srgbClr val="CC0000"/>
                </a:solidFill>
              </a:rPr>
              <a:t> </a:t>
            </a:r>
            <a:r>
              <a:rPr lang="en-GB" altLang="en-US" sz="3200" b="1" dirty="0" err="1">
                <a:solidFill>
                  <a:srgbClr val="CC0000"/>
                </a:solidFill>
              </a:rPr>
              <a:t>phải</a:t>
            </a:r>
            <a:r>
              <a:rPr lang="en-GB" altLang="en-US" sz="3200" b="1" dirty="0">
                <a:solidFill>
                  <a:srgbClr val="CC0000"/>
                </a:solidFill>
              </a:rPr>
              <a:t> </a:t>
            </a:r>
            <a:r>
              <a:rPr lang="en-GB" altLang="en-US" sz="3200" b="1" dirty="0" err="1">
                <a:solidFill>
                  <a:srgbClr val="CC0000"/>
                </a:solidFill>
              </a:rPr>
              <a:t>nhảy</a:t>
            </a:r>
            <a:r>
              <a:rPr lang="en-GB" altLang="en-US" sz="3200" b="1" dirty="0">
                <a:solidFill>
                  <a:srgbClr val="CC0000"/>
                </a:solidFill>
              </a:rPr>
              <a:t> </a:t>
            </a:r>
            <a:r>
              <a:rPr lang="en-GB" altLang="en-US" sz="3200" b="1" dirty="0" err="1">
                <a:solidFill>
                  <a:srgbClr val="CC0000"/>
                </a:solidFill>
              </a:rPr>
              <a:t>xuống</a:t>
            </a:r>
            <a:r>
              <a:rPr lang="en-GB" altLang="en-US" sz="3200" b="1" dirty="0">
                <a:solidFill>
                  <a:srgbClr val="CC0000"/>
                </a:solidFill>
              </a:rPr>
              <a:t> </a:t>
            </a:r>
            <a:r>
              <a:rPr lang="en-GB" altLang="en-US" sz="3200" b="1" dirty="0" err="1">
                <a:solidFill>
                  <a:srgbClr val="CC0000"/>
                </a:solidFill>
              </a:rPr>
              <a:t>biển</a:t>
            </a:r>
            <a:r>
              <a:rPr lang="en-GB" altLang="en-US" sz="3200" b="1" dirty="0">
                <a:solidFill>
                  <a:srgbClr val="CC0000"/>
                </a:solidFill>
              </a:rPr>
              <a:t> </a:t>
            </a:r>
            <a:r>
              <a:rPr lang="en-GB" altLang="en-US" sz="3200" b="1" dirty="0" err="1">
                <a:solidFill>
                  <a:srgbClr val="CC0000"/>
                </a:solidFill>
              </a:rPr>
              <a:t>vì</a:t>
            </a:r>
            <a:r>
              <a:rPr lang="en-GB" altLang="en-US" sz="3200" b="1" dirty="0">
                <a:solidFill>
                  <a:srgbClr val="CC0000"/>
                </a:solidFill>
              </a:rPr>
              <a:t> </a:t>
            </a:r>
            <a:r>
              <a:rPr lang="en-GB" altLang="en-US" sz="3200" b="1" dirty="0" err="1">
                <a:solidFill>
                  <a:srgbClr val="CC0000"/>
                </a:solidFill>
              </a:rPr>
              <a:t>khi</a:t>
            </a:r>
            <a:r>
              <a:rPr lang="en-GB" altLang="en-US" sz="3200" b="1" dirty="0">
                <a:solidFill>
                  <a:srgbClr val="CC0000"/>
                </a:solidFill>
              </a:rPr>
              <a:t> </a:t>
            </a:r>
            <a:r>
              <a:rPr lang="en-GB" altLang="en-US" sz="3200" b="1" dirty="0" err="1">
                <a:solidFill>
                  <a:srgbClr val="CC0000"/>
                </a:solidFill>
              </a:rPr>
              <a:t>đến</a:t>
            </a:r>
            <a:r>
              <a:rPr lang="en-GB" altLang="en-US" sz="3200" b="1" dirty="0">
                <a:solidFill>
                  <a:srgbClr val="CC0000"/>
                </a:solidFill>
              </a:rPr>
              <a:t> </a:t>
            </a:r>
            <a:r>
              <a:rPr lang="en-GB" altLang="en-US" sz="3200" b="1" dirty="0" err="1">
                <a:solidFill>
                  <a:srgbClr val="CC0000"/>
                </a:solidFill>
              </a:rPr>
              <a:t>thi</a:t>
            </a:r>
            <a:r>
              <a:rPr lang="en-GB" altLang="en-US" sz="3200" b="1" dirty="0">
                <a:solidFill>
                  <a:srgbClr val="CC0000"/>
                </a:solidFill>
              </a:rPr>
              <a:t> ca </a:t>
            </a:r>
            <a:r>
              <a:rPr lang="en-GB" altLang="en-US" sz="3200" b="1" dirty="0" err="1">
                <a:solidFill>
                  <a:srgbClr val="CC0000"/>
                </a:solidFill>
              </a:rPr>
              <a:t>hát</a:t>
            </a:r>
            <a:r>
              <a:rPr lang="en-GB" altLang="en-US" sz="3200" b="1" dirty="0">
                <a:solidFill>
                  <a:srgbClr val="CC0000"/>
                </a:solidFill>
              </a:rPr>
              <a:t> ở </a:t>
            </a:r>
            <a:r>
              <a:rPr lang="en-GB" altLang="en-US" sz="3200" b="1" dirty="0" err="1">
                <a:solidFill>
                  <a:srgbClr val="CC0000"/>
                </a:solidFill>
              </a:rPr>
              <a:t>đảo</a:t>
            </a:r>
            <a:r>
              <a:rPr lang="en-GB" altLang="en-US" sz="3200" b="1" dirty="0">
                <a:solidFill>
                  <a:srgbClr val="CC0000"/>
                </a:solidFill>
              </a:rPr>
              <a:t> Xi-</a:t>
            </a:r>
            <a:r>
              <a:rPr lang="en-GB" altLang="en-US" sz="3200" b="1" dirty="0" err="1">
                <a:solidFill>
                  <a:srgbClr val="CC0000"/>
                </a:solidFill>
              </a:rPr>
              <a:t>xin</a:t>
            </a:r>
            <a:r>
              <a:rPr lang="en-GB" altLang="en-US" sz="3200" b="1" dirty="0">
                <a:solidFill>
                  <a:srgbClr val="CC0000"/>
                </a:solidFill>
              </a:rPr>
              <a:t>, </a:t>
            </a:r>
            <a:r>
              <a:rPr lang="en-GB" altLang="en-US" sz="3200" b="1" dirty="0" err="1">
                <a:solidFill>
                  <a:srgbClr val="CC0000"/>
                </a:solidFill>
              </a:rPr>
              <a:t>ông</a:t>
            </a:r>
            <a:r>
              <a:rPr lang="en-GB" altLang="en-US" sz="3200" b="1" dirty="0">
                <a:solidFill>
                  <a:srgbClr val="CC0000"/>
                </a:solidFill>
              </a:rPr>
              <a:t> </a:t>
            </a:r>
            <a:r>
              <a:rPr lang="en-GB" altLang="en-US" sz="3200" b="1" dirty="0" err="1">
                <a:solidFill>
                  <a:srgbClr val="CC0000"/>
                </a:solidFill>
              </a:rPr>
              <a:t>được</a:t>
            </a:r>
            <a:r>
              <a:rPr lang="en-GB" altLang="en-US" sz="3200" b="1" dirty="0">
                <a:solidFill>
                  <a:srgbClr val="CC0000"/>
                </a:solidFill>
              </a:rPr>
              <a:t> </a:t>
            </a:r>
            <a:r>
              <a:rPr lang="en-GB" altLang="en-US" sz="3200" b="1" dirty="0" err="1">
                <a:solidFill>
                  <a:srgbClr val="CC0000"/>
                </a:solidFill>
              </a:rPr>
              <a:t>tặng</a:t>
            </a:r>
            <a:r>
              <a:rPr lang="en-GB" altLang="en-US" sz="3200" b="1" dirty="0">
                <a:solidFill>
                  <a:srgbClr val="CC0000"/>
                </a:solidFill>
              </a:rPr>
              <a:t> </a:t>
            </a:r>
            <a:r>
              <a:rPr lang="en-GB" altLang="en-US" sz="3200" b="1" dirty="0" err="1">
                <a:solidFill>
                  <a:srgbClr val="CC0000"/>
                </a:solidFill>
              </a:rPr>
              <a:t>nhiều</a:t>
            </a:r>
            <a:r>
              <a:rPr lang="en-GB" altLang="en-US" sz="3200" b="1" dirty="0">
                <a:solidFill>
                  <a:srgbClr val="CC0000"/>
                </a:solidFill>
              </a:rPr>
              <a:t> </a:t>
            </a:r>
            <a:r>
              <a:rPr lang="en-GB" altLang="en-US" sz="3200" b="1" dirty="0" err="1">
                <a:solidFill>
                  <a:srgbClr val="CC0000"/>
                </a:solidFill>
              </a:rPr>
              <a:t>vật</a:t>
            </a:r>
            <a:r>
              <a:rPr lang="en-GB" altLang="en-US" sz="3200" b="1" dirty="0">
                <a:solidFill>
                  <a:srgbClr val="CC0000"/>
                </a:solidFill>
              </a:rPr>
              <a:t> </a:t>
            </a:r>
            <a:r>
              <a:rPr lang="en-GB" altLang="en-US" sz="3200" b="1" dirty="0" err="1">
                <a:solidFill>
                  <a:srgbClr val="CC0000"/>
                </a:solidFill>
              </a:rPr>
              <a:t>quý</a:t>
            </a:r>
            <a:r>
              <a:rPr lang="en-GB" altLang="en-US" sz="3200" b="1" dirty="0">
                <a:solidFill>
                  <a:srgbClr val="CC0000"/>
                </a:solidFill>
              </a:rPr>
              <a:t> </a:t>
            </a:r>
            <a:r>
              <a:rPr lang="en-GB" altLang="en-US" sz="3200" b="1" dirty="0" err="1">
                <a:solidFill>
                  <a:srgbClr val="CC0000"/>
                </a:solidFill>
              </a:rPr>
              <a:t>giá</a:t>
            </a:r>
            <a:r>
              <a:rPr lang="en-GB" altLang="en-US" sz="3200" b="1" dirty="0">
                <a:solidFill>
                  <a:srgbClr val="CC0000"/>
                </a:solidFill>
              </a:rPr>
              <a:t>, </a:t>
            </a:r>
            <a:r>
              <a:rPr lang="en-GB" altLang="en-US" sz="3200" b="1" dirty="0" err="1">
                <a:solidFill>
                  <a:srgbClr val="CC0000"/>
                </a:solidFill>
              </a:rPr>
              <a:t>thuỷ</a:t>
            </a:r>
            <a:r>
              <a:rPr lang="en-GB" altLang="en-US" sz="3200" b="1" dirty="0">
                <a:solidFill>
                  <a:srgbClr val="CC0000"/>
                </a:solidFill>
              </a:rPr>
              <a:t> </a:t>
            </a:r>
            <a:r>
              <a:rPr lang="en-GB" altLang="en-US" sz="3200" b="1" dirty="0" err="1">
                <a:solidFill>
                  <a:srgbClr val="CC0000"/>
                </a:solidFill>
              </a:rPr>
              <a:t>thủ</a:t>
            </a:r>
            <a:r>
              <a:rPr lang="en-GB" altLang="en-US" sz="3200" b="1" dirty="0">
                <a:solidFill>
                  <a:srgbClr val="CC0000"/>
                </a:solidFill>
              </a:rPr>
              <a:t> </a:t>
            </a:r>
            <a:r>
              <a:rPr lang="en-GB" altLang="en-US" sz="3200" b="1" dirty="0" err="1">
                <a:solidFill>
                  <a:srgbClr val="CC0000"/>
                </a:solidFill>
              </a:rPr>
              <a:t>trên</a:t>
            </a:r>
            <a:r>
              <a:rPr lang="en-GB" altLang="en-US" sz="3200" b="1" dirty="0">
                <a:solidFill>
                  <a:srgbClr val="CC0000"/>
                </a:solidFill>
              </a:rPr>
              <a:t> </a:t>
            </a:r>
            <a:r>
              <a:rPr lang="en-GB" altLang="en-US" sz="3200" b="1" dirty="0" err="1">
                <a:solidFill>
                  <a:srgbClr val="CC0000"/>
                </a:solidFill>
              </a:rPr>
              <a:t>tàu</a:t>
            </a:r>
            <a:r>
              <a:rPr lang="en-GB" altLang="en-US" sz="3200" b="1" dirty="0">
                <a:solidFill>
                  <a:srgbClr val="CC0000"/>
                </a:solidFill>
              </a:rPr>
              <a:t> </a:t>
            </a:r>
            <a:r>
              <a:rPr lang="en-GB" altLang="en-US" sz="3200" b="1" dirty="0" err="1">
                <a:solidFill>
                  <a:srgbClr val="CC0000"/>
                </a:solidFill>
              </a:rPr>
              <a:t>nổi</a:t>
            </a:r>
            <a:r>
              <a:rPr lang="en-GB" altLang="en-US" sz="3200" b="1" dirty="0">
                <a:solidFill>
                  <a:srgbClr val="CC0000"/>
                </a:solidFill>
              </a:rPr>
              <a:t> </a:t>
            </a:r>
            <a:r>
              <a:rPr lang="en-GB" altLang="en-US" sz="3200" b="1" dirty="0" err="1">
                <a:solidFill>
                  <a:srgbClr val="CC0000"/>
                </a:solidFill>
              </a:rPr>
              <a:t>lòng</a:t>
            </a:r>
            <a:r>
              <a:rPr lang="en-GB" altLang="en-US" sz="3200" b="1" dirty="0">
                <a:solidFill>
                  <a:srgbClr val="CC0000"/>
                </a:solidFill>
              </a:rPr>
              <a:t> </a:t>
            </a:r>
            <a:r>
              <a:rPr lang="en-GB" altLang="en-US" sz="3200" b="1" dirty="0" err="1">
                <a:solidFill>
                  <a:srgbClr val="CC0000"/>
                </a:solidFill>
              </a:rPr>
              <a:t>tham</a:t>
            </a:r>
            <a:r>
              <a:rPr lang="en-GB" altLang="en-US" sz="3200" b="1" dirty="0">
                <a:solidFill>
                  <a:srgbClr val="CC0000"/>
                </a:solidFill>
              </a:rPr>
              <a:t>, </a:t>
            </a:r>
            <a:r>
              <a:rPr lang="en-GB" altLang="en-US" sz="3200" b="1" dirty="0" err="1">
                <a:solidFill>
                  <a:srgbClr val="CC0000"/>
                </a:solidFill>
              </a:rPr>
              <a:t>cướp</a:t>
            </a:r>
            <a:r>
              <a:rPr lang="en-GB" altLang="en-US" sz="3200" b="1" dirty="0">
                <a:solidFill>
                  <a:srgbClr val="CC0000"/>
                </a:solidFill>
              </a:rPr>
              <a:t> </a:t>
            </a:r>
            <a:r>
              <a:rPr lang="en-GB" altLang="en-US" sz="3200" b="1" dirty="0" err="1">
                <a:solidFill>
                  <a:srgbClr val="CC0000"/>
                </a:solidFill>
              </a:rPr>
              <a:t>hết</a:t>
            </a:r>
            <a:r>
              <a:rPr lang="en-GB" altLang="en-US" sz="3200" b="1" dirty="0">
                <a:solidFill>
                  <a:srgbClr val="CC0000"/>
                </a:solidFill>
              </a:rPr>
              <a:t> </a:t>
            </a:r>
            <a:r>
              <a:rPr lang="en-GB" altLang="en-US" sz="3200" b="1" dirty="0" err="1">
                <a:solidFill>
                  <a:srgbClr val="CC0000"/>
                </a:solidFill>
              </a:rPr>
              <a:t>tặng</a:t>
            </a:r>
            <a:r>
              <a:rPr lang="en-GB" altLang="en-US" sz="3200" b="1" dirty="0">
                <a:solidFill>
                  <a:srgbClr val="CC0000"/>
                </a:solidFill>
              </a:rPr>
              <a:t> </a:t>
            </a:r>
            <a:r>
              <a:rPr lang="en-GB" altLang="en-US" sz="3200" b="1" dirty="0" err="1">
                <a:solidFill>
                  <a:srgbClr val="CC0000"/>
                </a:solidFill>
              </a:rPr>
              <a:t>vật</a:t>
            </a:r>
            <a:r>
              <a:rPr lang="en-GB" altLang="en-US" sz="3200" b="1" dirty="0">
                <a:solidFill>
                  <a:srgbClr val="CC0000"/>
                </a:solidFill>
              </a:rPr>
              <a:t> </a:t>
            </a:r>
            <a:r>
              <a:rPr lang="en-GB" altLang="en-US" sz="3200" b="1" dirty="0" err="1">
                <a:solidFill>
                  <a:srgbClr val="CC0000"/>
                </a:solidFill>
              </a:rPr>
              <a:t>của</a:t>
            </a:r>
            <a:r>
              <a:rPr lang="en-GB" altLang="en-US" sz="3200" b="1" dirty="0">
                <a:solidFill>
                  <a:srgbClr val="CC0000"/>
                </a:solidFill>
              </a:rPr>
              <a:t> </a:t>
            </a:r>
            <a:r>
              <a:rPr lang="en-GB" altLang="en-US" sz="3200" b="1" dirty="0" err="1">
                <a:solidFill>
                  <a:srgbClr val="CC0000"/>
                </a:solidFill>
              </a:rPr>
              <a:t>ông</a:t>
            </a:r>
            <a:r>
              <a:rPr lang="en-GB" altLang="en-US" sz="3200" b="1" dirty="0">
                <a:solidFill>
                  <a:srgbClr val="CC0000"/>
                </a:solidFill>
              </a:rPr>
              <a:t> </a:t>
            </a:r>
            <a:r>
              <a:rPr lang="en-GB" altLang="en-US" sz="3200" b="1" dirty="0" err="1">
                <a:solidFill>
                  <a:srgbClr val="CC0000"/>
                </a:solidFill>
              </a:rPr>
              <a:t>và</a:t>
            </a:r>
            <a:r>
              <a:rPr lang="en-GB" altLang="en-US" sz="3200" b="1" dirty="0">
                <a:solidFill>
                  <a:srgbClr val="CC0000"/>
                </a:solidFill>
              </a:rPr>
              <a:t> </a:t>
            </a:r>
            <a:r>
              <a:rPr lang="en-GB" altLang="en-US" sz="3200" b="1" dirty="0" err="1">
                <a:solidFill>
                  <a:srgbClr val="CC0000"/>
                </a:solidFill>
              </a:rPr>
              <a:t>đòi</a:t>
            </a:r>
            <a:r>
              <a:rPr lang="en-GB" altLang="en-US" sz="3200" b="1" dirty="0">
                <a:solidFill>
                  <a:srgbClr val="CC0000"/>
                </a:solidFill>
              </a:rPr>
              <a:t> </a:t>
            </a:r>
            <a:r>
              <a:rPr lang="en-GB" altLang="en-US" sz="3200" b="1" dirty="0" err="1">
                <a:solidFill>
                  <a:srgbClr val="CC0000"/>
                </a:solidFill>
              </a:rPr>
              <a:t>giết</a:t>
            </a:r>
            <a:r>
              <a:rPr lang="en-GB" altLang="en-US" sz="3200" b="1" dirty="0">
                <a:solidFill>
                  <a:srgbClr val="CC0000"/>
                </a:solidFill>
              </a:rPr>
              <a:t> </a:t>
            </a:r>
            <a:r>
              <a:rPr lang="en-GB" altLang="en-US" sz="3200" b="1" dirty="0" err="1">
                <a:solidFill>
                  <a:srgbClr val="CC0000"/>
                </a:solidFill>
              </a:rPr>
              <a:t>ông</a:t>
            </a:r>
            <a:r>
              <a:rPr lang="en-GB" altLang="en-US" sz="3200" b="1" dirty="0">
                <a:solidFill>
                  <a:srgbClr val="CC0000"/>
                </a:solidFill>
              </a:rPr>
              <a:t>.</a:t>
            </a:r>
          </a:p>
        </p:txBody>
      </p:sp>
      <p:sp>
        <p:nvSpPr>
          <p:cNvPr id="3" name="Rectangle 2"/>
          <p:cNvSpPr/>
          <p:nvPr/>
        </p:nvSpPr>
        <p:spPr>
          <a:xfrm>
            <a:off x="5090304" y="4139505"/>
            <a:ext cx="4246675" cy="523220"/>
          </a:xfrm>
          <a:prstGeom prst="rect">
            <a:avLst/>
          </a:prstGeom>
        </p:spPr>
        <p:txBody>
          <a:bodyPr wrap="none">
            <a:spAutoFit/>
          </a:bodyPr>
          <a:lstStyle/>
          <a:p>
            <a:pPr eaLnBrk="0" hangingPunct="0"/>
            <a:r>
              <a:rPr lang="en-US" altLang="en-US" sz="2800" b="1" dirty="0" smtClean="0">
                <a:solidFill>
                  <a:srgbClr val="0000CC"/>
                </a:solidFill>
                <a:latin typeface="Times New Roman" panose="02020603050405020304" pitchFamily="18" charset="0"/>
                <a:cs typeface="Times New Roman" panose="02020603050405020304" pitchFamily="18" charset="0"/>
              </a:rPr>
              <a:t>Đ</a:t>
            </a:r>
            <a:r>
              <a:rPr lang="vi-VN" altLang="en-US" sz="2800" b="1" dirty="0" smtClean="0">
                <a:solidFill>
                  <a:srgbClr val="0000CC"/>
                </a:solidFill>
                <a:latin typeface="+mj-lt"/>
              </a:rPr>
              <a:t>oạn 1</a:t>
            </a:r>
            <a:r>
              <a:rPr lang="en-GB" altLang="en-US" sz="2800" b="1" dirty="0" smtClean="0">
                <a:solidFill>
                  <a:srgbClr val="0000CC"/>
                </a:solidFill>
                <a:latin typeface="+mj-lt"/>
              </a:rPr>
              <a:t> </a:t>
            </a:r>
            <a:r>
              <a:rPr lang="en-GB" altLang="en-US" sz="2800" b="1" dirty="0" err="1" smtClean="0">
                <a:solidFill>
                  <a:srgbClr val="0000CC"/>
                </a:solidFill>
                <a:latin typeface="Times New Roman" panose="02020603050405020304" pitchFamily="18" charset="0"/>
                <a:cs typeface="Times New Roman" panose="02020603050405020304" pitchFamily="18" charset="0"/>
              </a:rPr>
              <a:t>cho</a:t>
            </a:r>
            <a:r>
              <a:rPr lang="en-GB" altLang="en-US" sz="2800" b="1" dirty="0" smtClean="0">
                <a:solidFill>
                  <a:srgbClr val="0000CC"/>
                </a:solidFill>
                <a:latin typeface="Times New Roman" panose="02020603050405020304" pitchFamily="18" charset="0"/>
                <a:cs typeface="Times New Roman" panose="02020603050405020304" pitchFamily="18" charset="0"/>
              </a:rPr>
              <a:t> ta </a:t>
            </a:r>
            <a:r>
              <a:rPr lang="en-GB" altLang="en-US" sz="2800" b="1" dirty="0" err="1" smtClean="0">
                <a:solidFill>
                  <a:srgbClr val="0000CC"/>
                </a:solidFill>
                <a:latin typeface="Times New Roman" panose="02020603050405020304" pitchFamily="18" charset="0"/>
                <a:cs typeface="Times New Roman" panose="02020603050405020304" pitchFamily="18" charset="0"/>
              </a:rPr>
              <a:t>biết</a:t>
            </a:r>
            <a:r>
              <a:rPr lang="en-GB" altLang="en-US" sz="2800" b="1" dirty="0" smtClean="0">
                <a:solidFill>
                  <a:srgbClr val="0000CC"/>
                </a:solidFill>
                <a:latin typeface="Times New Roman" panose="02020603050405020304" pitchFamily="18" charset="0"/>
                <a:cs typeface="Times New Roman" panose="02020603050405020304" pitchFamily="18" charset="0"/>
              </a:rPr>
              <a:t> </a:t>
            </a:r>
            <a:r>
              <a:rPr lang="en-GB" altLang="en-US" sz="2800" b="1" dirty="0" err="1" smtClean="0">
                <a:solidFill>
                  <a:srgbClr val="0000CC"/>
                </a:solidFill>
                <a:latin typeface="Times New Roman" panose="02020603050405020304" pitchFamily="18" charset="0"/>
                <a:cs typeface="Times New Roman" panose="02020603050405020304" pitchFamily="18" charset="0"/>
              </a:rPr>
              <a:t>điều</a:t>
            </a:r>
            <a:r>
              <a:rPr lang="en-GB" altLang="en-US" sz="2800" b="1" dirty="0" smtClean="0">
                <a:solidFill>
                  <a:srgbClr val="0000CC"/>
                </a:solidFill>
                <a:latin typeface="Times New Roman" panose="02020603050405020304" pitchFamily="18" charset="0"/>
                <a:cs typeface="Times New Roman" panose="02020603050405020304" pitchFamily="18" charset="0"/>
              </a:rPr>
              <a:t> </a:t>
            </a:r>
            <a:r>
              <a:rPr lang="en-GB" altLang="en-US" sz="2800" b="1" dirty="0" err="1" smtClean="0">
                <a:solidFill>
                  <a:srgbClr val="0000CC"/>
                </a:solidFill>
                <a:latin typeface="Times New Roman" panose="02020603050405020304" pitchFamily="18" charset="0"/>
                <a:cs typeface="Times New Roman" panose="02020603050405020304" pitchFamily="18" charset="0"/>
              </a:rPr>
              <a:t>gì</a:t>
            </a:r>
            <a:r>
              <a:rPr lang="en-GB" altLang="en-US" sz="2800" b="1" dirty="0" smtClean="0">
                <a:solidFill>
                  <a:srgbClr val="0000CC"/>
                </a:solidFill>
                <a:latin typeface="Times New Roman" panose="02020603050405020304" pitchFamily="18" charset="0"/>
                <a:cs typeface="Times New Roman" panose="02020603050405020304" pitchFamily="18" charset="0"/>
              </a:rPr>
              <a:t>?</a:t>
            </a:r>
            <a:endParaRPr lang="en-US" altLang="en-US" sz="2800" b="1" dirty="0">
              <a:solidFill>
                <a:srgbClr val="0000CC"/>
              </a:solidFill>
              <a:latin typeface="Times New Roman" panose="02020603050405020304" pitchFamily="18" charset="0"/>
              <a:cs typeface="Times New Roman" panose="02020603050405020304" pitchFamily="18" charset="0"/>
            </a:endParaRPr>
          </a:p>
        </p:txBody>
      </p:sp>
      <p:sp>
        <p:nvSpPr>
          <p:cNvPr id="4" name="Rectangle 3"/>
          <p:cNvSpPr/>
          <p:nvPr/>
        </p:nvSpPr>
        <p:spPr>
          <a:xfrm>
            <a:off x="4876800" y="4701548"/>
            <a:ext cx="5840745" cy="538609"/>
          </a:xfrm>
          <a:prstGeom prst="rect">
            <a:avLst/>
          </a:prstGeom>
          <a:ln>
            <a:solidFill>
              <a:srgbClr val="FF0000"/>
            </a:solidFill>
          </a:ln>
        </p:spPr>
        <p:txBody>
          <a:bodyPr wrap="square">
            <a:spAutoFit/>
          </a:bodyPr>
          <a:lstStyle/>
          <a:p>
            <a:pPr algn="just">
              <a:spcBef>
                <a:spcPct val="50000"/>
              </a:spcBef>
            </a:pPr>
            <a:r>
              <a:rPr lang="en-GB" altLang="en-US" sz="2900" b="1" u="sng" dirty="0">
                <a:solidFill>
                  <a:srgbClr val="FF0000"/>
                </a:solidFill>
                <a:latin typeface="Times New Roman" panose="02020603050405020304" pitchFamily="18" charset="0"/>
                <a:cs typeface="Times New Roman" panose="02020603050405020304" pitchFamily="18" charset="0"/>
              </a:rPr>
              <a:t>Ý 1:</a:t>
            </a:r>
            <a:r>
              <a:rPr lang="en-GB" altLang="en-US" sz="2900" b="1" dirty="0">
                <a:solidFill>
                  <a:srgbClr val="FF0000"/>
                </a:solidFill>
                <a:latin typeface="Times New Roman" panose="02020603050405020304" pitchFamily="18" charset="0"/>
                <a:cs typeface="Times New Roman" panose="02020603050405020304" pitchFamily="18" charset="0"/>
              </a:rPr>
              <a:t> A-</a:t>
            </a:r>
            <a:r>
              <a:rPr lang="en-GB" altLang="en-US" sz="2900" b="1" dirty="0" err="1">
                <a:solidFill>
                  <a:srgbClr val="FF0000"/>
                </a:solidFill>
                <a:latin typeface="Times New Roman" panose="02020603050405020304" pitchFamily="18" charset="0"/>
                <a:cs typeface="Times New Roman" panose="02020603050405020304" pitchFamily="18" charset="0"/>
              </a:rPr>
              <a:t>ri</a:t>
            </a:r>
            <a:r>
              <a:rPr lang="en-GB" altLang="en-US" sz="2900" b="1" dirty="0">
                <a:solidFill>
                  <a:srgbClr val="FF0000"/>
                </a:solidFill>
                <a:latin typeface="Times New Roman" panose="02020603050405020304" pitchFamily="18" charset="0"/>
                <a:cs typeface="Times New Roman" panose="02020603050405020304" pitchFamily="18" charset="0"/>
              </a:rPr>
              <a:t>-</a:t>
            </a:r>
            <a:r>
              <a:rPr lang="en-GB" altLang="en-US" sz="2900" b="1" dirty="0" err="1">
                <a:solidFill>
                  <a:srgbClr val="FF0000"/>
                </a:solidFill>
                <a:latin typeface="Times New Roman" panose="02020603050405020304" pitchFamily="18" charset="0"/>
                <a:cs typeface="Times New Roman" panose="02020603050405020304" pitchFamily="18" charset="0"/>
              </a:rPr>
              <a:t>ôn</a:t>
            </a:r>
            <a:r>
              <a:rPr lang="en-GB" altLang="en-US" sz="2900" b="1" dirty="0">
                <a:solidFill>
                  <a:srgbClr val="FF0000"/>
                </a:solidFill>
                <a:latin typeface="Times New Roman" panose="02020603050405020304" pitchFamily="18" charset="0"/>
                <a:cs typeface="Times New Roman" panose="02020603050405020304" pitchFamily="18" charset="0"/>
              </a:rPr>
              <a:t> </a:t>
            </a:r>
            <a:r>
              <a:rPr lang="en-GB" altLang="en-US" sz="2900" b="1" dirty="0" err="1" smtClean="0">
                <a:solidFill>
                  <a:srgbClr val="FF0000"/>
                </a:solidFill>
                <a:latin typeface="Times New Roman" panose="02020603050405020304" pitchFamily="18" charset="0"/>
                <a:cs typeface="Times New Roman" panose="02020603050405020304" pitchFamily="18" charset="0"/>
              </a:rPr>
              <a:t>bị</a:t>
            </a:r>
            <a:r>
              <a:rPr lang="en-GB" altLang="en-US" sz="2900" b="1" dirty="0" smtClean="0">
                <a:solidFill>
                  <a:srgbClr val="FF0000"/>
                </a:solidFill>
                <a:latin typeface="Times New Roman" panose="02020603050405020304" pitchFamily="18" charset="0"/>
                <a:cs typeface="Times New Roman" panose="02020603050405020304" pitchFamily="18" charset="0"/>
              </a:rPr>
              <a:t> </a:t>
            </a:r>
            <a:r>
              <a:rPr lang="en-GB" altLang="en-US" sz="2900" b="1" dirty="0" err="1" smtClean="0">
                <a:solidFill>
                  <a:srgbClr val="FF0000"/>
                </a:solidFill>
                <a:latin typeface="Times New Roman" panose="02020603050405020304" pitchFamily="18" charset="0"/>
                <a:cs typeface="Times New Roman" panose="02020603050405020304" pitchFamily="18" charset="0"/>
              </a:rPr>
              <a:t>bọn</a:t>
            </a:r>
            <a:r>
              <a:rPr lang="en-GB" altLang="en-US" sz="2900" b="1" dirty="0" smtClean="0">
                <a:solidFill>
                  <a:srgbClr val="FF0000"/>
                </a:solidFill>
                <a:latin typeface="Times New Roman" panose="02020603050405020304" pitchFamily="18" charset="0"/>
                <a:cs typeface="Times New Roman" panose="02020603050405020304" pitchFamily="18" charset="0"/>
              </a:rPr>
              <a:t> </a:t>
            </a:r>
            <a:r>
              <a:rPr lang="en-GB" altLang="en-US" sz="2900" b="1" dirty="0" err="1" smtClean="0">
                <a:solidFill>
                  <a:srgbClr val="FF0000"/>
                </a:solidFill>
                <a:latin typeface="Times New Roman" panose="02020603050405020304" pitchFamily="18" charset="0"/>
                <a:cs typeface="Times New Roman" panose="02020603050405020304" pitchFamily="18" charset="0"/>
              </a:rPr>
              <a:t>cướp</a:t>
            </a:r>
            <a:r>
              <a:rPr lang="en-GB" altLang="en-US" sz="2900" b="1" dirty="0" smtClean="0">
                <a:solidFill>
                  <a:srgbClr val="FF0000"/>
                </a:solidFill>
                <a:latin typeface="Times New Roman" panose="02020603050405020304" pitchFamily="18" charset="0"/>
                <a:cs typeface="Times New Roman" panose="02020603050405020304" pitchFamily="18" charset="0"/>
              </a:rPr>
              <a:t> </a:t>
            </a:r>
            <a:r>
              <a:rPr lang="en-GB" altLang="en-US" sz="2900" b="1" dirty="0" err="1" smtClean="0">
                <a:solidFill>
                  <a:srgbClr val="FF0000"/>
                </a:solidFill>
                <a:latin typeface="Times New Roman" panose="02020603050405020304" pitchFamily="18" charset="0"/>
                <a:cs typeface="Times New Roman" panose="02020603050405020304" pitchFamily="18" charset="0"/>
              </a:rPr>
              <a:t>hãm</a:t>
            </a:r>
            <a:r>
              <a:rPr lang="en-GB" altLang="en-US" sz="2900" b="1" dirty="0" smtClean="0">
                <a:solidFill>
                  <a:srgbClr val="FF0000"/>
                </a:solidFill>
                <a:latin typeface="Times New Roman" panose="02020603050405020304" pitchFamily="18" charset="0"/>
                <a:cs typeface="Times New Roman" panose="02020603050405020304" pitchFamily="18" charset="0"/>
              </a:rPr>
              <a:t> </a:t>
            </a:r>
            <a:r>
              <a:rPr lang="en-GB" altLang="en-US" sz="2900" b="1" dirty="0" err="1" smtClean="0">
                <a:solidFill>
                  <a:srgbClr val="FF0000"/>
                </a:solidFill>
                <a:latin typeface="Times New Roman" panose="02020603050405020304" pitchFamily="18" charset="0"/>
                <a:cs typeface="Times New Roman" panose="02020603050405020304" pitchFamily="18" charset="0"/>
              </a:rPr>
              <a:t>hại</a:t>
            </a:r>
            <a:r>
              <a:rPr lang="en-GB" altLang="en-US" sz="2900" b="1" dirty="0" smtClean="0">
                <a:solidFill>
                  <a:srgbClr val="FF0000"/>
                </a:solidFill>
                <a:latin typeface="Times New Roman" panose="02020603050405020304" pitchFamily="18" charset="0"/>
                <a:cs typeface="Times New Roman" panose="02020603050405020304" pitchFamily="18" charset="0"/>
              </a:rPr>
              <a:t>.</a:t>
            </a:r>
            <a:endParaRPr lang="en-GB" altLang="en-US" sz="29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66997147"/>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blinds(horizontal)">
                                      <p:cBhvr>
                                        <p:cTn id="7" dur="500"/>
                                        <p:tgtEl>
                                          <p:spTgt spid="52"/>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grpId="0" nodeType="clickEffect">
                                  <p:stCondLst>
                                    <p:cond delay="0"/>
                                  </p:stCondLst>
                                  <p:childTnLst>
                                    <p:set>
                                      <p:cBhvr>
                                        <p:cTn id="11" dur="1" fill="hold">
                                          <p:stCondLst>
                                            <p:cond delay="0"/>
                                          </p:stCondLst>
                                        </p:cTn>
                                        <p:tgtEl>
                                          <p:spTgt spid="54"/>
                                        </p:tgtEl>
                                        <p:attrNameLst>
                                          <p:attrName>style.visibility</p:attrName>
                                        </p:attrNameLst>
                                      </p:cBhvr>
                                      <p:to>
                                        <p:strVal val="visible"/>
                                      </p:to>
                                    </p:set>
                                    <p:anim calcmode="lin" valueType="num">
                                      <p:cBhvr>
                                        <p:cTn id="12" dur="500" fill="hold"/>
                                        <p:tgtEl>
                                          <p:spTgt spid="54"/>
                                        </p:tgtEl>
                                        <p:attrNameLst>
                                          <p:attrName>ppt_w</p:attrName>
                                        </p:attrNameLst>
                                      </p:cBhvr>
                                      <p:tavLst>
                                        <p:tav tm="0">
                                          <p:val>
                                            <p:fltVal val="0"/>
                                          </p:val>
                                        </p:tav>
                                        <p:tav tm="100000">
                                          <p:val>
                                            <p:strVal val="#ppt_w"/>
                                          </p:val>
                                        </p:tav>
                                      </p:tavLst>
                                    </p:anim>
                                    <p:anim calcmode="lin" valueType="num">
                                      <p:cBhvr>
                                        <p:cTn id="13" dur="500" fill="hold"/>
                                        <p:tgtEl>
                                          <p:spTgt spid="54"/>
                                        </p:tgtEl>
                                        <p:attrNameLst>
                                          <p:attrName>ppt_h</p:attrName>
                                        </p:attrNameLst>
                                      </p:cBhvr>
                                      <p:tavLst>
                                        <p:tav tm="0">
                                          <p:val>
                                            <p:fltVal val="0"/>
                                          </p:val>
                                        </p:tav>
                                        <p:tav tm="100000">
                                          <p:val>
                                            <p:strVal val="#ppt_h"/>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anim calcmode="lin" valueType="num">
                                      <p:cBhvr additive="base">
                                        <p:cTn id="18" dur="500" fill="hold"/>
                                        <p:tgtEl>
                                          <p:spTgt spid="3"/>
                                        </p:tgtEl>
                                        <p:attrNameLst>
                                          <p:attrName>ppt_x</p:attrName>
                                        </p:attrNameLst>
                                      </p:cBhvr>
                                      <p:tavLst>
                                        <p:tav tm="0">
                                          <p:val>
                                            <p:strVal val="#ppt_x"/>
                                          </p:val>
                                        </p:tav>
                                        <p:tav tm="100000">
                                          <p:val>
                                            <p:strVal val="#ppt_x"/>
                                          </p:val>
                                        </p:tav>
                                      </p:tavLst>
                                    </p:anim>
                                    <p:anim calcmode="lin" valueType="num">
                                      <p:cBhvr additive="base">
                                        <p:cTn id="19"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circle(in)">
                                      <p:cBhvr>
                                        <p:cTn id="24"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p:bldP spid="54" grpId="0"/>
      <p:bldP spid="3" grpId="0"/>
      <p:bldP spid="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Rounded Corners 25">
            <a:extLst>
              <a:ext uri="{FF2B5EF4-FFF2-40B4-BE49-F238E27FC236}">
                <a16:creationId xmlns:a16="http://schemas.microsoft.com/office/drawing/2014/main" xmlns="" id="{31102EEC-918E-4685-9E80-2CA2D6BA2D6B}"/>
              </a:ext>
            </a:extLst>
          </p:cNvPr>
          <p:cNvSpPr/>
          <p:nvPr/>
        </p:nvSpPr>
        <p:spPr>
          <a:xfrm>
            <a:off x="840183" y="-9843"/>
            <a:ext cx="11409680" cy="6498855"/>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组合 4">
            <a:extLst>
              <a:ext uri="{FF2B5EF4-FFF2-40B4-BE49-F238E27FC236}">
                <a16:creationId xmlns:a16="http://schemas.microsoft.com/office/drawing/2014/main" xmlns="" id="{56322765-05BC-4012-8FB8-4744F732392C}"/>
              </a:ext>
            </a:extLst>
          </p:cNvPr>
          <p:cNvGrpSpPr/>
          <p:nvPr/>
        </p:nvGrpSpPr>
        <p:grpSpPr>
          <a:xfrm>
            <a:off x="5830010" y="5155547"/>
            <a:ext cx="6442560" cy="1914952"/>
            <a:chOff x="0" y="3566019"/>
            <a:chExt cx="12298652" cy="3655585"/>
          </a:xfrm>
        </p:grpSpPr>
        <p:pic>
          <p:nvPicPr>
            <p:cNvPr id="12" name="图片 5">
              <a:extLst>
                <a:ext uri="{FF2B5EF4-FFF2-40B4-BE49-F238E27FC236}">
                  <a16:creationId xmlns:a16="http://schemas.microsoft.com/office/drawing/2014/main" xmlns="" id="{F77EACB8-66C7-4448-8982-6DCA666100D7}"/>
                </a:ext>
              </a:extLst>
            </p:cNvPr>
            <p:cNvPicPr>
              <a:picLocks noChangeAspect="1"/>
            </p:cNvPicPr>
            <p:nvPr/>
          </p:nvPicPr>
          <p:blipFill rotWithShape="1">
            <a:blip r:embed="rId2">
              <a:extLst>
                <a:ext uri="{28A0092B-C50C-407E-A947-70E740481C1C}">
                  <a14:useLocalDpi xmlns:a14="http://schemas.microsoft.com/office/drawing/2010/main" val="0"/>
                </a:ext>
              </a:extLst>
            </a:blip>
            <a:srcRect l="58176" t="52867" r="-1171" b="21243"/>
            <a:stretch/>
          </p:blipFill>
          <p:spPr>
            <a:xfrm>
              <a:off x="9118237" y="3815161"/>
              <a:ext cx="3180415" cy="3406443"/>
            </a:xfrm>
            <a:prstGeom prst="rect">
              <a:avLst/>
            </a:prstGeom>
          </p:spPr>
        </p:pic>
        <p:grpSp>
          <p:nvGrpSpPr>
            <p:cNvPr id="13" name="组合 6">
              <a:extLst>
                <a:ext uri="{FF2B5EF4-FFF2-40B4-BE49-F238E27FC236}">
                  <a16:creationId xmlns:a16="http://schemas.microsoft.com/office/drawing/2014/main" xmlns="" id="{AE25196C-8D0E-4872-A442-E2B4052E910C}"/>
                </a:ext>
              </a:extLst>
            </p:cNvPr>
            <p:cNvGrpSpPr/>
            <p:nvPr/>
          </p:nvGrpSpPr>
          <p:grpSpPr>
            <a:xfrm>
              <a:off x="0" y="3566019"/>
              <a:ext cx="12195836" cy="3433990"/>
              <a:chOff x="-3836" y="3564981"/>
              <a:chExt cx="12195836" cy="3433990"/>
            </a:xfrm>
          </p:grpSpPr>
          <p:pic>
            <p:nvPicPr>
              <p:cNvPr id="14" name="图片 7">
                <a:extLst>
                  <a:ext uri="{FF2B5EF4-FFF2-40B4-BE49-F238E27FC236}">
                    <a16:creationId xmlns:a16="http://schemas.microsoft.com/office/drawing/2014/main" xmlns="" id="{E902CDC3-BB9C-4B1A-9BD4-F626AA168EDE}"/>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4596"/>
              <a:stretch/>
            </p:blipFill>
            <p:spPr>
              <a:xfrm>
                <a:off x="-3836" y="3705474"/>
                <a:ext cx="2664699" cy="3152526"/>
              </a:xfrm>
              <a:prstGeom prst="rect">
                <a:avLst/>
              </a:prstGeom>
            </p:spPr>
          </p:pic>
          <p:grpSp>
            <p:nvGrpSpPr>
              <p:cNvPr id="15" name="组合 8">
                <a:extLst>
                  <a:ext uri="{FF2B5EF4-FFF2-40B4-BE49-F238E27FC236}">
                    <a16:creationId xmlns:a16="http://schemas.microsoft.com/office/drawing/2014/main" xmlns="" id="{9E4CC67F-9B18-49F3-8D7A-4A0B86B0A401}"/>
                  </a:ext>
                </a:extLst>
              </p:cNvPr>
              <p:cNvGrpSpPr/>
              <p:nvPr/>
            </p:nvGrpSpPr>
            <p:grpSpPr>
              <a:xfrm>
                <a:off x="169579" y="3564981"/>
                <a:ext cx="12022421" cy="3433990"/>
                <a:chOff x="169579" y="3564981"/>
                <a:chExt cx="12022421" cy="3433990"/>
              </a:xfrm>
            </p:grpSpPr>
            <p:pic>
              <p:nvPicPr>
                <p:cNvPr id="16" name="图片 9">
                  <a:extLst>
                    <a:ext uri="{FF2B5EF4-FFF2-40B4-BE49-F238E27FC236}">
                      <a16:creationId xmlns:a16="http://schemas.microsoft.com/office/drawing/2014/main" xmlns="" id="{DDB2D210-0852-4BB4-8E0E-4E9A74583002}"/>
                    </a:ext>
                  </a:extLst>
                </p:cNvPr>
                <p:cNvPicPr>
                  <a:picLocks noChangeAspect="1"/>
                </p:cNvPicPr>
                <p:nvPr/>
              </p:nvPicPr>
              <p:blipFill rotWithShape="1">
                <a:blip r:embed="rId3">
                  <a:extLst>
                    <a:ext uri="{28A0092B-C50C-407E-A947-70E740481C1C}">
                      <a14:useLocalDpi xmlns:a14="http://schemas.microsoft.com/office/drawing/2010/main" val="0"/>
                    </a:ext>
                  </a:extLst>
                </a:blip>
                <a:srcRect l="65426" t="67526" r="-108" b="9176"/>
                <a:stretch/>
              </p:blipFill>
              <p:spPr>
                <a:xfrm>
                  <a:off x="9429135" y="3564981"/>
                  <a:ext cx="2762865" cy="3301218"/>
                </a:xfrm>
                <a:prstGeom prst="rect">
                  <a:avLst/>
                </a:prstGeom>
              </p:spPr>
            </p:pic>
            <p:grpSp>
              <p:nvGrpSpPr>
                <p:cNvPr id="17" name="组合 10">
                  <a:extLst>
                    <a:ext uri="{FF2B5EF4-FFF2-40B4-BE49-F238E27FC236}">
                      <a16:creationId xmlns:a16="http://schemas.microsoft.com/office/drawing/2014/main" xmlns="" id="{48E0D5F1-7C85-48FB-B524-BDB37A5195B1}"/>
                    </a:ext>
                  </a:extLst>
                </p:cNvPr>
                <p:cNvGrpSpPr/>
                <p:nvPr/>
              </p:nvGrpSpPr>
              <p:grpSpPr>
                <a:xfrm>
                  <a:off x="169579" y="3963247"/>
                  <a:ext cx="9959645" cy="3035724"/>
                  <a:chOff x="169579" y="3963247"/>
                  <a:chExt cx="9959645" cy="3035724"/>
                </a:xfrm>
              </p:grpSpPr>
              <p:pic>
                <p:nvPicPr>
                  <p:cNvPr id="18" name="图片 11">
                    <a:extLst>
                      <a:ext uri="{FF2B5EF4-FFF2-40B4-BE49-F238E27FC236}">
                        <a16:creationId xmlns:a16="http://schemas.microsoft.com/office/drawing/2014/main" xmlns="" id="{583D3A4E-23D7-480E-978F-7AF82E408386}"/>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169579" y="4358452"/>
                    <a:ext cx="2467897" cy="2528052"/>
                  </a:xfrm>
                  <a:prstGeom prst="rect">
                    <a:avLst/>
                  </a:prstGeom>
                </p:spPr>
              </p:pic>
              <p:pic>
                <p:nvPicPr>
                  <p:cNvPr id="19" name="图片 12">
                    <a:extLst>
                      <a:ext uri="{FF2B5EF4-FFF2-40B4-BE49-F238E27FC236}">
                        <a16:creationId xmlns:a16="http://schemas.microsoft.com/office/drawing/2014/main" xmlns="" id="{3B89093F-7114-4198-B246-1A9E5AF6EFA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8729046" y="4649650"/>
                    <a:ext cx="1400178" cy="2298273"/>
                  </a:xfrm>
                  <a:prstGeom prst="rect">
                    <a:avLst/>
                  </a:prstGeom>
                </p:spPr>
              </p:pic>
              <p:pic>
                <p:nvPicPr>
                  <p:cNvPr id="20" name="图片 13">
                    <a:extLst>
                      <a:ext uri="{FF2B5EF4-FFF2-40B4-BE49-F238E27FC236}">
                        <a16:creationId xmlns:a16="http://schemas.microsoft.com/office/drawing/2014/main" xmlns="" id="{B83E0C07-9316-4FFA-984D-45D17877FF3D}"/>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2291851" y="4991808"/>
                    <a:ext cx="1850211" cy="1895310"/>
                  </a:xfrm>
                  <a:prstGeom prst="rect">
                    <a:avLst/>
                  </a:prstGeom>
                </p:spPr>
              </p:pic>
              <p:pic>
                <p:nvPicPr>
                  <p:cNvPr id="21" name="图片 14">
                    <a:extLst>
                      <a:ext uri="{FF2B5EF4-FFF2-40B4-BE49-F238E27FC236}">
                        <a16:creationId xmlns:a16="http://schemas.microsoft.com/office/drawing/2014/main" xmlns="" id="{DCBE873A-825D-4619-9C1C-805468CF4420}"/>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7243369" y="4922282"/>
                    <a:ext cx="1917482" cy="1964221"/>
                  </a:xfrm>
                  <a:prstGeom prst="rect">
                    <a:avLst/>
                  </a:prstGeom>
                </p:spPr>
              </p:pic>
              <p:pic>
                <p:nvPicPr>
                  <p:cNvPr id="22" name="图片 15">
                    <a:extLst>
                      <a:ext uri="{FF2B5EF4-FFF2-40B4-BE49-F238E27FC236}">
                        <a16:creationId xmlns:a16="http://schemas.microsoft.com/office/drawing/2014/main" xmlns="" id="{B4DE0A29-040D-4753-8583-BEE3BE3147AF}"/>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t="48762" r="59945" b="26775"/>
                  <a:stretch/>
                </p:blipFill>
                <p:spPr>
                  <a:xfrm>
                    <a:off x="3826598" y="5351805"/>
                    <a:ext cx="1400178" cy="1521061"/>
                  </a:xfrm>
                  <a:prstGeom prst="rect">
                    <a:avLst/>
                  </a:prstGeom>
                </p:spPr>
              </p:pic>
              <p:pic>
                <p:nvPicPr>
                  <p:cNvPr id="23" name="图片 16">
                    <a:extLst>
                      <a:ext uri="{FF2B5EF4-FFF2-40B4-BE49-F238E27FC236}">
                        <a16:creationId xmlns:a16="http://schemas.microsoft.com/office/drawing/2014/main" xmlns="" id="{A538286F-59A4-45A4-9D36-1A84D848426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4564326" y="4700698"/>
                    <a:ext cx="1400178" cy="2298273"/>
                  </a:xfrm>
                  <a:prstGeom prst="rect">
                    <a:avLst/>
                  </a:prstGeom>
                </p:spPr>
              </p:pic>
              <p:pic>
                <p:nvPicPr>
                  <p:cNvPr id="24" name="图片 17">
                    <a:extLst>
                      <a:ext uri="{FF2B5EF4-FFF2-40B4-BE49-F238E27FC236}">
                        <a16:creationId xmlns:a16="http://schemas.microsoft.com/office/drawing/2014/main" xmlns="" id="{C7A9CB0F-445E-42B0-BE98-BDDA7DC9C454}"/>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6775"/>
                  <a:stretch/>
                </p:blipFill>
                <p:spPr>
                  <a:xfrm>
                    <a:off x="5264416" y="3963247"/>
                    <a:ext cx="2664699" cy="2894753"/>
                  </a:xfrm>
                  <a:prstGeom prst="rect">
                    <a:avLst/>
                  </a:prstGeom>
                </p:spPr>
              </p:pic>
            </p:grpSp>
          </p:grpSp>
        </p:grpSp>
      </p:grpSp>
      <p:grpSp>
        <p:nvGrpSpPr>
          <p:cNvPr id="30" name="组合 4">
            <a:extLst>
              <a:ext uri="{FF2B5EF4-FFF2-40B4-BE49-F238E27FC236}">
                <a16:creationId xmlns:a16="http://schemas.microsoft.com/office/drawing/2014/main" xmlns="" id="{02F7CFD9-2AEC-413B-B96A-80968A4D63D3}"/>
              </a:ext>
            </a:extLst>
          </p:cNvPr>
          <p:cNvGrpSpPr/>
          <p:nvPr/>
        </p:nvGrpSpPr>
        <p:grpSpPr>
          <a:xfrm flipH="1">
            <a:off x="-61820" y="5164897"/>
            <a:ext cx="6442560" cy="1914952"/>
            <a:chOff x="0" y="3566019"/>
            <a:chExt cx="12298652" cy="3655585"/>
          </a:xfrm>
        </p:grpSpPr>
        <p:pic>
          <p:nvPicPr>
            <p:cNvPr id="31" name="图片 5">
              <a:extLst>
                <a:ext uri="{FF2B5EF4-FFF2-40B4-BE49-F238E27FC236}">
                  <a16:creationId xmlns:a16="http://schemas.microsoft.com/office/drawing/2014/main" xmlns="" id="{3188F653-4AAD-4A84-8879-12A69AD8B88B}"/>
                </a:ext>
              </a:extLst>
            </p:cNvPr>
            <p:cNvPicPr>
              <a:picLocks noChangeAspect="1"/>
            </p:cNvPicPr>
            <p:nvPr/>
          </p:nvPicPr>
          <p:blipFill rotWithShape="1">
            <a:blip r:embed="rId2">
              <a:extLst>
                <a:ext uri="{28A0092B-C50C-407E-A947-70E740481C1C}">
                  <a14:useLocalDpi xmlns:a14="http://schemas.microsoft.com/office/drawing/2010/main" val="0"/>
                </a:ext>
              </a:extLst>
            </a:blip>
            <a:srcRect l="58176" t="52867" r="-1171" b="21243"/>
            <a:stretch/>
          </p:blipFill>
          <p:spPr>
            <a:xfrm>
              <a:off x="9118237" y="3815161"/>
              <a:ext cx="3180415" cy="3406443"/>
            </a:xfrm>
            <a:prstGeom prst="rect">
              <a:avLst/>
            </a:prstGeom>
          </p:spPr>
        </p:pic>
        <p:grpSp>
          <p:nvGrpSpPr>
            <p:cNvPr id="32" name="组合 6">
              <a:extLst>
                <a:ext uri="{FF2B5EF4-FFF2-40B4-BE49-F238E27FC236}">
                  <a16:creationId xmlns:a16="http://schemas.microsoft.com/office/drawing/2014/main" xmlns="" id="{9ED19737-99AA-4CCA-987A-731AB5C91F16}"/>
                </a:ext>
              </a:extLst>
            </p:cNvPr>
            <p:cNvGrpSpPr/>
            <p:nvPr/>
          </p:nvGrpSpPr>
          <p:grpSpPr>
            <a:xfrm>
              <a:off x="0" y="3566019"/>
              <a:ext cx="12195836" cy="3433990"/>
              <a:chOff x="-3836" y="3564981"/>
              <a:chExt cx="12195836" cy="3433990"/>
            </a:xfrm>
          </p:grpSpPr>
          <p:pic>
            <p:nvPicPr>
              <p:cNvPr id="33" name="图片 7">
                <a:extLst>
                  <a:ext uri="{FF2B5EF4-FFF2-40B4-BE49-F238E27FC236}">
                    <a16:creationId xmlns:a16="http://schemas.microsoft.com/office/drawing/2014/main" xmlns="" id="{54FFDDAB-45C2-44AD-8052-CE9B38B783D9}"/>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4596"/>
              <a:stretch/>
            </p:blipFill>
            <p:spPr>
              <a:xfrm>
                <a:off x="-3836" y="3705474"/>
                <a:ext cx="2664699" cy="3152526"/>
              </a:xfrm>
              <a:prstGeom prst="rect">
                <a:avLst/>
              </a:prstGeom>
            </p:spPr>
          </p:pic>
          <p:grpSp>
            <p:nvGrpSpPr>
              <p:cNvPr id="34" name="组合 8">
                <a:extLst>
                  <a:ext uri="{FF2B5EF4-FFF2-40B4-BE49-F238E27FC236}">
                    <a16:creationId xmlns:a16="http://schemas.microsoft.com/office/drawing/2014/main" xmlns="" id="{0F61B89B-D832-45AA-AF9E-5302468A2FB6}"/>
                  </a:ext>
                </a:extLst>
              </p:cNvPr>
              <p:cNvGrpSpPr/>
              <p:nvPr/>
            </p:nvGrpSpPr>
            <p:grpSpPr>
              <a:xfrm>
                <a:off x="169579" y="3564981"/>
                <a:ext cx="12022421" cy="3433990"/>
                <a:chOff x="169579" y="3564981"/>
                <a:chExt cx="12022421" cy="3433990"/>
              </a:xfrm>
            </p:grpSpPr>
            <p:pic>
              <p:nvPicPr>
                <p:cNvPr id="35" name="图片 9">
                  <a:extLst>
                    <a:ext uri="{FF2B5EF4-FFF2-40B4-BE49-F238E27FC236}">
                      <a16:creationId xmlns:a16="http://schemas.microsoft.com/office/drawing/2014/main" xmlns="" id="{C15DF47A-0ED9-430F-B7DE-0BA2463E5C86}"/>
                    </a:ext>
                  </a:extLst>
                </p:cNvPr>
                <p:cNvPicPr>
                  <a:picLocks noChangeAspect="1"/>
                </p:cNvPicPr>
                <p:nvPr/>
              </p:nvPicPr>
              <p:blipFill rotWithShape="1">
                <a:blip r:embed="rId3">
                  <a:extLst>
                    <a:ext uri="{28A0092B-C50C-407E-A947-70E740481C1C}">
                      <a14:useLocalDpi xmlns:a14="http://schemas.microsoft.com/office/drawing/2010/main" val="0"/>
                    </a:ext>
                  </a:extLst>
                </a:blip>
                <a:srcRect l="65426" t="67526" r="-108" b="9176"/>
                <a:stretch/>
              </p:blipFill>
              <p:spPr>
                <a:xfrm>
                  <a:off x="9429135" y="3564981"/>
                  <a:ext cx="2762865" cy="3301218"/>
                </a:xfrm>
                <a:prstGeom prst="rect">
                  <a:avLst/>
                </a:prstGeom>
              </p:spPr>
            </p:pic>
            <p:grpSp>
              <p:nvGrpSpPr>
                <p:cNvPr id="36" name="组合 10">
                  <a:extLst>
                    <a:ext uri="{FF2B5EF4-FFF2-40B4-BE49-F238E27FC236}">
                      <a16:creationId xmlns:a16="http://schemas.microsoft.com/office/drawing/2014/main" xmlns="" id="{12B8F0BB-E2FA-48B4-BF63-9F9744560FA2}"/>
                    </a:ext>
                  </a:extLst>
                </p:cNvPr>
                <p:cNvGrpSpPr/>
                <p:nvPr/>
              </p:nvGrpSpPr>
              <p:grpSpPr>
                <a:xfrm>
                  <a:off x="169579" y="3963247"/>
                  <a:ext cx="9959645" cy="3035724"/>
                  <a:chOff x="169579" y="3963247"/>
                  <a:chExt cx="9959645" cy="3035724"/>
                </a:xfrm>
              </p:grpSpPr>
              <p:pic>
                <p:nvPicPr>
                  <p:cNvPr id="37" name="图片 11">
                    <a:extLst>
                      <a:ext uri="{FF2B5EF4-FFF2-40B4-BE49-F238E27FC236}">
                        <a16:creationId xmlns:a16="http://schemas.microsoft.com/office/drawing/2014/main" xmlns="" id="{E90EF9F3-B534-4B3A-8ED9-400A6D04A236}"/>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169579" y="4358452"/>
                    <a:ext cx="2467897" cy="2528052"/>
                  </a:xfrm>
                  <a:prstGeom prst="rect">
                    <a:avLst/>
                  </a:prstGeom>
                </p:spPr>
              </p:pic>
              <p:pic>
                <p:nvPicPr>
                  <p:cNvPr id="38" name="图片 12">
                    <a:extLst>
                      <a:ext uri="{FF2B5EF4-FFF2-40B4-BE49-F238E27FC236}">
                        <a16:creationId xmlns:a16="http://schemas.microsoft.com/office/drawing/2014/main" xmlns="" id="{DC10FBB6-37C0-4484-8B3B-F9FB7814FD1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8729046" y="4649650"/>
                    <a:ext cx="1400178" cy="2298273"/>
                  </a:xfrm>
                  <a:prstGeom prst="rect">
                    <a:avLst/>
                  </a:prstGeom>
                </p:spPr>
              </p:pic>
              <p:pic>
                <p:nvPicPr>
                  <p:cNvPr id="39" name="图片 13">
                    <a:extLst>
                      <a:ext uri="{FF2B5EF4-FFF2-40B4-BE49-F238E27FC236}">
                        <a16:creationId xmlns:a16="http://schemas.microsoft.com/office/drawing/2014/main" xmlns="" id="{3C8AEAD9-9B16-497D-9F09-525994CD24B7}"/>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2291851" y="4991808"/>
                    <a:ext cx="1850211" cy="1895310"/>
                  </a:xfrm>
                  <a:prstGeom prst="rect">
                    <a:avLst/>
                  </a:prstGeom>
                </p:spPr>
              </p:pic>
              <p:pic>
                <p:nvPicPr>
                  <p:cNvPr id="40" name="图片 14">
                    <a:extLst>
                      <a:ext uri="{FF2B5EF4-FFF2-40B4-BE49-F238E27FC236}">
                        <a16:creationId xmlns:a16="http://schemas.microsoft.com/office/drawing/2014/main" xmlns="" id="{04E4921D-0A9D-4F98-B9D7-73BC628DC9F9}"/>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7243369" y="4922282"/>
                    <a:ext cx="1917482" cy="1964221"/>
                  </a:xfrm>
                  <a:prstGeom prst="rect">
                    <a:avLst/>
                  </a:prstGeom>
                </p:spPr>
              </p:pic>
              <p:pic>
                <p:nvPicPr>
                  <p:cNvPr id="41" name="图片 15">
                    <a:extLst>
                      <a:ext uri="{FF2B5EF4-FFF2-40B4-BE49-F238E27FC236}">
                        <a16:creationId xmlns:a16="http://schemas.microsoft.com/office/drawing/2014/main" xmlns="" id="{FED885F0-62EE-4CD9-854A-4A7D5488FC9F}"/>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t="48762" r="59945" b="26775"/>
                  <a:stretch/>
                </p:blipFill>
                <p:spPr>
                  <a:xfrm>
                    <a:off x="3826598" y="5351805"/>
                    <a:ext cx="1400178" cy="1521061"/>
                  </a:xfrm>
                  <a:prstGeom prst="rect">
                    <a:avLst/>
                  </a:prstGeom>
                </p:spPr>
              </p:pic>
              <p:pic>
                <p:nvPicPr>
                  <p:cNvPr id="42" name="图片 16">
                    <a:extLst>
                      <a:ext uri="{FF2B5EF4-FFF2-40B4-BE49-F238E27FC236}">
                        <a16:creationId xmlns:a16="http://schemas.microsoft.com/office/drawing/2014/main" xmlns="" id="{DDA5C019-0BD2-4307-8FCC-166DA3A0281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4564326" y="4700698"/>
                    <a:ext cx="1400178" cy="2298273"/>
                  </a:xfrm>
                  <a:prstGeom prst="rect">
                    <a:avLst/>
                  </a:prstGeom>
                </p:spPr>
              </p:pic>
              <p:pic>
                <p:nvPicPr>
                  <p:cNvPr id="43" name="图片 17">
                    <a:extLst>
                      <a:ext uri="{FF2B5EF4-FFF2-40B4-BE49-F238E27FC236}">
                        <a16:creationId xmlns:a16="http://schemas.microsoft.com/office/drawing/2014/main" xmlns="" id="{6A159F02-952F-4F93-943D-EDCFB3332717}"/>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6775"/>
                  <a:stretch/>
                </p:blipFill>
                <p:spPr>
                  <a:xfrm>
                    <a:off x="5264416" y="3963247"/>
                    <a:ext cx="2664699" cy="2894753"/>
                  </a:xfrm>
                  <a:prstGeom prst="rect">
                    <a:avLst/>
                  </a:prstGeom>
                </p:spPr>
              </p:pic>
            </p:grpSp>
          </p:grpSp>
        </p:grpSp>
      </p:grpSp>
      <p:grpSp>
        <p:nvGrpSpPr>
          <p:cNvPr id="2" name="Group 1">
            <a:extLst>
              <a:ext uri="{FF2B5EF4-FFF2-40B4-BE49-F238E27FC236}">
                <a16:creationId xmlns:a16="http://schemas.microsoft.com/office/drawing/2014/main" xmlns="" id="{5BD96388-6129-4CB1-95FA-2CA045062678}"/>
              </a:ext>
            </a:extLst>
          </p:cNvPr>
          <p:cNvGrpSpPr/>
          <p:nvPr/>
        </p:nvGrpSpPr>
        <p:grpSpPr>
          <a:xfrm>
            <a:off x="145148" y="101607"/>
            <a:ext cx="4771761" cy="1523993"/>
            <a:chOff x="28272" y="-31308"/>
            <a:chExt cx="12149045" cy="4732006"/>
          </a:xfrm>
        </p:grpSpPr>
        <p:sp>
          <p:nvSpPr>
            <p:cNvPr id="44" name="云形 69">
              <a:extLst>
                <a:ext uri="{FF2B5EF4-FFF2-40B4-BE49-F238E27FC236}">
                  <a16:creationId xmlns:a16="http://schemas.microsoft.com/office/drawing/2014/main" xmlns="" id="{5ADFAF1A-30B6-43B1-BF1A-E21CE5FD2CA2}"/>
                </a:ext>
              </a:extLst>
            </p:cNvPr>
            <p:cNvSpPr/>
            <p:nvPr/>
          </p:nvSpPr>
          <p:spPr>
            <a:xfrm>
              <a:off x="1490783" y="567942"/>
              <a:ext cx="10686534" cy="4132756"/>
            </a:xfrm>
            <a:prstGeom prst="cloud">
              <a:avLst/>
            </a:prstGeom>
            <a:solidFill>
              <a:schemeClr val="bg1"/>
            </a:solidFill>
            <a:ln w="25400" cap="rnd">
              <a:solidFill>
                <a:srgbClr val="00B0F0"/>
              </a:solidFill>
              <a:prstDash val="sys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800"/>
                <a:t>z</a:t>
              </a:r>
              <a:endParaRPr lang="zh-CN" altLang="en-US" sz="800"/>
            </a:p>
          </p:txBody>
        </p:sp>
        <p:sp>
          <p:nvSpPr>
            <p:cNvPr id="45" name="Rectangle 44">
              <a:extLst>
                <a:ext uri="{FF2B5EF4-FFF2-40B4-BE49-F238E27FC236}">
                  <a16:creationId xmlns:a16="http://schemas.microsoft.com/office/drawing/2014/main" xmlns="" id="{8772A774-ECF0-4E9D-A467-71DD8704ADF8}"/>
                </a:ext>
              </a:extLst>
            </p:cNvPr>
            <p:cNvSpPr/>
            <p:nvPr/>
          </p:nvSpPr>
          <p:spPr>
            <a:xfrm>
              <a:off x="2506335" y="867073"/>
              <a:ext cx="9670982" cy="1845648"/>
            </a:xfrm>
            <a:prstGeom prst="rect">
              <a:avLst/>
            </a:prstGeom>
            <a:noFill/>
          </p:spPr>
          <p:txBody>
            <a:bodyPr wrap="square" lIns="91440" tIns="45720" rIns="91440" bIns="45720">
              <a:spAutoFit/>
            </a:bodyPr>
            <a:lstStyle/>
            <a:p>
              <a:pPr algn="ctr"/>
              <a:r>
                <a:rPr lang="vi-VN" sz="5400" b="1" dirty="0">
                  <a:ln w="38100">
                    <a:solidFill>
                      <a:schemeClr val="bg1"/>
                    </a:solidFill>
                    <a:prstDash val="solid"/>
                  </a:ln>
                  <a:solidFill>
                    <a:srgbClr val="00B0F0"/>
                  </a:solidFill>
                  <a:effectLst>
                    <a:outerShdw blurRad="50800" dist="38100" dir="13500000" algn="br" rotWithShape="0">
                      <a:prstClr val="black">
                        <a:alpha val="40000"/>
                      </a:prstClr>
                    </a:outerShdw>
                  </a:effectLst>
                  <a:latin typeface="iCiel Pequena" pitchFamily="50" charset="0"/>
                </a:rPr>
                <a:t>TÌM HIỂU BÀI</a:t>
              </a:r>
              <a:endParaRPr lang="en-US" sz="5400" b="1" cap="none" spc="0" dirty="0">
                <a:ln w="38100">
                  <a:solidFill>
                    <a:schemeClr val="bg1"/>
                  </a:solidFill>
                  <a:prstDash val="solid"/>
                </a:ln>
                <a:solidFill>
                  <a:srgbClr val="00B0F0"/>
                </a:solidFill>
                <a:effectLst>
                  <a:outerShdw blurRad="50800" dist="38100" dir="13500000" algn="br" rotWithShape="0">
                    <a:prstClr val="black">
                      <a:alpha val="40000"/>
                    </a:prstClr>
                  </a:outerShdw>
                </a:effectLst>
                <a:latin typeface="iCiel Pequena" pitchFamily="50" charset="0"/>
              </a:endParaRPr>
            </a:p>
          </p:txBody>
        </p:sp>
        <p:pic>
          <p:nvPicPr>
            <p:cNvPr id="46" name="Picture 2">
              <a:extLst>
                <a:ext uri="{FF2B5EF4-FFF2-40B4-BE49-F238E27FC236}">
                  <a16:creationId xmlns:a16="http://schemas.microsoft.com/office/drawing/2014/main" xmlns="" id="{9E97BC4D-0477-4A6F-9F72-B348310745CB}"/>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rot="1312110">
              <a:off x="28272" y="-31308"/>
              <a:ext cx="3378352" cy="4391490"/>
            </a:xfrm>
            <a:prstGeom prst="rect">
              <a:avLst/>
            </a:prstGeom>
          </p:spPr>
        </p:pic>
      </p:grpSp>
      <p:sp>
        <p:nvSpPr>
          <p:cNvPr id="52" name="Text Box 9">
            <a:extLst>
              <a:ext uri="{FF2B5EF4-FFF2-40B4-BE49-F238E27FC236}">
                <a16:creationId xmlns:a16="http://schemas.microsoft.com/office/drawing/2014/main" xmlns="" id="{939D7E8F-9814-4015-A89F-820D01D8F4C2}"/>
              </a:ext>
            </a:extLst>
          </p:cNvPr>
          <p:cNvSpPr txBox="1">
            <a:spLocks noChangeArrowheads="1"/>
          </p:cNvSpPr>
          <p:nvPr/>
        </p:nvSpPr>
        <p:spPr bwMode="auto">
          <a:xfrm>
            <a:off x="4530289" y="489291"/>
            <a:ext cx="7851174"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n-GB" altLang="en-US" sz="3200" b="1" dirty="0" smtClean="0">
                <a:solidFill>
                  <a:srgbClr val="0000CC"/>
                </a:solidFill>
              </a:rPr>
              <a:t> </a:t>
            </a:r>
            <a:r>
              <a:rPr lang="en-GB" altLang="en-US" sz="3200" b="1" dirty="0" err="1">
                <a:solidFill>
                  <a:srgbClr val="0000CC"/>
                </a:solidFill>
              </a:rPr>
              <a:t>Điều</a:t>
            </a:r>
            <a:r>
              <a:rPr lang="en-GB" altLang="en-US" sz="3200" b="1" dirty="0">
                <a:solidFill>
                  <a:srgbClr val="0000CC"/>
                </a:solidFill>
              </a:rPr>
              <a:t> </a:t>
            </a:r>
            <a:r>
              <a:rPr lang="en-GB" altLang="en-US" sz="3200" b="1" dirty="0" err="1">
                <a:solidFill>
                  <a:srgbClr val="0000CC"/>
                </a:solidFill>
              </a:rPr>
              <a:t>kì</a:t>
            </a:r>
            <a:r>
              <a:rPr lang="en-GB" altLang="en-US" sz="3200" b="1" dirty="0">
                <a:solidFill>
                  <a:srgbClr val="0000CC"/>
                </a:solidFill>
              </a:rPr>
              <a:t> </a:t>
            </a:r>
            <a:r>
              <a:rPr lang="en-GB" altLang="en-US" sz="3200" b="1" dirty="0" err="1">
                <a:solidFill>
                  <a:srgbClr val="0000CC"/>
                </a:solidFill>
              </a:rPr>
              <a:t>lạ</a:t>
            </a:r>
            <a:r>
              <a:rPr lang="en-GB" altLang="en-US" sz="3200" b="1" dirty="0">
                <a:solidFill>
                  <a:srgbClr val="0000CC"/>
                </a:solidFill>
              </a:rPr>
              <a:t> </a:t>
            </a:r>
            <a:r>
              <a:rPr lang="en-GB" altLang="en-US" sz="3200" b="1" dirty="0" err="1">
                <a:solidFill>
                  <a:srgbClr val="0000CC"/>
                </a:solidFill>
              </a:rPr>
              <a:t>gì</a:t>
            </a:r>
            <a:r>
              <a:rPr lang="en-GB" altLang="en-US" sz="3200" b="1" dirty="0">
                <a:solidFill>
                  <a:srgbClr val="0000CC"/>
                </a:solidFill>
              </a:rPr>
              <a:t> </a:t>
            </a:r>
            <a:r>
              <a:rPr lang="en-GB" altLang="en-US" sz="3200" b="1" dirty="0" err="1">
                <a:solidFill>
                  <a:srgbClr val="0000CC"/>
                </a:solidFill>
              </a:rPr>
              <a:t>đã</a:t>
            </a:r>
            <a:r>
              <a:rPr lang="en-GB" altLang="en-US" sz="3200" b="1" dirty="0">
                <a:solidFill>
                  <a:srgbClr val="0000CC"/>
                </a:solidFill>
              </a:rPr>
              <a:t> </a:t>
            </a:r>
            <a:r>
              <a:rPr lang="en-GB" altLang="en-US" sz="3200" b="1" dirty="0" err="1">
                <a:solidFill>
                  <a:srgbClr val="0000CC"/>
                </a:solidFill>
              </a:rPr>
              <a:t>xảy</a:t>
            </a:r>
            <a:r>
              <a:rPr lang="en-GB" altLang="en-US" sz="3200" b="1" dirty="0">
                <a:solidFill>
                  <a:srgbClr val="0000CC"/>
                </a:solidFill>
              </a:rPr>
              <a:t> </a:t>
            </a:r>
            <a:r>
              <a:rPr lang="en-GB" altLang="en-US" sz="3200" b="1" dirty="0" err="1">
                <a:solidFill>
                  <a:srgbClr val="0000CC"/>
                </a:solidFill>
              </a:rPr>
              <a:t>ra</a:t>
            </a:r>
            <a:r>
              <a:rPr lang="en-GB" altLang="en-US" sz="3200" b="1" dirty="0">
                <a:solidFill>
                  <a:srgbClr val="0000CC"/>
                </a:solidFill>
              </a:rPr>
              <a:t> </a:t>
            </a:r>
            <a:r>
              <a:rPr lang="en-GB" altLang="en-US" sz="3200" b="1" dirty="0" err="1">
                <a:solidFill>
                  <a:srgbClr val="0000CC"/>
                </a:solidFill>
              </a:rPr>
              <a:t>khi</a:t>
            </a:r>
            <a:r>
              <a:rPr lang="en-GB" altLang="en-US" sz="3200" b="1" dirty="0">
                <a:solidFill>
                  <a:srgbClr val="0000CC"/>
                </a:solidFill>
              </a:rPr>
              <a:t> </a:t>
            </a:r>
            <a:r>
              <a:rPr lang="en-GB" altLang="en-US" sz="3200" b="1" dirty="0" err="1">
                <a:solidFill>
                  <a:srgbClr val="0000CC"/>
                </a:solidFill>
              </a:rPr>
              <a:t>nghệ</a:t>
            </a:r>
            <a:r>
              <a:rPr lang="en-GB" altLang="en-US" sz="3200" b="1" dirty="0">
                <a:solidFill>
                  <a:srgbClr val="0000CC"/>
                </a:solidFill>
              </a:rPr>
              <a:t> </a:t>
            </a:r>
            <a:r>
              <a:rPr lang="en-GB" altLang="en-US" sz="3200" b="1" dirty="0" err="1">
                <a:solidFill>
                  <a:srgbClr val="0000CC"/>
                </a:solidFill>
              </a:rPr>
              <a:t>sĩ</a:t>
            </a:r>
            <a:r>
              <a:rPr lang="en-GB" altLang="en-US" sz="3200" b="1" dirty="0">
                <a:solidFill>
                  <a:srgbClr val="0000CC"/>
                </a:solidFill>
              </a:rPr>
              <a:t> </a:t>
            </a:r>
            <a:r>
              <a:rPr lang="en-GB" altLang="en-US" sz="3200" b="1" dirty="0" err="1">
                <a:solidFill>
                  <a:srgbClr val="0000CC"/>
                </a:solidFill>
              </a:rPr>
              <a:t>cất</a:t>
            </a:r>
            <a:r>
              <a:rPr lang="en-GB" altLang="en-US" sz="3200" b="1" dirty="0">
                <a:solidFill>
                  <a:srgbClr val="0000CC"/>
                </a:solidFill>
              </a:rPr>
              <a:t> </a:t>
            </a:r>
            <a:r>
              <a:rPr lang="en-GB" altLang="en-US" sz="3200" b="1" dirty="0" err="1">
                <a:solidFill>
                  <a:srgbClr val="0000CC"/>
                </a:solidFill>
              </a:rPr>
              <a:t>tiếng</a:t>
            </a:r>
            <a:r>
              <a:rPr lang="en-GB" altLang="en-US" sz="3200" b="1" dirty="0">
                <a:solidFill>
                  <a:srgbClr val="0000CC"/>
                </a:solidFill>
              </a:rPr>
              <a:t> </a:t>
            </a:r>
            <a:r>
              <a:rPr lang="en-GB" altLang="en-US" sz="3200" b="1" dirty="0" err="1">
                <a:solidFill>
                  <a:srgbClr val="0000CC"/>
                </a:solidFill>
              </a:rPr>
              <a:t>hát</a:t>
            </a:r>
            <a:r>
              <a:rPr lang="en-GB" altLang="en-US" sz="3200" b="1" dirty="0">
                <a:solidFill>
                  <a:srgbClr val="0000CC"/>
                </a:solidFill>
              </a:rPr>
              <a:t> </a:t>
            </a:r>
            <a:r>
              <a:rPr lang="en-GB" altLang="en-US" sz="3200" b="1" dirty="0" err="1">
                <a:solidFill>
                  <a:srgbClr val="0000CC"/>
                </a:solidFill>
              </a:rPr>
              <a:t>giã</a:t>
            </a:r>
            <a:r>
              <a:rPr lang="en-GB" altLang="en-US" sz="3200" b="1" dirty="0">
                <a:solidFill>
                  <a:srgbClr val="0000CC"/>
                </a:solidFill>
              </a:rPr>
              <a:t> </a:t>
            </a:r>
            <a:r>
              <a:rPr lang="en-GB" altLang="en-US" sz="3200" b="1" dirty="0" err="1">
                <a:solidFill>
                  <a:srgbClr val="0000CC"/>
                </a:solidFill>
              </a:rPr>
              <a:t>biệt</a:t>
            </a:r>
            <a:r>
              <a:rPr lang="en-GB" altLang="en-US" sz="3200" b="1" dirty="0">
                <a:solidFill>
                  <a:srgbClr val="0000CC"/>
                </a:solidFill>
              </a:rPr>
              <a:t> </a:t>
            </a:r>
            <a:r>
              <a:rPr lang="en-GB" altLang="en-US" sz="3200" b="1" dirty="0" err="1">
                <a:solidFill>
                  <a:srgbClr val="0000CC"/>
                </a:solidFill>
              </a:rPr>
              <a:t>cuộc</a:t>
            </a:r>
            <a:r>
              <a:rPr lang="en-GB" altLang="en-US" sz="3200" b="1" dirty="0">
                <a:solidFill>
                  <a:srgbClr val="0000CC"/>
                </a:solidFill>
              </a:rPr>
              <a:t> </a:t>
            </a:r>
            <a:r>
              <a:rPr lang="en-GB" altLang="en-US" sz="3200" b="1" dirty="0" err="1">
                <a:solidFill>
                  <a:srgbClr val="0000CC"/>
                </a:solidFill>
              </a:rPr>
              <a:t>đời</a:t>
            </a:r>
            <a:r>
              <a:rPr lang="en-GB" altLang="en-US" sz="3200" b="1" dirty="0">
                <a:solidFill>
                  <a:srgbClr val="0000CC"/>
                </a:solidFill>
              </a:rPr>
              <a:t>?</a:t>
            </a:r>
          </a:p>
        </p:txBody>
      </p:sp>
      <p:sp>
        <p:nvSpPr>
          <p:cNvPr id="54" name="Text Box 10">
            <a:extLst>
              <a:ext uri="{FF2B5EF4-FFF2-40B4-BE49-F238E27FC236}">
                <a16:creationId xmlns:a16="http://schemas.microsoft.com/office/drawing/2014/main" xmlns="" id="{284C2986-37E2-42D3-BF4D-A9D00B49B7D4}"/>
              </a:ext>
            </a:extLst>
          </p:cNvPr>
          <p:cNvSpPr txBox="1">
            <a:spLocks noChangeArrowheads="1"/>
          </p:cNvSpPr>
          <p:nvPr/>
        </p:nvSpPr>
        <p:spPr bwMode="auto">
          <a:xfrm>
            <a:off x="2960914" y="1768417"/>
            <a:ext cx="9105897" cy="2554545"/>
          </a:xfrm>
          <a:prstGeom prst="rect">
            <a:avLst/>
          </a:prstGeom>
          <a:solidFill>
            <a:schemeClr val="bg1"/>
          </a:solidFill>
          <a:ln>
            <a:noFill/>
          </a:ln>
          <a:effectLs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spcBef>
                <a:spcPct val="50000"/>
              </a:spcBef>
            </a:pPr>
            <a:r>
              <a:rPr lang="vi-VN" altLang="en-US" sz="3200" b="1" dirty="0">
                <a:solidFill>
                  <a:srgbClr val="CC0000"/>
                </a:solidFill>
              </a:rPr>
              <a:t>Khi A-ri-ôn hát giã biệt cuộc đời, đàn cá heo đã bơi đến vây quanh tàu , say sưa thưởng thức tiếng hát của ông. Bầy cá heo đã cứu A-ri-ôn khi ông nhảy xuống biển và đưa ông trở về đất liền nhanh hơn cả tàu của bọn cướp.</a:t>
            </a:r>
            <a:endParaRPr lang="en-GB" altLang="en-US" sz="3200" b="1" dirty="0">
              <a:solidFill>
                <a:srgbClr val="CC0000"/>
              </a:solidFill>
            </a:endParaRPr>
          </a:p>
        </p:txBody>
      </p:sp>
      <p:sp>
        <p:nvSpPr>
          <p:cNvPr id="3" name="Rectangle 2"/>
          <p:cNvSpPr/>
          <p:nvPr/>
        </p:nvSpPr>
        <p:spPr>
          <a:xfrm>
            <a:off x="1387210" y="4608231"/>
            <a:ext cx="4256293" cy="523220"/>
          </a:xfrm>
          <a:prstGeom prst="rect">
            <a:avLst/>
          </a:prstGeom>
        </p:spPr>
        <p:txBody>
          <a:bodyPr wrap="none">
            <a:spAutoFit/>
          </a:bodyPr>
          <a:lstStyle/>
          <a:p>
            <a:pPr eaLnBrk="0" hangingPunct="0"/>
            <a:r>
              <a:rPr lang="en-US" altLang="en-US" sz="2800" b="1" dirty="0" err="1" smtClean="0">
                <a:solidFill>
                  <a:srgbClr val="0000CC"/>
                </a:solidFill>
                <a:latin typeface="Times New Roman" panose="02020603050405020304" pitchFamily="18" charset="0"/>
                <a:cs typeface="Times New Roman" panose="02020603050405020304" pitchFamily="18" charset="0"/>
              </a:rPr>
              <a:t>Đoạn</a:t>
            </a:r>
            <a:r>
              <a:rPr lang="en-US" altLang="en-US" sz="2800" b="1" dirty="0" smtClean="0">
                <a:solidFill>
                  <a:srgbClr val="0000CC"/>
                </a:solidFill>
                <a:latin typeface="Times New Roman" panose="02020603050405020304" pitchFamily="18" charset="0"/>
                <a:cs typeface="Times New Roman" panose="02020603050405020304" pitchFamily="18" charset="0"/>
              </a:rPr>
              <a:t> 2</a:t>
            </a:r>
            <a:r>
              <a:rPr lang="en-GB" altLang="en-US" sz="2800" b="1" dirty="0" smtClean="0">
                <a:solidFill>
                  <a:srgbClr val="0000CC"/>
                </a:solidFill>
                <a:latin typeface="Times New Roman" panose="02020603050405020304" pitchFamily="18" charset="0"/>
                <a:cs typeface="Times New Roman" panose="02020603050405020304" pitchFamily="18" charset="0"/>
              </a:rPr>
              <a:t> </a:t>
            </a:r>
            <a:r>
              <a:rPr lang="en-GB" altLang="en-US" sz="2800" b="1" dirty="0" err="1">
                <a:solidFill>
                  <a:srgbClr val="0000CC"/>
                </a:solidFill>
                <a:latin typeface="Times New Roman" panose="02020603050405020304" pitchFamily="18" charset="0"/>
                <a:cs typeface="Times New Roman" panose="02020603050405020304" pitchFamily="18" charset="0"/>
              </a:rPr>
              <a:t>cho</a:t>
            </a:r>
            <a:r>
              <a:rPr lang="en-GB" altLang="en-US" sz="2800" b="1" dirty="0">
                <a:solidFill>
                  <a:srgbClr val="0000CC"/>
                </a:solidFill>
                <a:latin typeface="Times New Roman" panose="02020603050405020304" pitchFamily="18" charset="0"/>
                <a:cs typeface="Times New Roman" panose="02020603050405020304" pitchFamily="18" charset="0"/>
              </a:rPr>
              <a:t> ta </a:t>
            </a:r>
            <a:r>
              <a:rPr lang="en-GB" altLang="en-US" sz="2800" b="1" dirty="0" err="1">
                <a:solidFill>
                  <a:srgbClr val="0000CC"/>
                </a:solidFill>
                <a:latin typeface="Times New Roman" panose="02020603050405020304" pitchFamily="18" charset="0"/>
                <a:cs typeface="Times New Roman" panose="02020603050405020304" pitchFamily="18" charset="0"/>
              </a:rPr>
              <a:t>biết</a:t>
            </a:r>
            <a:r>
              <a:rPr lang="en-GB" altLang="en-US" sz="2800" b="1" dirty="0">
                <a:solidFill>
                  <a:srgbClr val="0000CC"/>
                </a:solidFill>
                <a:latin typeface="Times New Roman" panose="02020603050405020304" pitchFamily="18" charset="0"/>
                <a:cs typeface="Times New Roman" panose="02020603050405020304" pitchFamily="18" charset="0"/>
              </a:rPr>
              <a:t> </a:t>
            </a:r>
            <a:r>
              <a:rPr lang="en-GB" altLang="en-US" sz="2800" b="1" dirty="0" err="1">
                <a:solidFill>
                  <a:srgbClr val="0000CC"/>
                </a:solidFill>
                <a:latin typeface="Times New Roman" panose="02020603050405020304" pitchFamily="18" charset="0"/>
                <a:cs typeface="Times New Roman" panose="02020603050405020304" pitchFamily="18" charset="0"/>
              </a:rPr>
              <a:t>điều</a:t>
            </a:r>
            <a:r>
              <a:rPr lang="en-GB" altLang="en-US" sz="2800" b="1" dirty="0">
                <a:solidFill>
                  <a:srgbClr val="0000CC"/>
                </a:solidFill>
                <a:latin typeface="Times New Roman" panose="02020603050405020304" pitchFamily="18" charset="0"/>
                <a:cs typeface="Times New Roman" panose="02020603050405020304" pitchFamily="18" charset="0"/>
              </a:rPr>
              <a:t> </a:t>
            </a:r>
            <a:r>
              <a:rPr lang="en-GB" altLang="en-US" sz="2800" b="1" dirty="0" err="1">
                <a:solidFill>
                  <a:srgbClr val="0000CC"/>
                </a:solidFill>
                <a:latin typeface="Times New Roman" panose="02020603050405020304" pitchFamily="18" charset="0"/>
                <a:cs typeface="Times New Roman" panose="02020603050405020304" pitchFamily="18" charset="0"/>
              </a:rPr>
              <a:t>gì</a:t>
            </a:r>
            <a:r>
              <a:rPr lang="en-GB" altLang="en-US" sz="2800" b="1" dirty="0">
                <a:solidFill>
                  <a:srgbClr val="0000CC"/>
                </a:solidFill>
                <a:latin typeface="Times New Roman" panose="02020603050405020304" pitchFamily="18" charset="0"/>
                <a:cs typeface="Times New Roman" panose="02020603050405020304" pitchFamily="18" charset="0"/>
              </a:rPr>
              <a:t>?</a:t>
            </a:r>
            <a:endParaRPr lang="en-US" altLang="en-US" sz="2800" b="1" dirty="0">
              <a:solidFill>
                <a:srgbClr val="0000CC"/>
              </a:solidFill>
              <a:latin typeface="Times New Roman" panose="02020603050405020304" pitchFamily="18" charset="0"/>
              <a:cs typeface="Times New Roman" panose="02020603050405020304" pitchFamily="18" charset="0"/>
            </a:endParaRPr>
          </a:p>
        </p:txBody>
      </p:sp>
      <p:sp>
        <p:nvSpPr>
          <p:cNvPr id="5" name="Rectangle 4"/>
          <p:cNvSpPr/>
          <p:nvPr/>
        </p:nvSpPr>
        <p:spPr>
          <a:xfrm>
            <a:off x="2781044" y="5103536"/>
            <a:ext cx="8357096" cy="761747"/>
          </a:xfrm>
          <a:prstGeom prst="rect">
            <a:avLst/>
          </a:prstGeom>
          <a:solidFill>
            <a:schemeClr val="bg1"/>
          </a:solidFill>
          <a:ln>
            <a:solidFill>
              <a:srgbClr val="FF0000"/>
            </a:solidFill>
          </a:ln>
        </p:spPr>
        <p:txBody>
          <a:bodyPr wrap="none">
            <a:spAutoFit/>
          </a:bodyPr>
          <a:lstStyle/>
          <a:p>
            <a:pPr>
              <a:lnSpc>
                <a:spcPct val="150000"/>
              </a:lnSpc>
            </a:pPr>
            <a:r>
              <a:rPr lang="en-US" sz="2900" b="1" dirty="0" smtClean="0">
                <a:solidFill>
                  <a:srgbClr val="FF0000"/>
                </a:solidFill>
                <a:latin typeface="Times New Roman" pitchFamily="18" charset="0"/>
                <a:ea typeface="Barlow Condensed" panose="00000506000000000000" charset="0"/>
                <a:cs typeface="Times New Roman" pitchFamily="18" charset="0"/>
              </a:rPr>
              <a:t>Ý 2: A-</a:t>
            </a:r>
            <a:r>
              <a:rPr lang="en-US" sz="2900" b="1" dirty="0" err="1" smtClean="0">
                <a:solidFill>
                  <a:srgbClr val="FF0000"/>
                </a:solidFill>
                <a:latin typeface="Times New Roman" pitchFamily="18" charset="0"/>
                <a:ea typeface="Barlow Condensed" panose="00000506000000000000" charset="0"/>
                <a:cs typeface="Times New Roman" pitchFamily="18" charset="0"/>
              </a:rPr>
              <a:t>ri</a:t>
            </a:r>
            <a:r>
              <a:rPr lang="en-US" sz="2900" b="1" dirty="0" smtClean="0">
                <a:solidFill>
                  <a:srgbClr val="FF0000"/>
                </a:solidFill>
                <a:latin typeface="Times New Roman" pitchFamily="18" charset="0"/>
                <a:ea typeface="Barlow Condensed" panose="00000506000000000000" charset="0"/>
                <a:cs typeface="Times New Roman" pitchFamily="18" charset="0"/>
              </a:rPr>
              <a:t>-</a:t>
            </a:r>
            <a:r>
              <a:rPr lang="en-US" sz="2900" b="1" dirty="0" err="1" smtClean="0">
                <a:solidFill>
                  <a:srgbClr val="FF0000"/>
                </a:solidFill>
                <a:latin typeface="Times New Roman" pitchFamily="18" charset="0"/>
                <a:ea typeface="Barlow Condensed" panose="00000506000000000000" charset="0"/>
                <a:cs typeface="Times New Roman" pitchFamily="18" charset="0"/>
              </a:rPr>
              <a:t>ôn</a:t>
            </a:r>
            <a:r>
              <a:rPr lang="en-US" sz="2900" b="1" dirty="0" smtClean="0">
                <a:solidFill>
                  <a:srgbClr val="FF0000"/>
                </a:solidFill>
                <a:latin typeface="Times New Roman" pitchFamily="18" charset="0"/>
                <a:ea typeface="Barlow Condensed" panose="00000506000000000000" charset="0"/>
                <a:cs typeface="Times New Roman" pitchFamily="18" charset="0"/>
              </a:rPr>
              <a:t> </a:t>
            </a:r>
            <a:r>
              <a:rPr lang="en-US" sz="2900" b="1" dirty="0" err="1" smtClean="0">
                <a:solidFill>
                  <a:srgbClr val="FF0000"/>
                </a:solidFill>
                <a:latin typeface="Times New Roman" pitchFamily="18" charset="0"/>
                <a:ea typeface="Barlow Condensed" panose="00000506000000000000" charset="0"/>
                <a:cs typeface="Times New Roman" pitchFamily="18" charset="0"/>
              </a:rPr>
              <a:t>được</a:t>
            </a:r>
            <a:r>
              <a:rPr lang="en-US" sz="2900" b="1" dirty="0" smtClean="0">
                <a:solidFill>
                  <a:srgbClr val="FF0000"/>
                </a:solidFill>
                <a:latin typeface="Times New Roman" pitchFamily="18" charset="0"/>
                <a:ea typeface="Barlow Condensed" panose="00000506000000000000" charset="0"/>
                <a:cs typeface="Times New Roman" pitchFamily="18" charset="0"/>
              </a:rPr>
              <a:t> </a:t>
            </a:r>
            <a:r>
              <a:rPr lang="en-US" sz="2900" b="1" dirty="0" err="1" smtClean="0">
                <a:solidFill>
                  <a:srgbClr val="FF0000"/>
                </a:solidFill>
                <a:latin typeface="Times New Roman" pitchFamily="18" charset="0"/>
                <a:ea typeface="Barlow Condensed" panose="00000506000000000000" charset="0"/>
                <a:cs typeface="Times New Roman" pitchFamily="18" charset="0"/>
              </a:rPr>
              <a:t>cá</a:t>
            </a:r>
            <a:r>
              <a:rPr lang="en-US" sz="2900" b="1" dirty="0" smtClean="0">
                <a:solidFill>
                  <a:srgbClr val="FF0000"/>
                </a:solidFill>
                <a:latin typeface="Times New Roman" pitchFamily="18" charset="0"/>
                <a:ea typeface="Barlow Condensed" panose="00000506000000000000" charset="0"/>
                <a:cs typeface="Times New Roman" pitchFamily="18" charset="0"/>
              </a:rPr>
              <a:t> </a:t>
            </a:r>
            <a:r>
              <a:rPr lang="en-US" sz="2900" b="1" dirty="0" err="1" smtClean="0">
                <a:solidFill>
                  <a:srgbClr val="FF0000"/>
                </a:solidFill>
                <a:latin typeface="Times New Roman" pitchFamily="18" charset="0"/>
                <a:ea typeface="Barlow Condensed" panose="00000506000000000000" charset="0"/>
                <a:cs typeface="Times New Roman" pitchFamily="18" charset="0"/>
              </a:rPr>
              <a:t>heo</a:t>
            </a:r>
            <a:r>
              <a:rPr lang="en-US" sz="2900" b="1" dirty="0" smtClean="0">
                <a:solidFill>
                  <a:srgbClr val="FF0000"/>
                </a:solidFill>
                <a:latin typeface="Times New Roman" pitchFamily="18" charset="0"/>
                <a:ea typeface="Barlow Condensed" panose="00000506000000000000" charset="0"/>
                <a:cs typeface="Times New Roman" pitchFamily="18" charset="0"/>
              </a:rPr>
              <a:t> </a:t>
            </a:r>
            <a:r>
              <a:rPr lang="en-US" sz="2900" b="1" dirty="0" err="1" smtClean="0">
                <a:solidFill>
                  <a:srgbClr val="FF0000"/>
                </a:solidFill>
                <a:latin typeface="Times New Roman" pitchFamily="18" charset="0"/>
                <a:ea typeface="Barlow Condensed" panose="00000506000000000000" charset="0"/>
                <a:cs typeface="Times New Roman" pitchFamily="18" charset="0"/>
              </a:rPr>
              <a:t>cứu</a:t>
            </a:r>
            <a:r>
              <a:rPr lang="en-US" sz="2900" b="1" dirty="0" smtClean="0">
                <a:solidFill>
                  <a:srgbClr val="FF0000"/>
                </a:solidFill>
                <a:latin typeface="Times New Roman" pitchFamily="18" charset="0"/>
                <a:ea typeface="Barlow Condensed" panose="00000506000000000000" charset="0"/>
                <a:cs typeface="Times New Roman" pitchFamily="18" charset="0"/>
              </a:rPr>
              <a:t> </a:t>
            </a:r>
            <a:r>
              <a:rPr lang="en-US" sz="2900" b="1" dirty="0" err="1" smtClean="0">
                <a:solidFill>
                  <a:srgbClr val="FF0000"/>
                </a:solidFill>
                <a:latin typeface="Times New Roman" pitchFamily="18" charset="0"/>
                <a:ea typeface="Barlow Condensed" panose="00000506000000000000" charset="0"/>
                <a:cs typeface="Times New Roman" pitchFamily="18" charset="0"/>
              </a:rPr>
              <a:t>và</a:t>
            </a:r>
            <a:r>
              <a:rPr lang="en-US" sz="2900" b="1" dirty="0" smtClean="0">
                <a:solidFill>
                  <a:srgbClr val="FF0000"/>
                </a:solidFill>
                <a:latin typeface="Times New Roman" pitchFamily="18" charset="0"/>
                <a:ea typeface="Barlow Condensed" panose="00000506000000000000" charset="0"/>
                <a:cs typeface="Times New Roman" pitchFamily="18" charset="0"/>
              </a:rPr>
              <a:t> </a:t>
            </a:r>
            <a:r>
              <a:rPr lang="en-US" sz="2900" b="1" dirty="0" err="1" smtClean="0">
                <a:solidFill>
                  <a:srgbClr val="FF0000"/>
                </a:solidFill>
                <a:latin typeface="Times New Roman" pitchFamily="18" charset="0"/>
                <a:ea typeface="Barlow Condensed" panose="00000506000000000000" charset="0"/>
                <a:cs typeface="Times New Roman" pitchFamily="18" charset="0"/>
              </a:rPr>
              <a:t>đưa</a:t>
            </a:r>
            <a:r>
              <a:rPr lang="en-US" sz="2900" b="1" dirty="0" smtClean="0">
                <a:solidFill>
                  <a:srgbClr val="FF0000"/>
                </a:solidFill>
                <a:latin typeface="Times New Roman" pitchFamily="18" charset="0"/>
                <a:ea typeface="Barlow Condensed" panose="00000506000000000000" charset="0"/>
                <a:cs typeface="Times New Roman" pitchFamily="18" charset="0"/>
              </a:rPr>
              <a:t> </a:t>
            </a:r>
            <a:r>
              <a:rPr lang="en-US" sz="2900" b="1" dirty="0" err="1">
                <a:solidFill>
                  <a:srgbClr val="FF0000"/>
                </a:solidFill>
                <a:latin typeface="Times New Roman" pitchFamily="18" charset="0"/>
                <a:ea typeface="Barlow Condensed" panose="00000506000000000000" charset="0"/>
                <a:cs typeface="Times New Roman" pitchFamily="18" charset="0"/>
              </a:rPr>
              <a:t>trở</a:t>
            </a:r>
            <a:r>
              <a:rPr lang="en-US" sz="2900" b="1" dirty="0">
                <a:solidFill>
                  <a:srgbClr val="FF0000"/>
                </a:solidFill>
                <a:latin typeface="Times New Roman" pitchFamily="18" charset="0"/>
                <a:ea typeface="Barlow Condensed" panose="00000506000000000000" charset="0"/>
                <a:cs typeface="Times New Roman" pitchFamily="18" charset="0"/>
              </a:rPr>
              <a:t> </a:t>
            </a:r>
            <a:r>
              <a:rPr lang="en-US" sz="2900" b="1" dirty="0" err="1">
                <a:solidFill>
                  <a:srgbClr val="FF0000"/>
                </a:solidFill>
                <a:latin typeface="Times New Roman" pitchFamily="18" charset="0"/>
                <a:ea typeface="Barlow Condensed" panose="00000506000000000000" charset="0"/>
                <a:cs typeface="Times New Roman" pitchFamily="18" charset="0"/>
              </a:rPr>
              <a:t>về</a:t>
            </a:r>
            <a:r>
              <a:rPr lang="en-US" sz="2900" b="1" dirty="0">
                <a:solidFill>
                  <a:srgbClr val="FF0000"/>
                </a:solidFill>
                <a:latin typeface="Times New Roman" pitchFamily="18" charset="0"/>
                <a:ea typeface="Barlow Condensed" panose="00000506000000000000" charset="0"/>
                <a:cs typeface="Times New Roman" pitchFamily="18" charset="0"/>
              </a:rPr>
              <a:t> </a:t>
            </a:r>
            <a:r>
              <a:rPr lang="en-US" sz="2900" b="1" dirty="0" err="1">
                <a:solidFill>
                  <a:srgbClr val="FF0000"/>
                </a:solidFill>
                <a:latin typeface="Times New Roman" pitchFamily="18" charset="0"/>
                <a:ea typeface="Barlow Condensed" panose="00000506000000000000" charset="0"/>
                <a:cs typeface="Times New Roman" pitchFamily="18" charset="0"/>
              </a:rPr>
              <a:t>đất</a:t>
            </a:r>
            <a:r>
              <a:rPr lang="en-US" sz="2900" b="1" dirty="0">
                <a:solidFill>
                  <a:srgbClr val="FF0000"/>
                </a:solidFill>
                <a:latin typeface="Times New Roman" pitchFamily="18" charset="0"/>
                <a:ea typeface="Barlow Condensed" panose="00000506000000000000" charset="0"/>
                <a:cs typeface="Times New Roman" pitchFamily="18" charset="0"/>
              </a:rPr>
              <a:t> </a:t>
            </a:r>
            <a:r>
              <a:rPr lang="en-US" sz="2900" b="1" dirty="0" err="1">
                <a:solidFill>
                  <a:srgbClr val="FF0000"/>
                </a:solidFill>
                <a:latin typeface="Times New Roman" pitchFamily="18" charset="0"/>
                <a:ea typeface="Barlow Condensed" panose="00000506000000000000" charset="0"/>
                <a:cs typeface="Times New Roman" pitchFamily="18" charset="0"/>
              </a:rPr>
              <a:t>liền</a:t>
            </a:r>
            <a:r>
              <a:rPr lang="en-US" sz="2900" b="1" dirty="0">
                <a:solidFill>
                  <a:srgbClr val="FF0000"/>
                </a:solidFill>
                <a:latin typeface="Times New Roman" pitchFamily="18" charset="0"/>
                <a:ea typeface="Barlow Condensed" panose="00000506000000000000" charset="0"/>
                <a:cs typeface="Times New Roman" pitchFamily="18" charset="0"/>
              </a:rPr>
              <a:t>.</a:t>
            </a:r>
          </a:p>
        </p:txBody>
      </p:sp>
    </p:spTree>
    <p:extLst>
      <p:ext uri="{BB962C8B-B14F-4D97-AF65-F5344CB8AC3E}">
        <p14:creationId xmlns:p14="http://schemas.microsoft.com/office/powerpoint/2010/main" val="611459473"/>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blinds(horizontal)">
                                      <p:cBhvr>
                                        <p:cTn id="7" dur="500"/>
                                        <p:tgtEl>
                                          <p:spTgt spid="52"/>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grpId="0" nodeType="clickEffect">
                                  <p:stCondLst>
                                    <p:cond delay="0"/>
                                  </p:stCondLst>
                                  <p:childTnLst>
                                    <p:set>
                                      <p:cBhvr>
                                        <p:cTn id="11" dur="1" fill="hold">
                                          <p:stCondLst>
                                            <p:cond delay="0"/>
                                          </p:stCondLst>
                                        </p:cTn>
                                        <p:tgtEl>
                                          <p:spTgt spid="54"/>
                                        </p:tgtEl>
                                        <p:attrNameLst>
                                          <p:attrName>style.visibility</p:attrName>
                                        </p:attrNameLst>
                                      </p:cBhvr>
                                      <p:to>
                                        <p:strVal val="visible"/>
                                      </p:to>
                                    </p:set>
                                    <p:anim calcmode="lin" valueType="num">
                                      <p:cBhvr>
                                        <p:cTn id="12" dur="500" fill="hold"/>
                                        <p:tgtEl>
                                          <p:spTgt spid="54"/>
                                        </p:tgtEl>
                                        <p:attrNameLst>
                                          <p:attrName>ppt_w</p:attrName>
                                        </p:attrNameLst>
                                      </p:cBhvr>
                                      <p:tavLst>
                                        <p:tav tm="0">
                                          <p:val>
                                            <p:fltVal val="0"/>
                                          </p:val>
                                        </p:tav>
                                        <p:tav tm="100000">
                                          <p:val>
                                            <p:strVal val="#ppt_w"/>
                                          </p:val>
                                        </p:tav>
                                      </p:tavLst>
                                    </p:anim>
                                    <p:anim calcmode="lin" valueType="num">
                                      <p:cBhvr>
                                        <p:cTn id="13" dur="500" fill="hold"/>
                                        <p:tgtEl>
                                          <p:spTgt spid="54"/>
                                        </p:tgtEl>
                                        <p:attrNameLst>
                                          <p:attrName>ppt_h</p:attrName>
                                        </p:attrNameLst>
                                      </p:cBhvr>
                                      <p:tavLst>
                                        <p:tav tm="0">
                                          <p:val>
                                            <p:fltVal val="0"/>
                                          </p:val>
                                        </p:tav>
                                        <p:tav tm="100000">
                                          <p:val>
                                            <p:strVal val="#ppt_h"/>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1000"/>
                                        <p:tgtEl>
                                          <p:spTgt spid="3"/>
                                        </p:tgtEl>
                                      </p:cBhvr>
                                    </p:animEffect>
                                    <p:anim calcmode="lin" valueType="num">
                                      <p:cBhvr>
                                        <p:cTn id="19" dur="1000" fill="hold"/>
                                        <p:tgtEl>
                                          <p:spTgt spid="3"/>
                                        </p:tgtEl>
                                        <p:attrNameLst>
                                          <p:attrName>ppt_x</p:attrName>
                                        </p:attrNameLst>
                                      </p:cBhvr>
                                      <p:tavLst>
                                        <p:tav tm="0">
                                          <p:val>
                                            <p:strVal val="#ppt_x"/>
                                          </p:val>
                                        </p:tav>
                                        <p:tav tm="100000">
                                          <p:val>
                                            <p:strVal val="#ppt_x"/>
                                          </p:val>
                                        </p:tav>
                                      </p:tavLst>
                                    </p:anim>
                                    <p:anim calcmode="lin" valueType="num">
                                      <p:cBhvr>
                                        <p:cTn id="20"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circle(in)">
                                      <p:cBhvr>
                                        <p:cTn id="25"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p:bldP spid="54" grpId="0" animBg="1"/>
      <p:bldP spid="3" grpId="0"/>
      <p:bldP spid="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18">
            <a:extLst>
              <a:ext uri="{FF2B5EF4-FFF2-40B4-BE49-F238E27FC236}">
                <a16:creationId xmlns:a16="http://schemas.microsoft.com/office/drawing/2014/main" xmlns="" id="{C6D0002F-1A78-4AD1-A18D-53FFE0202A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2658180" y="-2880175"/>
            <a:ext cx="6875640" cy="12192000"/>
          </a:xfrm>
          <a:prstGeom prst="rect">
            <a:avLst/>
          </a:prstGeom>
        </p:spPr>
      </p:pic>
      <p:pic>
        <p:nvPicPr>
          <p:cNvPr id="6" name="图片 5">
            <a:extLst>
              <a:ext uri="{FF2B5EF4-FFF2-40B4-BE49-F238E27FC236}">
                <a16:creationId xmlns:a16="http://schemas.microsoft.com/office/drawing/2014/main" xmlns="" id="{A18EF2BC-9538-4B12-BBBF-EE53AF73422F}"/>
              </a:ext>
            </a:extLst>
          </p:cNvPr>
          <p:cNvPicPr>
            <a:picLocks noChangeAspect="1"/>
          </p:cNvPicPr>
          <p:nvPr/>
        </p:nvPicPr>
        <p:blipFill rotWithShape="1">
          <a:blip r:embed="rId3">
            <a:extLst>
              <a:ext uri="{28A0092B-C50C-407E-A947-70E740481C1C}">
                <a14:useLocalDpi xmlns:a14="http://schemas.microsoft.com/office/drawing/2010/main" val="0"/>
              </a:ext>
            </a:extLst>
          </a:blip>
          <a:srcRect l="-1" t="22711" r="5857" b="32161"/>
          <a:stretch/>
        </p:blipFill>
        <p:spPr>
          <a:xfrm>
            <a:off x="-243597" y="-148587"/>
            <a:ext cx="9719193" cy="7006587"/>
          </a:xfrm>
          <a:prstGeom prst="rect">
            <a:avLst/>
          </a:prstGeom>
        </p:spPr>
      </p:pic>
      <p:pic>
        <p:nvPicPr>
          <p:cNvPr id="13" name="图片 12">
            <a:extLst>
              <a:ext uri="{FF2B5EF4-FFF2-40B4-BE49-F238E27FC236}">
                <a16:creationId xmlns:a16="http://schemas.microsoft.com/office/drawing/2014/main" xmlns="" id="{111CA430-0796-4C9E-8F3E-8BBD6E7F7FE5}"/>
              </a:ext>
            </a:extLst>
          </p:cNvPr>
          <p:cNvPicPr>
            <a:picLocks noChangeAspect="1"/>
          </p:cNvPicPr>
          <p:nvPr/>
        </p:nvPicPr>
        <p:blipFill rotWithShape="1">
          <a:blip r:embed="rId4">
            <a:extLst>
              <a:ext uri="{28A0092B-C50C-407E-A947-70E740481C1C}">
                <a14:useLocalDpi xmlns:a14="http://schemas.microsoft.com/office/drawing/2010/main" val="0"/>
              </a:ext>
            </a:extLst>
          </a:blip>
          <a:srcRect l="65426" t="67526" r="-108" b="9176"/>
          <a:stretch/>
        </p:blipFill>
        <p:spPr>
          <a:xfrm>
            <a:off x="8647992" y="2623431"/>
            <a:ext cx="3544008" cy="4234569"/>
          </a:xfrm>
          <a:prstGeom prst="rect">
            <a:avLst/>
          </a:prstGeom>
        </p:spPr>
      </p:pic>
      <p:pic>
        <p:nvPicPr>
          <p:cNvPr id="12" name="图片 11">
            <a:extLst>
              <a:ext uri="{FF2B5EF4-FFF2-40B4-BE49-F238E27FC236}">
                <a16:creationId xmlns:a16="http://schemas.microsoft.com/office/drawing/2014/main" xmlns="" id="{FD967D6A-1F74-4094-B8D3-5FD52F554F0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031674" flipH="1">
            <a:off x="5877159" y="-316740"/>
            <a:ext cx="5541666" cy="5541666"/>
          </a:xfrm>
          <a:prstGeom prst="rect">
            <a:avLst/>
          </a:prstGeom>
        </p:spPr>
      </p:pic>
      <p:sp>
        <p:nvSpPr>
          <p:cNvPr id="11" name="Text Box 10">
            <a:extLst>
              <a:ext uri="{FF2B5EF4-FFF2-40B4-BE49-F238E27FC236}">
                <a16:creationId xmlns:a16="http://schemas.microsoft.com/office/drawing/2014/main" xmlns="" id="{35F7A84A-389D-46E7-A294-B27222CFE40F}"/>
              </a:ext>
            </a:extLst>
          </p:cNvPr>
          <p:cNvSpPr txBox="1">
            <a:spLocks noChangeArrowheads="1"/>
          </p:cNvSpPr>
          <p:nvPr/>
        </p:nvSpPr>
        <p:spPr bwMode="auto">
          <a:xfrm>
            <a:off x="1766519" y="2202591"/>
            <a:ext cx="6018884" cy="20621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spcBef>
                <a:spcPct val="50000"/>
              </a:spcBef>
            </a:pPr>
            <a:r>
              <a:rPr lang="en-GB" altLang="en-US" sz="3200" b="1" dirty="0">
                <a:solidFill>
                  <a:srgbClr val="00B0F0"/>
                </a:solidFill>
                <a:sym typeface="Wingdings" panose="05000000000000000000" pitchFamily="2" charset="2"/>
              </a:rPr>
              <a:t> </a:t>
            </a:r>
            <a:r>
              <a:rPr lang="vi-VN" altLang="en-US" sz="3200" b="1" dirty="0" err="1">
                <a:solidFill>
                  <a:srgbClr val="00B0F0"/>
                </a:solidFill>
                <a:sym typeface="Wingdings" panose="05000000000000000000" pitchFamily="2" charset="2"/>
              </a:rPr>
              <a:t>Tiếng</a:t>
            </a:r>
            <a:r>
              <a:rPr lang="vi-VN" altLang="en-US" sz="3200" b="1" dirty="0">
                <a:solidFill>
                  <a:srgbClr val="00B0F0"/>
                </a:solidFill>
                <a:sym typeface="Wingdings" panose="05000000000000000000" pitchFamily="2" charset="2"/>
              </a:rPr>
              <a:t> </a:t>
            </a:r>
            <a:r>
              <a:rPr lang="vi-VN" altLang="en-US" sz="3200" b="1" dirty="0" err="1">
                <a:solidFill>
                  <a:srgbClr val="00B0F0"/>
                </a:solidFill>
                <a:sym typeface="Wingdings" panose="05000000000000000000" pitchFamily="2" charset="2"/>
              </a:rPr>
              <a:t>đàn</a:t>
            </a:r>
            <a:r>
              <a:rPr lang="vi-VN" altLang="en-US" sz="3200" b="1" dirty="0">
                <a:solidFill>
                  <a:srgbClr val="00B0F0"/>
                </a:solidFill>
                <a:sym typeface="Wingdings" panose="05000000000000000000" pitchFamily="2" charset="2"/>
              </a:rPr>
              <a:t> </a:t>
            </a:r>
            <a:r>
              <a:rPr lang="vi-VN" altLang="en-US" sz="3200" b="1" dirty="0" err="1">
                <a:solidFill>
                  <a:srgbClr val="00B0F0"/>
                </a:solidFill>
                <a:sym typeface="Wingdings" panose="05000000000000000000" pitchFamily="2" charset="2"/>
              </a:rPr>
              <a:t>và</a:t>
            </a:r>
            <a:r>
              <a:rPr lang="vi-VN" altLang="en-US" sz="3200" b="1" dirty="0">
                <a:solidFill>
                  <a:srgbClr val="00B0F0"/>
                </a:solidFill>
                <a:sym typeface="Wingdings" panose="05000000000000000000" pitchFamily="2" charset="2"/>
              </a:rPr>
              <a:t> </a:t>
            </a:r>
            <a:r>
              <a:rPr lang="vi-VN" altLang="en-US" sz="3200" b="1" dirty="0" err="1">
                <a:solidFill>
                  <a:srgbClr val="00B0F0"/>
                </a:solidFill>
                <a:sym typeface="Wingdings" panose="05000000000000000000" pitchFamily="2" charset="2"/>
              </a:rPr>
              <a:t>tiếng</a:t>
            </a:r>
            <a:r>
              <a:rPr lang="vi-VN" altLang="en-US" sz="3200" b="1" dirty="0">
                <a:solidFill>
                  <a:srgbClr val="00B0F0"/>
                </a:solidFill>
                <a:sym typeface="Wingdings" panose="05000000000000000000" pitchFamily="2" charset="2"/>
              </a:rPr>
              <a:t> </a:t>
            </a:r>
            <a:r>
              <a:rPr lang="vi-VN" altLang="en-US" sz="3200" b="1" dirty="0" err="1">
                <a:solidFill>
                  <a:srgbClr val="00B0F0"/>
                </a:solidFill>
                <a:sym typeface="Wingdings" panose="05000000000000000000" pitchFamily="2" charset="2"/>
              </a:rPr>
              <a:t>hát</a:t>
            </a:r>
            <a:r>
              <a:rPr lang="vi-VN" altLang="en-US" sz="3200" b="1" dirty="0">
                <a:solidFill>
                  <a:srgbClr val="00B0F0"/>
                </a:solidFill>
                <a:sym typeface="Wingdings" panose="05000000000000000000" pitchFamily="2" charset="2"/>
              </a:rPr>
              <a:t> </a:t>
            </a:r>
            <a:r>
              <a:rPr lang="vi-VN" altLang="en-US" sz="3200" b="1" dirty="0" err="1">
                <a:solidFill>
                  <a:srgbClr val="00B0F0"/>
                </a:solidFill>
                <a:sym typeface="Wingdings" panose="05000000000000000000" pitchFamily="2" charset="2"/>
              </a:rPr>
              <a:t>của</a:t>
            </a:r>
            <a:r>
              <a:rPr lang="vi-VN" altLang="en-US" sz="3200" b="1" dirty="0">
                <a:solidFill>
                  <a:srgbClr val="00B0F0"/>
                </a:solidFill>
                <a:sym typeface="Wingdings" panose="05000000000000000000" pitchFamily="2" charset="2"/>
              </a:rPr>
              <a:t> A-ri-ôn </a:t>
            </a:r>
            <a:r>
              <a:rPr lang="vi-VN" altLang="en-US" sz="3200" b="1" dirty="0" err="1">
                <a:solidFill>
                  <a:srgbClr val="00B0F0"/>
                </a:solidFill>
                <a:sym typeface="Wingdings" panose="05000000000000000000" pitchFamily="2" charset="2"/>
              </a:rPr>
              <a:t>đã</a:t>
            </a:r>
            <a:r>
              <a:rPr lang="vi-VN" altLang="en-US" sz="3200" b="1" dirty="0">
                <a:solidFill>
                  <a:srgbClr val="00B0F0"/>
                </a:solidFill>
                <a:sym typeface="Wingdings" panose="05000000000000000000" pitchFamily="2" charset="2"/>
              </a:rPr>
              <a:t> lay </a:t>
            </a:r>
            <a:r>
              <a:rPr lang="vi-VN" altLang="en-US" sz="3200" b="1" dirty="0" err="1">
                <a:solidFill>
                  <a:srgbClr val="00B0F0"/>
                </a:solidFill>
                <a:sym typeface="Wingdings" panose="05000000000000000000" pitchFamily="2" charset="2"/>
              </a:rPr>
              <a:t>động</a:t>
            </a:r>
            <a:r>
              <a:rPr lang="vi-VN" altLang="en-US" sz="3200" b="1" dirty="0">
                <a:solidFill>
                  <a:srgbClr val="00B0F0"/>
                </a:solidFill>
                <a:sym typeface="Wingdings" panose="05000000000000000000" pitchFamily="2" charset="2"/>
              </a:rPr>
              <a:t> </a:t>
            </a:r>
            <a:r>
              <a:rPr lang="vi-VN" altLang="en-US" sz="3200" b="1" dirty="0" err="1">
                <a:solidFill>
                  <a:srgbClr val="00B0F0"/>
                </a:solidFill>
                <a:sym typeface="Wingdings" panose="05000000000000000000" pitchFamily="2" charset="2"/>
              </a:rPr>
              <a:t>được</a:t>
            </a:r>
            <a:r>
              <a:rPr lang="vi-VN" altLang="en-US" sz="3200" b="1" dirty="0">
                <a:solidFill>
                  <a:srgbClr val="00B0F0"/>
                </a:solidFill>
                <a:sym typeface="Wingdings" panose="05000000000000000000" pitchFamily="2" charset="2"/>
              </a:rPr>
              <a:t> </a:t>
            </a:r>
            <a:r>
              <a:rPr lang="vi-VN" altLang="en-US" sz="3200" b="1" dirty="0" err="1">
                <a:solidFill>
                  <a:srgbClr val="00B0F0"/>
                </a:solidFill>
                <a:sym typeface="Wingdings" panose="05000000000000000000" pitchFamily="2" charset="2"/>
              </a:rPr>
              <a:t>trái</a:t>
            </a:r>
            <a:r>
              <a:rPr lang="vi-VN" altLang="en-US" sz="3200" b="1" dirty="0">
                <a:solidFill>
                  <a:srgbClr val="00B0F0"/>
                </a:solidFill>
                <a:sym typeface="Wingdings" panose="05000000000000000000" pitchFamily="2" charset="2"/>
              </a:rPr>
              <a:t> tim </a:t>
            </a:r>
            <a:r>
              <a:rPr lang="vi-VN" altLang="en-US" sz="3200" b="1" dirty="0" err="1">
                <a:solidFill>
                  <a:srgbClr val="00B0F0"/>
                </a:solidFill>
                <a:sym typeface="Wingdings" panose="05000000000000000000" pitchFamily="2" charset="2"/>
              </a:rPr>
              <a:t>loài</a:t>
            </a:r>
            <a:r>
              <a:rPr lang="vi-VN" altLang="en-US" sz="3200" b="1" dirty="0">
                <a:solidFill>
                  <a:srgbClr val="00B0F0"/>
                </a:solidFill>
                <a:sym typeface="Wingdings" panose="05000000000000000000" pitchFamily="2" charset="2"/>
              </a:rPr>
              <a:t> </a:t>
            </a:r>
            <a:r>
              <a:rPr lang="vi-VN" altLang="en-US" sz="3200" b="1" dirty="0" err="1">
                <a:solidFill>
                  <a:srgbClr val="00B0F0"/>
                </a:solidFill>
                <a:sym typeface="Wingdings" panose="05000000000000000000" pitchFamily="2" charset="2"/>
              </a:rPr>
              <a:t>vật</a:t>
            </a:r>
            <a:r>
              <a:rPr lang="vi-VN" altLang="en-US" sz="3200" b="1" dirty="0">
                <a:solidFill>
                  <a:srgbClr val="00B0F0"/>
                </a:solidFill>
                <a:sym typeface="Wingdings" panose="05000000000000000000" pitchFamily="2" charset="2"/>
              </a:rPr>
              <a:t> </a:t>
            </a:r>
            <a:r>
              <a:rPr lang="vi-VN" altLang="en-US" sz="3200" b="1" dirty="0" err="1">
                <a:solidFill>
                  <a:srgbClr val="00B0F0"/>
                </a:solidFill>
                <a:sym typeface="Wingdings" panose="05000000000000000000" pitchFamily="2" charset="2"/>
              </a:rPr>
              <a:t>và</a:t>
            </a:r>
            <a:r>
              <a:rPr lang="vi-VN" altLang="en-US" sz="3200" b="1" dirty="0">
                <a:solidFill>
                  <a:srgbClr val="00B0F0"/>
                </a:solidFill>
                <a:sym typeface="Wingdings" panose="05000000000000000000" pitchFamily="2" charset="2"/>
              </a:rPr>
              <a:t> </a:t>
            </a:r>
            <a:r>
              <a:rPr lang="vi-VN" altLang="en-US" sz="3200" b="1" dirty="0" err="1">
                <a:solidFill>
                  <a:srgbClr val="00B0F0"/>
                </a:solidFill>
                <a:sym typeface="Wingdings" panose="05000000000000000000" pitchFamily="2" charset="2"/>
              </a:rPr>
              <a:t>giúp</a:t>
            </a:r>
            <a:r>
              <a:rPr lang="vi-VN" altLang="en-US" sz="3200" b="1" dirty="0">
                <a:solidFill>
                  <a:srgbClr val="00B0F0"/>
                </a:solidFill>
                <a:sym typeface="Wingdings" panose="05000000000000000000" pitchFamily="2" charset="2"/>
              </a:rPr>
              <a:t> ông </a:t>
            </a:r>
            <a:r>
              <a:rPr lang="vi-VN" altLang="en-US" sz="3200" b="1" dirty="0" err="1">
                <a:solidFill>
                  <a:srgbClr val="00B0F0"/>
                </a:solidFill>
                <a:sym typeface="Wingdings" panose="05000000000000000000" pitchFamily="2" charset="2"/>
              </a:rPr>
              <a:t>có</a:t>
            </a:r>
            <a:r>
              <a:rPr lang="vi-VN" altLang="en-US" sz="3200" b="1" dirty="0">
                <a:solidFill>
                  <a:srgbClr val="00B0F0"/>
                </a:solidFill>
                <a:sym typeface="Wingdings" panose="05000000000000000000" pitchFamily="2" charset="2"/>
              </a:rPr>
              <a:t> </a:t>
            </a:r>
            <a:r>
              <a:rPr lang="vi-VN" altLang="en-US" sz="3200" b="1" dirty="0" err="1">
                <a:solidFill>
                  <a:srgbClr val="00B0F0"/>
                </a:solidFill>
                <a:sym typeface="Wingdings" panose="05000000000000000000" pitchFamily="2" charset="2"/>
              </a:rPr>
              <a:t>thể</a:t>
            </a:r>
            <a:r>
              <a:rPr lang="vi-VN" altLang="en-US" sz="3200" b="1" dirty="0">
                <a:solidFill>
                  <a:srgbClr val="00B0F0"/>
                </a:solidFill>
                <a:sym typeface="Wingdings" panose="05000000000000000000" pitchFamily="2" charset="2"/>
              </a:rPr>
              <a:t> </a:t>
            </a:r>
            <a:r>
              <a:rPr lang="vi-VN" altLang="en-US" sz="3200" b="1" dirty="0" err="1">
                <a:solidFill>
                  <a:srgbClr val="00B0F0"/>
                </a:solidFill>
                <a:sym typeface="Wingdings" panose="05000000000000000000" pitchFamily="2" charset="2"/>
              </a:rPr>
              <a:t>sống</a:t>
            </a:r>
            <a:r>
              <a:rPr lang="vi-VN" altLang="en-US" sz="3200" b="1" dirty="0">
                <a:solidFill>
                  <a:srgbClr val="00B0F0"/>
                </a:solidFill>
                <a:sym typeface="Wingdings" panose="05000000000000000000" pitchFamily="2" charset="2"/>
              </a:rPr>
              <a:t> </a:t>
            </a:r>
            <a:r>
              <a:rPr lang="vi-VN" altLang="en-US" sz="3200" b="1" dirty="0" err="1">
                <a:solidFill>
                  <a:srgbClr val="00B0F0"/>
                </a:solidFill>
                <a:sym typeface="Wingdings" panose="05000000000000000000" pitchFamily="2" charset="2"/>
              </a:rPr>
              <a:t>sót</a:t>
            </a:r>
            <a:r>
              <a:rPr lang="vi-VN" altLang="en-US" sz="3200" b="1" dirty="0">
                <a:solidFill>
                  <a:srgbClr val="00B0F0"/>
                </a:solidFill>
                <a:sym typeface="Wingdings" panose="05000000000000000000" pitchFamily="2" charset="2"/>
              </a:rPr>
              <a:t> </a:t>
            </a:r>
            <a:r>
              <a:rPr lang="vi-VN" altLang="en-US" sz="3200" b="1" dirty="0" err="1">
                <a:solidFill>
                  <a:srgbClr val="00B0F0"/>
                </a:solidFill>
                <a:sym typeface="Wingdings" panose="05000000000000000000" pitchFamily="2" charset="2"/>
              </a:rPr>
              <a:t>trở</a:t>
            </a:r>
            <a:r>
              <a:rPr lang="vi-VN" altLang="en-US" sz="3200" b="1" dirty="0">
                <a:solidFill>
                  <a:srgbClr val="00B0F0"/>
                </a:solidFill>
                <a:sym typeface="Wingdings" panose="05000000000000000000" pitchFamily="2" charset="2"/>
              </a:rPr>
              <a:t> </a:t>
            </a:r>
            <a:r>
              <a:rPr lang="vi-VN" altLang="en-US" sz="3200" b="1" dirty="0" err="1">
                <a:solidFill>
                  <a:srgbClr val="00B0F0"/>
                </a:solidFill>
                <a:sym typeface="Wingdings" panose="05000000000000000000" pitchFamily="2" charset="2"/>
              </a:rPr>
              <a:t>về</a:t>
            </a:r>
            <a:r>
              <a:rPr lang="vi-VN" altLang="en-US" sz="3200" b="1" dirty="0">
                <a:solidFill>
                  <a:srgbClr val="00B0F0"/>
                </a:solidFill>
                <a:sym typeface="Wingdings" panose="05000000000000000000" pitchFamily="2" charset="2"/>
              </a:rPr>
              <a:t>.</a:t>
            </a:r>
            <a:endParaRPr lang="en-GB" altLang="en-US" sz="3200" b="1" dirty="0">
              <a:solidFill>
                <a:srgbClr val="00B0F0"/>
              </a:solidFill>
            </a:endParaRPr>
          </a:p>
        </p:txBody>
      </p:sp>
    </p:spTree>
    <p:extLst>
      <p:ext uri="{BB962C8B-B14F-4D97-AF65-F5344CB8AC3E}">
        <p14:creationId xmlns:p14="http://schemas.microsoft.com/office/powerpoint/2010/main" val="1657412222"/>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ppt_w</p:attrName>
                                        </p:attrNameLst>
                                      </p:cBhvr>
                                      <p:tavLst>
                                        <p:tav tm="0">
                                          <p:val>
                                            <p:fltVal val="0"/>
                                          </p:val>
                                        </p:tav>
                                        <p:tav tm="100000">
                                          <p:val>
                                            <p:strVal val="#ppt_w"/>
                                          </p:val>
                                        </p:tav>
                                      </p:tavLst>
                                    </p:anim>
                                    <p:anim calcmode="lin" valueType="num">
                                      <p:cBhvr>
                                        <p:cTn id="8" dur="1000" fill="hold"/>
                                        <p:tgtEl>
                                          <p:spTgt spid="12"/>
                                        </p:tgtEl>
                                        <p:attrNameLst>
                                          <p:attrName>ppt_h</p:attrName>
                                        </p:attrNameLst>
                                      </p:cBhvr>
                                      <p:tavLst>
                                        <p:tav tm="0">
                                          <p:val>
                                            <p:fltVal val="0"/>
                                          </p:val>
                                        </p:tav>
                                        <p:tav tm="100000">
                                          <p:val>
                                            <p:strVal val="#ppt_h"/>
                                          </p:val>
                                        </p:tav>
                                      </p:tavLst>
                                    </p:anim>
                                    <p:anim calcmode="lin" valueType="num">
                                      <p:cBhvr>
                                        <p:cTn id="9" dur="1000" fill="hold"/>
                                        <p:tgtEl>
                                          <p:spTgt spid="12"/>
                                        </p:tgtEl>
                                        <p:attrNameLst>
                                          <p:attrName>style.rotation</p:attrName>
                                        </p:attrNameLst>
                                      </p:cBhvr>
                                      <p:tavLst>
                                        <p:tav tm="0">
                                          <p:val>
                                            <p:fltVal val="90"/>
                                          </p:val>
                                        </p:tav>
                                        <p:tav tm="100000">
                                          <p:val>
                                            <p:fltVal val="0"/>
                                          </p:val>
                                        </p:tav>
                                      </p:tavLst>
                                    </p:anim>
                                    <p:animEffect transition="in" filter="fade">
                                      <p:cBhvr>
                                        <p:cTn id="10" dur="1000"/>
                                        <p:tgtEl>
                                          <p:spTgt spid="12"/>
                                        </p:tgtEl>
                                      </p:cBhvr>
                                    </p:animEffect>
                                  </p:childTnLst>
                                </p:cTn>
                              </p:par>
                              <p:par>
                                <p:cTn id="11" presetID="3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p:cTn id="13" dur="1000" fill="hold"/>
                                        <p:tgtEl>
                                          <p:spTgt spid="6"/>
                                        </p:tgtEl>
                                        <p:attrNameLst>
                                          <p:attrName>ppt_w</p:attrName>
                                        </p:attrNameLst>
                                      </p:cBhvr>
                                      <p:tavLst>
                                        <p:tav tm="0">
                                          <p:val>
                                            <p:fltVal val="0"/>
                                          </p:val>
                                        </p:tav>
                                        <p:tav tm="100000">
                                          <p:val>
                                            <p:strVal val="#ppt_w"/>
                                          </p:val>
                                        </p:tav>
                                      </p:tavLst>
                                    </p:anim>
                                    <p:anim calcmode="lin" valueType="num">
                                      <p:cBhvr>
                                        <p:cTn id="14" dur="1000" fill="hold"/>
                                        <p:tgtEl>
                                          <p:spTgt spid="6"/>
                                        </p:tgtEl>
                                        <p:attrNameLst>
                                          <p:attrName>ppt_h</p:attrName>
                                        </p:attrNameLst>
                                      </p:cBhvr>
                                      <p:tavLst>
                                        <p:tav tm="0">
                                          <p:val>
                                            <p:fltVal val="0"/>
                                          </p:val>
                                        </p:tav>
                                        <p:tav tm="100000">
                                          <p:val>
                                            <p:strVal val="#ppt_h"/>
                                          </p:val>
                                        </p:tav>
                                      </p:tavLst>
                                    </p:anim>
                                    <p:anim calcmode="lin" valueType="num">
                                      <p:cBhvr>
                                        <p:cTn id="15" dur="1000" fill="hold"/>
                                        <p:tgtEl>
                                          <p:spTgt spid="6"/>
                                        </p:tgtEl>
                                        <p:attrNameLst>
                                          <p:attrName>style.rotation</p:attrName>
                                        </p:attrNameLst>
                                      </p:cBhvr>
                                      <p:tavLst>
                                        <p:tav tm="0">
                                          <p:val>
                                            <p:fltVal val="90"/>
                                          </p:val>
                                        </p:tav>
                                        <p:tav tm="100000">
                                          <p:val>
                                            <p:fltVal val="0"/>
                                          </p:val>
                                        </p:tav>
                                      </p:tavLst>
                                    </p:anim>
                                    <p:animEffect transition="in" filter="fade">
                                      <p:cBhvr>
                                        <p:cTn id="16" dur="1000"/>
                                        <p:tgtEl>
                                          <p:spTgt spid="6"/>
                                        </p:tgtEl>
                                      </p:cBhvr>
                                    </p:animEffect>
                                  </p:childTnLst>
                                </p:cTn>
                              </p:par>
                              <p:par>
                                <p:cTn id="17" presetID="31" presetClass="entr" presetSubtype="0"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p:cTn id="19" dur="1000" fill="hold"/>
                                        <p:tgtEl>
                                          <p:spTgt spid="13"/>
                                        </p:tgtEl>
                                        <p:attrNameLst>
                                          <p:attrName>ppt_w</p:attrName>
                                        </p:attrNameLst>
                                      </p:cBhvr>
                                      <p:tavLst>
                                        <p:tav tm="0">
                                          <p:val>
                                            <p:fltVal val="0"/>
                                          </p:val>
                                        </p:tav>
                                        <p:tav tm="100000">
                                          <p:val>
                                            <p:strVal val="#ppt_w"/>
                                          </p:val>
                                        </p:tav>
                                      </p:tavLst>
                                    </p:anim>
                                    <p:anim calcmode="lin" valueType="num">
                                      <p:cBhvr>
                                        <p:cTn id="20" dur="1000" fill="hold"/>
                                        <p:tgtEl>
                                          <p:spTgt spid="13"/>
                                        </p:tgtEl>
                                        <p:attrNameLst>
                                          <p:attrName>ppt_h</p:attrName>
                                        </p:attrNameLst>
                                      </p:cBhvr>
                                      <p:tavLst>
                                        <p:tav tm="0">
                                          <p:val>
                                            <p:fltVal val="0"/>
                                          </p:val>
                                        </p:tav>
                                        <p:tav tm="100000">
                                          <p:val>
                                            <p:strVal val="#ppt_h"/>
                                          </p:val>
                                        </p:tav>
                                      </p:tavLst>
                                    </p:anim>
                                    <p:anim calcmode="lin" valueType="num">
                                      <p:cBhvr>
                                        <p:cTn id="21" dur="1000" fill="hold"/>
                                        <p:tgtEl>
                                          <p:spTgt spid="13"/>
                                        </p:tgtEl>
                                        <p:attrNameLst>
                                          <p:attrName>style.rotation</p:attrName>
                                        </p:attrNameLst>
                                      </p:cBhvr>
                                      <p:tavLst>
                                        <p:tav tm="0">
                                          <p:val>
                                            <p:fltVal val="90"/>
                                          </p:val>
                                        </p:tav>
                                        <p:tav tm="100000">
                                          <p:val>
                                            <p:fltVal val="0"/>
                                          </p:val>
                                        </p:tav>
                                      </p:tavLst>
                                    </p:anim>
                                    <p:animEffect transition="in" filter="fade">
                                      <p:cBhvr>
                                        <p:cTn id="22" dur="10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23" presetClass="entr" presetSubtype="16"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p:cTn id="27" dur="500" fill="hold"/>
                                        <p:tgtEl>
                                          <p:spTgt spid="11"/>
                                        </p:tgtEl>
                                        <p:attrNameLst>
                                          <p:attrName>ppt_w</p:attrName>
                                        </p:attrNameLst>
                                      </p:cBhvr>
                                      <p:tavLst>
                                        <p:tav tm="0">
                                          <p:val>
                                            <p:fltVal val="0"/>
                                          </p:val>
                                        </p:tav>
                                        <p:tav tm="100000">
                                          <p:val>
                                            <p:strVal val="#ppt_w"/>
                                          </p:val>
                                        </p:tav>
                                      </p:tavLst>
                                    </p:anim>
                                    <p:anim calcmode="lin" valueType="num">
                                      <p:cBhvr>
                                        <p:cTn id="28" dur="500" fill="hold"/>
                                        <p:tgtEl>
                                          <p:spTgt spid="11"/>
                                        </p:tgtEl>
                                        <p:attrNameLst>
                                          <p:attrName>ppt_h</p:attrName>
                                        </p:attrNameLst>
                                      </p:cBhvr>
                                      <p:tavLst>
                                        <p:tav tm="0">
                                          <p:val>
                                            <p:fltVal val="0"/>
                                          </p:val>
                                        </p:tav>
                                        <p:tav tm="100000">
                                          <p:val>
                                            <p:strVal val="#ppt_h"/>
                                          </p:val>
                                        </p:tav>
                                      </p:tavLst>
                                    </p:anim>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nodeType="clickEffect">
                                  <p:stCondLst>
                                    <p:cond delay="0"/>
                                  </p:stCondLst>
                                  <p:childTnLst>
                                    <p:set>
                                      <p:cBhvr>
                                        <p:cTn id="32" dur="1" fill="hold">
                                          <p:stCondLst>
                                            <p:cond delay="0"/>
                                          </p:stCondLst>
                                        </p:cTn>
                                        <p:tgtEl>
                                          <p:spTgt spid="16"/>
                                        </p:tgtEl>
                                        <p:attrNameLst>
                                          <p:attrName>style.visibility</p:attrName>
                                        </p:attrNameLst>
                                      </p:cBhvr>
                                      <p:to>
                                        <p:strVal val="visible"/>
                                      </p:to>
                                    </p:set>
                                    <p:anim calcmode="lin" valueType="num">
                                      <p:cBhvr>
                                        <p:cTn id="33" dur="500" fill="hold"/>
                                        <p:tgtEl>
                                          <p:spTgt spid="16"/>
                                        </p:tgtEl>
                                        <p:attrNameLst>
                                          <p:attrName>ppt_w</p:attrName>
                                        </p:attrNameLst>
                                      </p:cBhvr>
                                      <p:tavLst>
                                        <p:tav tm="0">
                                          <p:val>
                                            <p:fltVal val="0"/>
                                          </p:val>
                                        </p:tav>
                                        <p:tav tm="100000">
                                          <p:val>
                                            <p:strVal val="#ppt_w"/>
                                          </p:val>
                                        </p:tav>
                                      </p:tavLst>
                                    </p:anim>
                                    <p:anim calcmode="lin" valueType="num">
                                      <p:cBhvr>
                                        <p:cTn id="34" dur="500" fill="hold"/>
                                        <p:tgtEl>
                                          <p:spTgt spid="16"/>
                                        </p:tgtEl>
                                        <p:attrNameLst>
                                          <p:attrName>ppt_h</p:attrName>
                                        </p:attrNameLst>
                                      </p:cBhvr>
                                      <p:tavLst>
                                        <p:tav tm="0">
                                          <p:val>
                                            <p:fltVal val="0"/>
                                          </p:val>
                                        </p:tav>
                                        <p:tav tm="100000">
                                          <p:val>
                                            <p:strVal val="#ppt_h"/>
                                          </p:val>
                                        </p:tav>
                                      </p:tavLst>
                                    </p:anim>
                                    <p:animEffect transition="in" filter="fade">
                                      <p:cBhvr>
                                        <p:cTn id="35"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Rounded Corners 25">
            <a:extLst>
              <a:ext uri="{FF2B5EF4-FFF2-40B4-BE49-F238E27FC236}">
                <a16:creationId xmlns:a16="http://schemas.microsoft.com/office/drawing/2014/main" xmlns="" id="{31102EEC-918E-4685-9E80-2CA2D6BA2D6B}"/>
              </a:ext>
            </a:extLst>
          </p:cNvPr>
          <p:cNvSpPr/>
          <p:nvPr/>
        </p:nvSpPr>
        <p:spPr>
          <a:xfrm>
            <a:off x="-61820" y="174036"/>
            <a:ext cx="12334390" cy="668396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组合 4">
            <a:extLst>
              <a:ext uri="{FF2B5EF4-FFF2-40B4-BE49-F238E27FC236}">
                <a16:creationId xmlns:a16="http://schemas.microsoft.com/office/drawing/2014/main" xmlns="" id="{56322765-05BC-4012-8FB8-4744F732392C}"/>
              </a:ext>
            </a:extLst>
          </p:cNvPr>
          <p:cNvGrpSpPr/>
          <p:nvPr/>
        </p:nvGrpSpPr>
        <p:grpSpPr>
          <a:xfrm>
            <a:off x="5830010" y="5155547"/>
            <a:ext cx="6442560" cy="1914952"/>
            <a:chOff x="0" y="3566019"/>
            <a:chExt cx="12298652" cy="3655585"/>
          </a:xfrm>
        </p:grpSpPr>
        <p:pic>
          <p:nvPicPr>
            <p:cNvPr id="12" name="图片 5">
              <a:extLst>
                <a:ext uri="{FF2B5EF4-FFF2-40B4-BE49-F238E27FC236}">
                  <a16:creationId xmlns:a16="http://schemas.microsoft.com/office/drawing/2014/main" xmlns="" id="{F77EACB8-66C7-4448-8982-6DCA666100D7}"/>
                </a:ext>
              </a:extLst>
            </p:cNvPr>
            <p:cNvPicPr>
              <a:picLocks noChangeAspect="1"/>
            </p:cNvPicPr>
            <p:nvPr/>
          </p:nvPicPr>
          <p:blipFill rotWithShape="1">
            <a:blip r:embed="rId2">
              <a:extLst>
                <a:ext uri="{28A0092B-C50C-407E-A947-70E740481C1C}">
                  <a14:useLocalDpi xmlns:a14="http://schemas.microsoft.com/office/drawing/2010/main" val="0"/>
                </a:ext>
              </a:extLst>
            </a:blip>
            <a:srcRect l="58176" t="52867" r="-1171" b="21243"/>
            <a:stretch/>
          </p:blipFill>
          <p:spPr>
            <a:xfrm>
              <a:off x="9118237" y="3815161"/>
              <a:ext cx="3180415" cy="3406443"/>
            </a:xfrm>
            <a:prstGeom prst="rect">
              <a:avLst/>
            </a:prstGeom>
          </p:spPr>
        </p:pic>
        <p:grpSp>
          <p:nvGrpSpPr>
            <p:cNvPr id="13" name="组合 6">
              <a:extLst>
                <a:ext uri="{FF2B5EF4-FFF2-40B4-BE49-F238E27FC236}">
                  <a16:creationId xmlns:a16="http://schemas.microsoft.com/office/drawing/2014/main" xmlns="" id="{AE25196C-8D0E-4872-A442-E2B4052E910C}"/>
                </a:ext>
              </a:extLst>
            </p:cNvPr>
            <p:cNvGrpSpPr/>
            <p:nvPr/>
          </p:nvGrpSpPr>
          <p:grpSpPr>
            <a:xfrm>
              <a:off x="0" y="3566019"/>
              <a:ext cx="12195836" cy="3433990"/>
              <a:chOff x="-3836" y="3564981"/>
              <a:chExt cx="12195836" cy="3433990"/>
            </a:xfrm>
          </p:grpSpPr>
          <p:pic>
            <p:nvPicPr>
              <p:cNvPr id="14" name="图片 7">
                <a:extLst>
                  <a:ext uri="{FF2B5EF4-FFF2-40B4-BE49-F238E27FC236}">
                    <a16:creationId xmlns:a16="http://schemas.microsoft.com/office/drawing/2014/main" xmlns="" id="{E902CDC3-BB9C-4B1A-9BD4-F626AA168EDE}"/>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4596"/>
              <a:stretch/>
            </p:blipFill>
            <p:spPr>
              <a:xfrm>
                <a:off x="-3836" y="3705474"/>
                <a:ext cx="2664699" cy="3152526"/>
              </a:xfrm>
              <a:prstGeom prst="rect">
                <a:avLst/>
              </a:prstGeom>
            </p:spPr>
          </p:pic>
          <p:grpSp>
            <p:nvGrpSpPr>
              <p:cNvPr id="15" name="组合 8">
                <a:extLst>
                  <a:ext uri="{FF2B5EF4-FFF2-40B4-BE49-F238E27FC236}">
                    <a16:creationId xmlns:a16="http://schemas.microsoft.com/office/drawing/2014/main" xmlns="" id="{9E4CC67F-9B18-49F3-8D7A-4A0B86B0A401}"/>
                  </a:ext>
                </a:extLst>
              </p:cNvPr>
              <p:cNvGrpSpPr/>
              <p:nvPr/>
            </p:nvGrpSpPr>
            <p:grpSpPr>
              <a:xfrm>
                <a:off x="169579" y="3564981"/>
                <a:ext cx="12022421" cy="3433990"/>
                <a:chOff x="169579" y="3564981"/>
                <a:chExt cx="12022421" cy="3433990"/>
              </a:xfrm>
            </p:grpSpPr>
            <p:pic>
              <p:nvPicPr>
                <p:cNvPr id="16" name="图片 9">
                  <a:extLst>
                    <a:ext uri="{FF2B5EF4-FFF2-40B4-BE49-F238E27FC236}">
                      <a16:creationId xmlns:a16="http://schemas.microsoft.com/office/drawing/2014/main" xmlns="" id="{DDB2D210-0852-4BB4-8E0E-4E9A74583002}"/>
                    </a:ext>
                  </a:extLst>
                </p:cNvPr>
                <p:cNvPicPr>
                  <a:picLocks noChangeAspect="1"/>
                </p:cNvPicPr>
                <p:nvPr/>
              </p:nvPicPr>
              <p:blipFill rotWithShape="1">
                <a:blip r:embed="rId3">
                  <a:extLst>
                    <a:ext uri="{28A0092B-C50C-407E-A947-70E740481C1C}">
                      <a14:useLocalDpi xmlns:a14="http://schemas.microsoft.com/office/drawing/2010/main" val="0"/>
                    </a:ext>
                  </a:extLst>
                </a:blip>
                <a:srcRect l="65426" t="67526" r="-108" b="9176"/>
                <a:stretch/>
              </p:blipFill>
              <p:spPr>
                <a:xfrm>
                  <a:off x="9429135" y="3564981"/>
                  <a:ext cx="2762865" cy="3301218"/>
                </a:xfrm>
                <a:prstGeom prst="rect">
                  <a:avLst/>
                </a:prstGeom>
              </p:spPr>
            </p:pic>
            <p:grpSp>
              <p:nvGrpSpPr>
                <p:cNvPr id="17" name="组合 10">
                  <a:extLst>
                    <a:ext uri="{FF2B5EF4-FFF2-40B4-BE49-F238E27FC236}">
                      <a16:creationId xmlns:a16="http://schemas.microsoft.com/office/drawing/2014/main" xmlns="" id="{48E0D5F1-7C85-48FB-B524-BDB37A5195B1}"/>
                    </a:ext>
                  </a:extLst>
                </p:cNvPr>
                <p:cNvGrpSpPr/>
                <p:nvPr/>
              </p:nvGrpSpPr>
              <p:grpSpPr>
                <a:xfrm>
                  <a:off x="169579" y="3963247"/>
                  <a:ext cx="9959645" cy="3035724"/>
                  <a:chOff x="169579" y="3963247"/>
                  <a:chExt cx="9959645" cy="3035724"/>
                </a:xfrm>
              </p:grpSpPr>
              <p:pic>
                <p:nvPicPr>
                  <p:cNvPr id="18" name="图片 11">
                    <a:extLst>
                      <a:ext uri="{FF2B5EF4-FFF2-40B4-BE49-F238E27FC236}">
                        <a16:creationId xmlns:a16="http://schemas.microsoft.com/office/drawing/2014/main" xmlns="" id="{583D3A4E-23D7-480E-978F-7AF82E408386}"/>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169579" y="4358452"/>
                    <a:ext cx="2467897" cy="2528052"/>
                  </a:xfrm>
                  <a:prstGeom prst="rect">
                    <a:avLst/>
                  </a:prstGeom>
                </p:spPr>
              </p:pic>
              <p:pic>
                <p:nvPicPr>
                  <p:cNvPr id="19" name="图片 12">
                    <a:extLst>
                      <a:ext uri="{FF2B5EF4-FFF2-40B4-BE49-F238E27FC236}">
                        <a16:creationId xmlns:a16="http://schemas.microsoft.com/office/drawing/2014/main" xmlns="" id="{3B89093F-7114-4198-B246-1A9E5AF6EFA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8729046" y="4649650"/>
                    <a:ext cx="1400178" cy="2298273"/>
                  </a:xfrm>
                  <a:prstGeom prst="rect">
                    <a:avLst/>
                  </a:prstGeom>
                </p:spPr>
              </p:pic>
              <p:pic>
                <p:nvPicPr>
                  <p:cNvPr id="20" name="图片 13">
                    <a:extLst>
                      <a:ext uri="{FF2B5EF4-FFF2-40B4-BE49-F238E27FC236}">
                        <a16:creationId xmlns:a16="http://schemas.microsoft.com/office/drawing/2014/main" xmlns="" id="{B83E0C07-9316-4FFA-984D-45D17877FF3D}"/>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2291851" y="4991808"/>
                    <a:ext cx="1850211" cy="1895310"/>
                  </a:xfrm>
                  <a:prstGeom prst="rect">
                    <a:avLst/>
                  </a:prstGeom>
                </p:spPr>
              </p:pic>
              <p:pic>
                <p:nvPicPr>
                  <p:cNvPr id="21" name="图片 14">
                    <a:extLst>
                      <a:ext uri="{FF2B5EF4-FFF2-40B4-BE49-F238E27FC236}">
                        <a16:creationId xmlns:a16="http://schemas.microsoft.com/office/drawing/2014/main" xmlns="" id="{DCBE873A-825D-4619-9C1C-805468CF4420}"/>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7243369" y="4922282"/>
                    <a:ext cx="1917482" cy="1964221"/>
                  </a:xfrm>
                  <a:prstGeom prst="rect">
                    <a:avLst/>
                  </a:prstGeom>
                </p:spPr>
              </p:pic>
              <p:pic>
                <p:nvPicPr>
                  <p:cNvPr id="22" name="图片 15">
                    <a:extLst>
                      <a:ext uri="{FF2B5EF4-FFF2-40B4-BE49-F238E27FC236}">
                        <a16:creationId xmlns:a16="http://schemas.microsoft.com/office/drawing/2014/main" xmlns="" id="{B4DE0A29-040D-4753-8583-BEE3BE3147AF}"/>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t="48762" r="59945" b="26775"/>
                  <a:stretch/>
                </p:blipFill>
                <p:spPr>
                  <a:xfrm>
                    <a:off x="3826598" y="5351805"/>
                    <a:ext cx="1400178" cy="1521061"/>
                  </a:xfrm>
                  <a:prstGeom prst="rect">
                    <a:avLst/>
                  </a:prstGeom>
                </p:spPr>
              </p:pic>
              <p:pic>
                <p:nvPicPr>
                  <p:cNvPr id="23" name="图片 16">
                    <a:extLst>
                      <a:ext uri="{FF2B5EF4-FFF2-40B4-BE49-F238E27FC236}">
                        <a16:creationId xmlns:a16="http://schemas.microsoft.com/office/drawing/2014/main" xmlns="" id="{A538286F-59A4-45A4-9D36-1A84D848426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4564326" y="4700698"/>
                    <a:ext cx="1400178" cy="2298273"/>
                  </a:xfrm>
                  <a:prstGeom prst="rect">
                    <a:avLst/>
                  </a:prstGeom>
                </p:spPr>
              </p:pic>
              <p:pic>
                <p:nvPicPr>
                  <p:cNvPr id="24" name="图片 17">
                    <a:extLst>
                      <a:ext uri="{FF2B5EF4-FFF2-40B4-BE49-F238E27FC236}">
                        <a16:creationId xmlns:a16="http://schemas.microsoft.com/office/drawing/2014/main" xmlns="" id="{C7A9CB0F-445E-42B0-BE98-BDDA7DC9C454}"/>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6775"/>
                  <a:stretch/>
                </p:blipFill>
                <p:spPr>
                  <a:xfrm>
                    <a:off x="5264416" y="3963247"/>
                    <a:ext cx="2664699" cy="2894753"/>
                  </a:xfrm>
                  <a:prstGeom prst="rect">
                    <a:avLst/>
                  </a:prstGeom>
                </p:spPr>
              </p:pic>
            </p:grpSp>
          </p:grpSp>
        </p:grpSp>
      </p:grpSp>
      <p:grpSp>
        <p:nvGrpSpPr>
          <p:cNvPr id="30" name="组合 4">
            <a:extLst>
              <a:ext uri="{FF2B5EF4-FFF2-40B4-BE49-F238E27FC236}">
                <a16:creationId xmlns:a16="http://schemas.microsoft.com/office/drawing/2014/main" xmlns="" id="{02F7CFD9-2AEC-413B-B96A-80968A4D63D3}"/>
              </a:ext>
            </a:extLst>
          </p:cNvPr>
          <p:cNvGrpSpPr/>
          <p:nvPr/>
        </p:nvGrpSpPr>
        <p:grpSpPr>
          <a:xfrm flipH="1">
            <a:off x="-61820" y="5164897"/>
            <a:ext cx="6442560" cy="1914952"/>
            <a:chOff x="0" y="3566019"/>
            <a:chExt cx="12298652" cy="3655585"/>
          </a:xfrm>
        </p:grpSpPr>
        <p:pic>
          <p:nvPicPr>
            <p:cNvPr id="31" name="图片 5">
              <a:extLst>
                <a:ext uri="{FF2B5EF4-FFF2-40B4-BE49-F238E27FC236}">
                  <a16:creationId xmlns:a16="http://schemas.microsoft.com/office/drawing/2014/main" xmlns="" id="{3188F653-4AAD-4A84-8879-12A69AD8B88B}"/>
                </a:ext>
              </a:extLst>
            </p:cNvPr>
            <p:cNvPicPr>
              <a:picLocks noChangeAspect="1"/>
            </p:cNvPicPr>
            <p:nvPr/>
          </p:nvPicPr>
          <p:blipFill rotWithShape="1">
            <a:blip r:embed="rId2">
              <a:extLst>
                <a:ext uri="{28A0092B-C50C-407E-A947-70E740481C1C}">
                  <a14:useLocalDpi xmlns:a14="http://schemas.microsoft.com/office/drawing/2010/main" val="0"/>
                </a:ext>
              </a:extLst>
            </a:blip>
            <a:srcRect l="58176" t="52867" r="-1171" b="21243"/>
            <a:stretch/>
          </p:blipFill>
          <p:spPr>
            <a:xfrm>
              <a:off x="9118237" y="3815161"/>
              <a:ext cx="3180415" cy="3406443"/>
            </a:xfrm>
            <a:prstGeom prst="rect">
              <a:avLst/>
            </a:prstGeom>
          </p:spPr>
        </p:pic>
        <p:grpSp>
          <p:nvGrpSpPr>
            <p:cNvPr id="32" name="组合 6">
              <a:extLst>
                <a:ext uri="{FF2B5EF4-FFF2-40B4-BE49-F238E27FC236}">
                  <a16:creationId xmlns:a16="http://schemas.microsoft.com/office/drawing/2014/main" xmlns="" id="{9ED19737-99AA-4CCA-987A-731AB5C91F16}"/>
                </a:ext>
              </a:extLst>
            </p:cNvPr>
            <p:cNvGrpSpPr/>
            <p:nvPr/>
          </p:nvGrpSpPr>
          <p:grpSpPr>
            <a:xfrm>
              <a:off x="0" y="3566019"/>
              <a:ext cx="12195836" cy="3433990"/>
              <a:chOff x="-3836" y="3564981"/>
              <a:chExt cx="12195836" cy="3433990"/>
            </a:xfrm>
          </p:grpSpPr>
          <p:pic>
            <p:nvPicPr>
              <p:cNvPr id="33" name="图片 7">
                <a:extLst>
                  <a:ext uri="{FF2B5EF4-FFF2-40B4-BE49-F238E27FC236}">
                    <a16:creationId xmlns:a16="http://schemas.microsoft.com/office/drawing/2014/main" xmlns="" id="{54FFDDAB-45C2-44AD-8052-CE9B38B783D9}"/>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4596"/>
              <a:stretch/>
            </p:blipFill>
            <p:spPr>
              <a:xfrm>
                <a:off x="-3836" y="3705474"/>
                <a:ext cx="2664699" cy="3152526"/>
              </a:xfrm>
              <a:prstGeom prst="rect">
                <a:avLst/>
              </a:prstGeom>
            </p:spPr>
          </p:pic>
          <p:grpSp>
            <p:nvGrpSpPr>
              <p:cNvPr id="34" name="组合 8">
                <a:extLst>
                  <a:ext uri="{FF2B5EF4-FFF2-40B4-BE49-F238E27FC236}">
                    <a16:creationId xmlns:a16="http://schemas.microsoft.com/office/drawing/2014/main" xmlns="" id="{0F61B89B-D832-45AA-AF9E-5302468A2FB6}"/>
                  </a:ext>
                </a:extLst>
              </p:cNvPr>
              <p:cNvGrpSpPr/>
              <p:nvPr/>
            </p:nvGrpSpPr>
            <p:grpSpPr>
              <a:xfrm>
                <a:off x="169579" y="3564981"/>
                <a:ext cx="12022421" cy="3433990"/>
                <a:chOff x="169579" y="3564981"/>
                <a:chExt cx="12022421" cy="3433990"/>
              </a:xfrm>
            </p:grpSpPr>
            <p:pic>
              <p:nvPicPr>
                <p:cNvPr id="35" name="图片 9">
                  <a:extLst>
                    <a:ext uri="{FF2B5EF4-FFF2-40B4-BE49-F238E27FC236}">
                      <a16:creationId xmlns:a16="http://schemas.microsoft.com/office/drawing/2014/main" xmlns="" id="{C15DF47A-0ED9-430F-B7DE-0BA2463E5C86}"/>
                    </a:ext>
                  </a:extLst>
                </p:cNvPr>
                <p:cNvPicPr>
                  <a:picLocks noChangeAspect="1"/>
                </p:cNvPicPr>
                <p:nvPr/>
              </p:nvPicPr>
              <p:blipFill rotWithShape="1">
                <a:blip r:embed="rId3">
                  <a:extLst>
                    <a:ext uri="{28A0092B-C50C-407E-A947-70E740481C1C}">
                      <a14:useLocalDpi xmlns:a14="http://schemas.microsoft.com/office/drawing/2010/main" val="0"/>
                    </a:ext>
                  </a:extLst>
                </a:blip>
                <a:srcRect l="65426" t="67526" r="-108" b="9176"/>
                <a:stretch/>
              </p:blipFill>
              <p:spPr>
                <a:xfrm>
                  <a:off x="9429135" y="3564981"/>
                  <a:ext cx="2762865" cy="3301218"/>
                </a:xfrm>
                <a:prstGeom prst="rect">
                  <a:avLst/>
                </a:prstGeom>
              </p:spPr>
            </p:pic>
            <p:grpSp>
              <p:nvGrpSpPr>
                <p:cNvPr id="36" name="组合 10">
                  <a:extLst>
                    <a:ext uri="{FF2B5EF4-FFF2-40B4-BE49-F238E27FC236}">
                      <a16:creationId xmlns:a16="http://schemas.microsoft.com/office/drawing/2014/main" xmlns="" id="{12B8F0BB-E2FA-48B4-BF63-9F9744560FA2}"/>
                    </a:ext>
                  </a:extLst>
                </p:cNvPr>
                <p:cNvGrpSpPr/>
                <p:nvPr/>
              </p:nvGrpSpPr>
              <p:grpSpPr>
                <a:xfrm>
                  <a:off x="169579" y="3963247"/>
                  <a:ext cx="9959645" cy="3035724"/>
                  <a:chOff x="169579" y="3963247"/>
                  <a:chExt cx="9959645" cy="3035724"/>
                </a:xfrm>
              </p:grpSpPr>
              <p:pic>
                <p:nvPicPr>
                  <p:cNvPr id="37" name="图片 11">
                    <a:extLst>
                      <a:ext uri="{FF2B5EF4-FFF2-40B4-BE49-F238E27FC236}">
                        <a16:creationId xmlns:a16="http://schemas.microsoft.com/office/drawing/2014/main" xmlns="" id="{E90EF9F3-B534-4B3A-8ED9-400A6D04A236}"/>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169579" y="4358452"/>
                    <a:ext cx="2467897" cy="2528052"/>
                  </a:xfrm>
                  <a:prstGeom prst="rect">
                    <a:avLst/>
                  </a:prstGeom>
                </p:spPr>
              </p:pic>
              <p:pic>
                <p:nvPicPr>
                  <p:cNvPr id="38" name="图片 12">
                    <a:extLst>
                      <a:ext uri="{FF2B5EF4-FFF2-40B4-BE49-F238E27FC236}">
                        <a16:creationId xmlns:a16="http://schemas.microsoft.com/office/drawing/2014/main" xmlns="" id="{DC10FBB6-37C0-4484-8B3B-F9FB7814FD1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8729046" y="4649650"/>
                    <a:ext cx="1400178" cy="2298273"/>
                  </a:xfrm>
                  <a:prstGeom prst="rect">
                    <a:avLst/>
                  </a:prstGeom>
                </p:spPr>
              </p:pic>
              <p:pic>
                <p:nvPicPr>
                  <p:cNvPr id="39" name="图片 13">
                    <a:extLst>
                      <a:ext uri="{FF2B5EF4-FFF2-40B4-BE49-F238E27FC236}">
                        <a16:creationId xmlns:a16="http://schemas.microsoft.com/office/drawing/2014/main" xmlns="" id="{3C8AEAD9-9B16-497D-9F09-525994CD24B7}"/>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2291851" y="4991808"/>
                    <a:ext cx="1850211" cy="1895310"/>
                  </a:xfrm>
                  <a:prstGeom prst="rect">
                    <a:avLst/>
                  </a:prstGeom>
                </p:spPr>
              </p:pic>
              <p:pic>
                <p:nvPicPr>
                  <p:cNvPr id="40" name="图片 14">
                    <a:extLst>
                      <a:ext uri="{FF2B5EF4-FFF2-40B4-BE49-F238E27FC236}">
                        <a16:creationId xmlns:a16="http://schemas.microsoft.com/office/drawing/2014/main" xmlns="" id="{04E4921D-0A9D-4F98-B9D7-73BC628DC9F9}"/>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7243369" y="4922282"/>
                    <a:ext cx="1917482" cy="1964221"/>
                  </a:xfrm>
                  <a:prstGeom prst="rect">
                    <a:avLst/>
                  </a:prstGeom>
                </p:spPr>
              </p:pic>
              <p:pic>
                <p:nvPicPr>
                  <p:cNvPr id="41" name="图片 15">
                    <a:extLst>
                      <a:ext uri="{FF2B5EF4-FFF2-40B4-BE49-F238E27FC236}">
                        <a16:creationId xmlns:a16="http://schemas.microsoft.com/office/drawing/2014/main" xmlns="" id="{FED885F0-62EE-4CD9-854A-4A7D5488FC9F}"/>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t="48762" r="59945" b="26775"/>
                  <a:stretch/>
                </p:blipFill>
                <p:spPr>
                  <a:xfrm>
                    <a:off x="3826598" y="5351805"/>
                    <a:ext cx="1400178" cy="1521061"/>
                  </a:xfrm>
                  <a:prstGeom prst="rect">
                    <a:avLst/>
                  </a:prstGeom>
                </p:spPr>
              </p:pic>
              <p:pic>
                <p:nvPicPr>
                  <p:cNvPr id="42" name="图片 16">
                    <a:extLst>
                      <a:ext uri="{FF2B5EF4-FFF2-40B4-BE49-F238E27FC236}">
                        <a16:creationId xmlns:a16="http://schemas.microsoft.com/office/drawing/2014/main" xmlns="" id="{DDA5C019-0BD2-4307-8FCC-166DA3A0281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4564326" y="4700698"/>
                    <a:ext cx="1400178" cy="2298273"/>
                  </a:xfrm>
                  <a:prstGeom prst="rect">
                    <a:avLst/>
                  </a:prstGeom>
                </p:spPr>
              </p:pic>
              <p:pic>
                <p:nvPicPr>
                  <p:cNvPr id="43" name="图片 17">
                    <a:extLst>
                      <a:ext uri="{FF2B5EF4-FFF2-40B4-BE49-F238E27FC236}">
                        <a16:creationId xmlns:a16="http://schemas.microsoft.com/office/drawing/2014/main" xmlns="" id="{6A159F02-952F-4F93-943D-EDCFB3332717}"/>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6775"/>
                  <a:stretch/>
                </p:blipFill>
                <p:spPr>
                  <a:xfrm>
                    <a:off x="5264416" y="3963247"/>
                    <a:ext cx="2664699" cy="2894753"/>
                  </a:xfrm>
                  <a:prstGeom prst="rect">
                    <a:avLst/>
                  </a:prstGeom>
                </p:spPr>
              </p:pic>
            </p:grpSp>
          </p:grpSp>
        </p:grpSp>
      </p:grpSp>
      <p:sp>
        <p:nvSpPr>
          <p:cNvPr id="52" name="Text Box 9">
            <a:extLst>
              <a:ext uri="{FF2B5EF4-FFF2-40B4-BE49-F238E27FC236}">
                <a16:creationId xmlns:a16="http://schemas.microsoft.com/office/drawing/2014/main" xmlns="" id="{939D7E8F-9814-4015-A89F-820D01D8F4C2}"/>
              </a:ext>
            </a:extLst>
          </p:cNvPr>
          <p:cNvSpPr txBox="1">
            <a:spLocks noChangeArrowheads="1"/>
          </p:cNvSpPr>
          <p:nvPr/>
        </p:nvSpPr>
        <p:spPr bwMode="auto">
          <a:xfrm>
            <a:off x="101598" y="407188"/>
            <a:ext cx="11930743" cy="52245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vi-VN" sz="2900" b="1" dirty="0">
                <a:solidFill>
                  <a:schemeClr val="tx2"/>
                </a:solidFill>
                <a:latin typeface="+mj-lt"/>
              </a:rPr>
              <a:t>Khi bọn cướp quay trở lại đất liền, có chuyện gì đã xảy ra với chúng?</a:t>
            </a:r>
          </a:p>
          <a:p>
            <a:pPr>
              <a:lnSpc>
                <a:spcPct val="150000"/>
              </a:lnSpc>
            </a:pPr>
            <a:r>
              <a:rPr lang="vi-VN" sz="2900" dirty="0">
                <a:solidFill>
                  <a:schemeClr val="tx2"/>
                </a:solidFill>
                <a:latin typeface="+mj-lt"/>
              </a:rPr>
              <a:t>A. Bọn chúng ăn năn, hối lỗi, nhận tội với nhà vua vì đã giết chết A-ri-ôn. Nhà vua thương tình nên tha cho bọn chúng.</a:t>
            </a:r>
          </a:p>
          <a:p>
            <a:pPr>
              <a:lnSpc>
                <a:spcPct val="150000"/>
              </a:lnSpc>
            </a:pPr>
            <a:r>
              <a:rPr lang="vi-VN" sz="2900" dirty="0">
                <a:solidFill>
                  <a:schemeClr val="tx2"/>
                </a:solidFill>
                <a:latin typeface="+mj-lt"/>
              </a:rPr>
              <a:t>B. Bọn chúng báo cáo tình hình với nhà vua. Lúc này mới lộ ra, nhà vua chính là kẻ chủ mưu trong vụ này.</a:t>
            </a:r>
          </a:p>
          <a:p>
            <a:pPr algn="just">
              <a:lnSpc>
                <a:spcPct val="150000"/>
              </a:lnSpc>
            </a:pPr>
            <a:r>
              <a:rPr lang="vi-VN" sz="2900" dirty="0">
                <a:solidFill>
                  <a:schemeClr val="tx2"/>
                </a:solidFill>
                <a:latin typeface="+mj-lt"/>
              </a:rPr>
              <a:t>C. Chúng bịa chuyện A-ri-ôn ở lại đảo. Đúng lúc đó A-ri-ôn bước ra. Bọn chúng sửng sốt, vua liền truyền lệnh trị tội bọn chúng và thả tự do cho A-ri-ôn.</a:t>
            </a:r>
          </a:p>
          <a:p>
            <a:pPr>
              <a:lnSpc>
                <a:spcPct val="150000"/>
              </a:lnSpc>
            </a:pPr>
            <a:r>
              <a:rPr lang="vi-VN" sz="2900" dirty="0">
                <a:solidFill>
                  <a:schemeClr val="tx2"/>
                </a:solidFill>
                <a:latin typeface="+mj-lt"/>
              </a:rPr>
              <a:t>D. Bọn cướp lập mưu định giết luôn cả đức vua.</a:t>
            </a:r>
          </a:p>
        </p:txBody>
      </p:sp>
      <p:sp>
        <p:nvSpPr>
          <p:cNvPr id="3" name="Rectangle 1"/>
          <p:cNvSpPr>
            <a:spLocks noChangeArrowheads="1"/>
          </p:cNvSpPr>
          <p:nvPr/>
        </p:nvSpPr>
        <p:spPr bwMode="auto">
          <a:xfrm>
            <a:off x="152400" y="13901"/>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8" name="Rectangle 5"/>
          <p:cNvSpPr>
            <a:spLocks noChangeArrowheads="1"/>
          </p:cNvSpPr>
          <p:nvPr/>
        </p:nvSpPr>
        <p:spPr bwMode="auto">
          <a:xfrm>
            <a:off x="152400" y="1929786"/>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4" name="Rectangle 3"/>
          <p:cNvSpPr/>
          <p:nvPr/>
        </p:nvSpPr>
        <p:spPr>
          <a:xfrm>
            <a:off x="101599" y="3495891"/>
            <a:ext cx="11930742" cy="1351011"/>
          </a:xfrm>
          <a:prstGeom prst="rect">
            <a:avLst/>
          </a:prstGeom>
        </p:spPr>
        <p:txBody>
          <a:bodyPr wrap="square">
            <a:spAutoFit/>
          </a:bodyPr>
          <a:lstStyle/>
          <a:p>
            <a:pPr algn="just">
              <a:lnSpc>
                <a:spcPct val="150000"/>
              </a:lnSpc>
            </a:pPr>
            <a:r>
              <a:rPr lang="vi-VN" sz="2900" dirty="0">
                <a:solidFill>
                  <a:srgbClr val="FF0000"/>
                </a:solidFill>
                <a:latin typeface="+mj-lt"/>
              </a:rPr>
              <a:t>C. Chúng bịa chuyện A-ri-ôn ở lại đảo. Đúng lúc đó A-ri-ôn bước ra. Bọn chúng sửng sốt, vua liền truyền lệnh trị tội bọn chúng và thả tự do cho A-ri-ôn.</a:t>
            </a:r>
          </a:p>
        </p:txBody>
      </p:sp>
    </p:spTree>
    <p:extLst>
      <p:ext uri="{BB962C8B-B14F-4D97-AF65-F5344CB8AC3E}">
        <p14:creationId xmlns:p14="http://schemas.microsoft.com/office/powerpoint/2010/main" val="2707793174"/>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blinds(horizontal)">
                                      <p:cBhvr>
                                        <p:cTn id="7" dur="500"/>
                                        <p:tgtEl>
                                          <p:spTgt spid="5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p:bldP spid="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18">
            <a:extLst>
              <a:ext uri="{FF2B5EF4-FFF2-40B4-BE49-F238E27FC236}">
                <a16:creationId xmlns:a16="http://schemas.microsoft.com/office/drawing/2014/main" xmlns="" id="{C6D0002F-1A78-4AD1-A18D-53FFE0202A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2658180" y="-2880175"/>
            <a:ext cx="6875640" cy="12192000"/>
          </a:xfrm>
          <a:prstGeom prst="rect">
            <a:avLst/>
          </a:prstGeom>
        </p:spPr>
      </p:pic>
      <p:pic>
        <p:nvPicPr>
          <p:cNvPr id="6" name="图片 5">
            <a:extLst>
              <a:ext uri="{FF2B5EF4-FFF2-40B4-BE49-F238E27FC236}">
                <a16:creationId xmlns:a16="http://schemas.microsoft.com/office/drawing/2014/main" xmlns="" id="{A18EF2BC-9538-4B12-BBBF-EE53AF73422F}"/>
              </a:ext>
            </a:extLst>
          </p:cNvPr>
          <p:cNvPicPr>
            <a:picLocks noChangeAspect="1"/>
          </p:cNvPicPr>
          <p:nvPr/>
        </p:nvPicPr>
        <p:blipFill rotWithShape="1">
          <a:blip r:embed="rId3">
            <a:extLst>
              <a:ext uri="{28A0092B-C50C-407E-A947-70E740481C1C}">
                <a14:useLocalDpi xmlns:a14="http://schemas.microsoft.com/office/drawing/2010/main" val="0"/>
              </a:ext>
            </a:extLst>
          </a:blip>
          <a:srcRect l="-1" t="22711" r="5857" b="32161"/>
          <a:stretch/>
        </p:blipFill>
        <p:spPr>
          <a:xfrm>
            <a:off x="-325483" y="-287469"/>
            <a:ext cx="9719193" cy="7006587"/>
          </a:xfrm>
          <a:prstGeom prst="rect">
            <a:avLst/>
          </a:prstGeom>
        </p:spPr>
      </p:pic>
      <p:pic>
        <p:nvPicPr>
          <p:cNvPr id="13" name="图片 12">
            <a:extLst>
              <a:ext uri="{FF2B5EF4-FFF2-40B4-BE49-F238E27FC236}">
                <a16:creationId xmlns:a16="http://schemas.microsoft.com/office/drawing/2014/main" xmlns="" id="{111CA430-0796-4C9E-8F3E-8BBD6E7F7FE5}"/>
              </a:ext>
            </a:extLst>
          </p:cNvPr>
          <p:cNvPicPr>
            <a:picLocks noChangeAspect="1"/>
          </p:cNvPicPr>
          <p:nvPr/>
        </p:nvPicPr>
        <p:blipFill rotWithShape="1">
          <a:blip r:embed="rId4">
            <a:extLst>
              <a:ext uri="{28A0092B-C50C-407E-A947-70E740481C1C}">
                <a14:useLocalDpi xmlns:a14="http://schemas.microsoft.com/office/drawing/2010/main" val="0"/>
              </a:ext>
            </a:extLst>
          </a:blip>
          <a:srcRect l="65426" t="67526" r="-108" b="9176"/>
          <a:stretch/>
        </p:blipFill>
        <p:spPr>
          <a:xfrm>
            <a:off x="8647992" y="2623431"/>
            <a:ext cx="3544008" cy="4234569"/>
          </a:xfrm>
          <a:prstGeom prst="rect">
            <a:avLst/>
          </a:prstGeom>
        </p:spPr>
      </p:pic>
      <p:pic>
        <p:nvPicPr>
          <p:cNvPr id="12" name="图片 11">
            <a:extLst>
              <a:ext uri="{FF2B5EF4-FFF2-40B4-BE49-F238E27FC236}">
                <a16:creationId xmlns:a16="http://schemas.microsoft.com/office/drawing/2014/main" xmlns="" id="{FD967D6A-1F74-4094-B8D3-5FD52F554F0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031674" flipH="1">
            <a:off x="5877159" y="-316740"/>
            <a:ext cx="5541666" cy="5541666"/>
          </a:xfrm>
          <a:prstGeom prst="rect">
            <a:avLst/>
          </a:prstGeom>
        </p:spPr>
      </p:pic>
      <p:sp>
        <p:nvSpPr>
          <p:cNvPr id="7" name="Rectangle 6"/>
          <p:cNvSpPr/>
          <p:nvPr/>
        </p:nvSpPr>
        <p:spPr>
          <a:xfrm>
            <a:off x="1332619" y="2623431"/>
            <a:ext cx="4256293" cy="523220"/>
          </a:xfrm>
          <a:prstGeom prst="rect">
            <a:avLst/>
          </a:prstGeom>
        </p:spPr>
        <p:txBody>
          <a:bodyPr wrap="none">
            <a:spAutoFit/>
          </a:bodyPr>
          <a:lstStyle/>
          <a:p>
            <a:pPr eaLnBrk="0" hangingPunct="0"/>
            <a:r>
              <a:rPr lang="en-US" altLang="en-US" sz="2800" b="1" dirty="0" err="1" smtClean="0">
                <a:solidFill>
                  <a:srgbClr val="0000CC"/>
                </a:solidFill>
                <a:latin typeface="Times New Roman" panose="02020603050405020304" pitchFamily="18" charset="0"/>
                <a:cs typeface="Times New Roman" panose="02020603050405020304" pitchFamily="18" charset="0"/>
              </a:rPr>
              <a:t>Đoạn</a:t>
            </a:r>
            <a:r>
              <a:rPr lang="en-US" altLang="en-US" sz="2800" b="1" dirty="0" smtClean="0">
                <a:solidFill>
                  <a:srgbClr val="0000CC"/>
                </a:solidFill>
                <a:latin typeface="Times New Roman" panose="02020603050405020304" pitchFamily="18" charset="0"/>
                <a:cs typeface="Times New Roman" panose="02020603050405020304" pitchFamily="18" charset="0"/>
              </a:rPr>
              <a:t> 3</a:t>
            </a:r>
            <a:r>
              <a:rPr lang="en-GB" altLang="en-US" sz="2800" b="1" dirty="0" smtClean="0">
                <a:solidFill>
                  <a:srgbClr val="0000CC"/>
                </a:solidFill>
                <a:latin typeface="Times New Roman" panose="02020603050405020304" pitchFamily="18" charset="0"/>
                <a:cs typeface="Times New Roman" panose="02020603050405020304" pitchFamily="18" charset="0"/>
              </a:rPr>
              <a:t> </a:t>
            </a:r>
            <a:r>
              <a:rPr lang="en-GB" altLang="en-US" sz="2800" b="1" dirty="0" err="1">
                <a:solidFill>
                  <a:srgbClr val="0000CC"/>
                </a:solidFill>
                <a:latin typeface="Times New Roman" panose="02020603050405020304" pitchFamily="18" charset="0"/>
                <a:cs typeface="Times New Roman" panose="02020603050405020304" pitchFamily="18" charset="0"/>
              </a:rPr>
              <a:t>cho</a:t>
            </a:r>
            <a:r>
              <a:rPr lang="en-GB" altLang="en-US" sz="2800" b="1" dirty="0">
                <a:solidFill>
                  <a:srgbClr val="0000CC"/>
                </a:solidFill>
                <a:latin typeface="Times New Roman" panose="02020603050405020304" pitchFamily="18" charset="0"/>
                <a:cs typeface="Times New Roman" panose="02020603050405020304" pitchFamily="18" charset="0"/>
              </a:rPr>
              <a:t> ta </a:t>
            </a:r>
            <a:r>
              <a:rPr lang="en-GB" altLang="en-US" sz="2800" b="1" dirty="0" err="1">
                <a:solidFill>
                  <a:srgbClr val="0000CC"/>
                </a:solidFill>
                <a:latin typeface="Times New Roman" panose="02020603050405020304" pitchFamily="18" charset="0"/>
                <a:cs typeface="Times New Roman" panose="02020603050405020304" pitchFamily="18" charset="0"/>
              </a:rPr>
              <a:t>biết</a:t>
            </a:r>
            <a:r>
              <a:rPr lang="en-GB" altLang="en-US" sz="2800" b="1" dirty="0">
                <a:solidFill>
                  <a:srgbClr val="0000CC"/>
                </a:solidFill>
                <a:latin typeface="Times New Roman" panose="02020603050405020304" pitchFamily="18" charset="0"/>
                <a:cs typeface="Times New Roman" panose="02020603050405020304" pitchFamily="18" charset="0"/>
              </a:rPr>
              <a:t> </a:t>
            </a:r>
            <a:r>
              <a:rPr lang="en-GB" altLang="en-US" sz="2800" b="1" dirty="0" err="1">
                <a:solidFill>
                  <a:srgbClr val="0000CC"/>
                </a:solidFill>
                <a:latin typeface="Times New Roman" panose="02020603050405020304" pitchFamily="18" charset="0"/>
                <a:cs typeface="Times New Roman" panose="02020603050405020304" pitchFamily="18" charset="0"/>
              </a:rPr>
              <a:t>điều</a:t>
            </a:r>
            <a:r>
              <a:rPr lang="en-GB" altLang="en-US" sz="2800" b="1" dirty="0">
                <a:solidFill>
                  <a:srgbClr val="0000CC"/>
                </a:solidFill>
                <a:latin typeface="Times New Roman" panose="02020603050405020304" pitchFamily="18" charset="0"/>
                <a:cs typeface="Times New Roman" panose="02020603050405020304" pitchFamily="18" charset="0"/>
              </a:rPr>
              <a:t> </a:t>
            </a:r>
            <a:r>
              <a:rPr lang="en-GB" altLang="en-US" sz="2800" b="1" dirty="0" err="1">
                <a:solidFill>
                  <a:srgbClr val="0000CC"/>
                </a:solidFill>
                <a:latin typeface="Times New Roman" panose="02020603050405020304" pitchFamily="18" charset="0"/>
                <a:cs typeface="Times New Roman" panose="02020603050405020304" pitchFamily="18" charset="0"/>
              </a:rPr>
              <a:t>gì</a:t>
            </a:r>
            <a:r>
              <a:rPr lang="en-GB" altLang="en-US" sz="2800" b="1" dirty="0">
                <a:solidFill>
                  <a:srgbClr val="0000CC"/>
                </a:solidFill>
                <a:latin typeface="Times New Roman" panose="02020603050405020304" pitchFamily="18" charset="0"/>
                <a:cs typeface="Times New Roman" panose="02020603050405020304" pitchFamily="18" charset="0"/>
              </a:rPr>
              <a:t>?</a:t>
            </a:r>
            <a:endParaRPr lang="en-US" altLang="en-US" sz="2800" b="1" dirty="0">
              <a:solidFill>
                <a:srgbClr val="0000CC"/>
              </a:solidFill>
              <a:latin typeface="Times New Roman" panose="02020603050405020304" pitchFamily="18" charset="0"/>
              <a:cs typeface="Times New Roman" panose="02020603050405020304" pitchFamily="18" charset="0"/>
            </a:endParaRPr>
          </a:p>
        </p:txBody>
      </p:sp>
      <p:sp>
        <p:nvSpPr>
          <p:cNvPr id="8" name="Rectangle 7"/>
          <p:cNvSpPr/>
          <p:nvPr/>
        </p:nvSpPr>
        <p:spPr>
          <a:xfrm>
            <a:off x="2233531" y="3757527"/>
            <a:ext cx="4681410" cy="761747"/>
          </a:xfrm>
          <a:prstGeom prst="rect">
            <a:avLst/>
          </a:prstGeom>
          <a:solidFill>
            <a:schemeClr val="bg1"/>
          </a:solidFill>
          <a:ln>
            <a:solidFill>
              <a:srgbClr val="FF0000"/>
            </a:solidFill>
          </a:ln>
        </p:spPr>
        <p:txBody>
          <a:bodyPr wrap="none">
            <a:spAutoFit/>
          </a:bodyPr>
          <a:lstStyle/>
          <a:p>
            <a:pPr>
              <a:lnSpc>
                <a:spcPct val="150000"/>
              </a:lnSpc>
            </a:pPr>
            <a:r>
              <a:rPr lang="en-US" sz="2900" b="1" dirty="0" smtClean="0">
                <a:solidFill>
                  <a:srgbClr val="FF0000"/>
                </a:solidFill>
                <a:latin typeface="Times New Roman" pitchFamily="18" charset="0"/>
                <a:ea typeface="Barlow Condensed" panose="00000506000000000000" charset="0"/>
                <a:cs typeface="Times New Roman" pitchFamily="18" charset="0"/>
              </a:rPr>
              <a:t>Ý 3: A-</a:t>
            </a:r>
            <a:r>
              <a:rPr lang="en-US" sz="2900" b="1" dirty="0" err="1" smtClean="0">
                <a:solidFill>
                  <a:srgbClr val="FF0000"/>
                </a:solidFill>
                <a:latin typeface="Times New Roman" pitchFamily="18" charset="0"/>
                <a:ea typeface="Barlow Condensed" panose="00000506000000000000" charset="0"/>
                <a:cs typeface="Times New Roman" pitchFamily="18" charset="0"/>
              </a:rPr>
              <a:t>ri</a:t>
            </a:r>
            <a:r>
              <a:rPr lang="en-US" sz="2900" b="1" dirty="0" smtClean="0">
                <a:solidFill>
                  <a:srgbClr val="FF0000"/>
                </a:solidFill>
                <a:latin typeface="Times New Roman" pitchFamily="18" charset="0"/>
                <a:ea typeface="Barlow Condensed" panose="00000506000000000000" charset="0"/>
                <a:cs typeface="Times New Roman" pitchFamily="18" charset="0"/>
              </a:rPr>
              <a:t>-</a:t>
            </a:r>
            <a:r>
              <a:rPr lang="en-US" sz="2900" b="1" dirty="0" err="1" smtClean="0">
                <a:solidFill>
                  <a:srgbClr val="FF0000"/>
                </a:solidFill>
                <a:latin typeface="Times New Roman" pitchFamily="18" charset="0"/>
                <a:ea typeface="Barlow Condensed" panose="00000506000000000000" charset="0"/>
                <a:cs typeface="Times New Roman" pitchFamily="18" charset="0"/>
              </a:rPr>
              <a:t>ôn</a:t>
            </a:r>
            <a:r>
              <a:rPr lang="en-US" sz="2900" b="1" dirty="0" smtClean="0">
                <a:solidFill>
                  <a:srgbClr val="FF0000"/>
                </a:solidFill>
                <a:latin typeface="Times New Roman" pitchFamily="18" charset="0"/>
                <a:ea typeface="Barlow Condensed" panose="00000506000000000000" charset="0"/>
                <a:cs typeface="Times New Roman" pitchFamily="18" charset="0"/>
              </a:rPr>
              <a:t> </a:t>
            </a:r>
            <a:r>
              <a:rPr lang="en-US" sz="2900" b="1" dirty="0" err="1" smtClean="0">
                <a:solidFill>
                  <a:srgbClr val="FF0000"/>
                </a:solidFill>
                <a:latin typeface="Times New Roman" pitchFamily="18" charset="0"/>
                <a:ea typeface="Barlow Condensed" panose="00000506000000000000" charset="0"/>
                <a:cs typeface="Times New Roman" pitchFamily="18" charset="0"/>
              </a:rPr>
              <a:t>được</a:t>
            </a:r>
            <a:r>
              <a:rPr lang="en-US" sz="2900" b="1" dirty="0" smtClean="0">
                <a:solidFill>
                  <a:srgbClr val="FF0000"/>
                </a:solidFill>
                <a:latin typeface="Times New Roman" pitchFamily="18" charset="0"/>
                <a:ea typeface="Barlow Condensed" panose="00000506000000000000" charset="0"/>
                <a:cs typeface="Times New Roman" pitchFamily="18" charset="0"/>
              </a:rPr>
              <a:t> minh </a:t>
            </a:r>
            <a:r>
              <a:rPr lang="en-US" sz="2900" b="1" dirty="0" err="1" smtClean="0">
                <a:solidFill>
                  <a:srgbClr val="FF0000"/>
                </a:solidFill>
                <a:latin typeface="Times New Roman" pitchFamily="18" charset="0"/>
                <a:ea typeface="Barlow Condensed" panose="00000506000000000000" charset="0"/>
                <a:cs typeface="Times New Roman" pitchFamily="18" charset="0"/>
              </a:rPr>
              <a:t>oan</a:t>
            </a:r>
            <a:r>
              <a:rPr lang="en-US" sz="2900" b="1" dirty="0" smtClean="0">
                <a:solidFill>
                  <a:srgbClr val="FF0000"/>
                </a:solidFill>
                <a:latin typeface="Times New Roman" pitchFamily="18" charset="0"/>
                <a:ea typeface="Barlow Condensed" panose="00000506000000000000" charset="0"/>
                <a:cs typeface="Times New Roman" pitchFamily="18" charset="0"/>
              </a:rPr>
              <a:t>.</a:t>
            </a:r>
            <a:endParaRPr lang="en-US" sz="2900" b="1" dirty="0">
              <a:solidFill>
                <a:srgbClr val="FF0000"/>
              </a:solidFill>
              <a:latin typeface="Times New Roman" pitchFamily="18" charset="0"/>
              <a:ea typeface="Barlow Condensed" panose="00000506000000000000" charset="0"/>
              <a:cs typeface="Times New Roman" pitchFamily="18" charset="0"/>
            </a:endParaRPr>
          </a:p>
        </p:txBody>
      </p:sp>
    </p:spTree>
    <p:extLst>
      <p:ext uri="{BB962C8B-B14F-4D97-AF65-F5344CB8AC3E}">
        <p14:creationId xmlns:p14="http://schemas.microsoft.com/office/powerpoint/2010/main" val="324345392"/>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ppt_w</p:attrName>
                                        </p:attrNameLst>
                                      </p:cBhvr>
                                      <p:tavLst>
                                        <p:tav tm="0">
                                          <p:val>
                                            <p:fltVal val="0"/>
                                          </p:val>
                                        </p:tav>
                                        <p:tav tm="100000">
                                          <p:val>
                                            <p:strVal val="#ppt_w"/>
                                          </p:val>
                                        </p:tav>
                                      </p:tavLst>
                                    </p:anim>
                                    <p:anim calcmode="lin" valueType="num">
                                      <p:cBhvr>
                                        <p:cTn id="8" dur="1000" fill="hold"/>
                                        <p:tgtEl>
                                          <p:spTgt spid="12"/>
                                        </p:tgtEl>
                                        <p:attrNameLst>
                                          <p:attrName>ppt_h</p:attrName>
                                        </p:attrNameLst>
                                      </p:cBhvr>
                                      <p:tavLst>
                                        <p:tav tm="0">
                                          <p:val>
                                            <p:fltVal val="0"/>
                                          </p:val>
                                        </p:tav>
                                        <p:tav tm="100000">
                                          <p:val>
                                            <p:strVal val="#ppt_h"/>
                                          </p:val>
                                        </p:tav>
                                      </p:tavLst>
                                    </p:anim>
                                    <p:anim calcmode="lin" valueType="num">
                                      <p:cBhvr>
                                        <p:cTn id="9" dur="1000" fill="hold"/>
                                        <p:tgtEl>
                                          <p:spTgt spid="12"/>
                                        </p:tgtEl>
                                        <p:attrNameLst>
                                          <p:attrName>style.rotation</p:attrName>
                                        </p:attrNameLst>
                                      </p:cBhvr>
                                      <p:tavLst>
                                        <p:tav tm="0">
                                          <p:val>
                                            <p:fltVal val="90"/>
                                          </p:val>
                                        </p:tav>
                                        <p:tav tm="100000">
                                          <p:val>
                                            <p:fltVal val="0"/>
                                          </p:val>
                                        </p:tav>
                                      </p:tavLst>
                                    </p:anim>
                                    <p:animEffect transition="in" filter="fade">
                                      <p:cBhvr>
                                        <p:cTn id="10" dur="1000"/>
                                        <p:tgtEl>
                                          <p:spTgt spid="12"/>
                                        </p:tgtEl>
                                      </p:cBhvr>
                                    </p:animEffect>
                                  </p:childTnLst>
                                </p:cTn>
                              </p:par>
                              <p:par>
                                <p:cTn id="11" presetID="3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p:cTn id="13" dur="1000" fill="hold"/>
                                        <p:tgtEl>
                                          <p:spTgt spid="6"/>
                                        </p:tgtEl>
                                        <p:attrNameLst>
                                          <p:attrName>ppt_w</p:attrName>
                                        </p:attrNameLst>
                                      </p:cBhvr>
                                      <p:tavLst>
                                        <p:tav tm="0">
                                          <p:val>
                                            <p:fltVal val="0"/>
                                          </p:val>
                                        </p:tav>
                                        <p:tav tm="100000">
                                          <p:val>
                                            <p:strVal val="#ppt_w"/>
                                          </p:val>
                                        </p:tav>
                                      </p:tavLst>
                                    </p:anim>
                                    <p:anim calcmode="lin" valueType="num">
                                      <p:cBhvr>
                                        <p:cTn id="14" dur="1000" fill="hold"/>
                                        <p:tgtEl>
                                          <p:spTgt spid="6"/>
                                        </p:tgtEl>
                                        <p:attrNameLst>
                                          <p:attrName>ppt_h</p:attrName>
                                        </p:attrNameLst>
                                      </p:cBhvr>
                                      <p:tavLst>
                                        <p:tav tm="0">
                                          <p:val>
                                            <p:fltVal val="0"/>
                                          </p:val>
                                        </p:tav>
                                        <p:tav tm="100000">
                                          <p:val>
                                            <p:strVal val="#ppt_h"/>
                                          </p:val>
                                        </p:tav>
                                      </p:tavLst>
                                    </p:anim>
                                    <p:anim calcmode="lin" valueType="num">
                                      <p:cBhvr>
                                        <p:cTn id="15" dur="1000" fill="hold"/>
                                        <p:tgtEl>
                                          <p:spTgt spid="6"/>
                                        </p:tgtEl>
                                        <p:attrNameLst>
                                          <p:attrName>style.rotation</p:attrName>
                                        </p:attrNameLst>
                                      </p:cBhvr>
                                      <p:tavLst>
                                        <p:tav tm="0">
                                          <p:val>
                                            <p:fltVal val="90"/>
                                          </p:val>
                                        </p:tav>
                                        <p:tav tm="100000">
                                          <p:val>
                                            <p:fltVal val="0"/>
                                          </p:val>
                                        </p:tav>
                                      </p:tavLst>
                                    </p:anim>
                                    <p:animEffect transition="in" filter="fade">
                                      <p:cBhvr>
                                        <p:cTn id="16" dur="1000"/>
                                        <p:tgtEl>
                                          <p:spTgt spid="6"/>
                                        </p:tgtEl>
                                      </p:cBhvr>
                                    </p:animEffect>
                                  </p:childTnLst>
                                </p:cTn>
                              </p:par>
                              <p:par>
                                <p:cTn id="17" presetID="31" presetClass="entr" presetSubtype="0"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p:cTn id="19" dur="1000" fill="hold"/>
                                        <p:tgtEl>
                                          <p:spTgt spid="13"/>
                                        </p:tgtEl>
                                        <p:attrNameLst>
                                          <p:attrName>ppt_w</p:attrName>
                                        </p:attrNameLst>
                                      </p:cBhvr>
                                      <p:tavLst>
                                        <p:tav tm="0">
                                          <p:val>
                                            <p:fltVal val="0"/>
                                          </p:val>
                                        </p:tav>
                                        <p:tav tm="100000">
                                          <p:val>
                                            <p:strVal val="#ppt_w"/>
                                          </p:val>
                                        </p:tav>
                                      </p:tavLst>
                                    </p:anim>
                                    <p:anim calcmode="lin" valueType="num">
                                      <p:cBhvr>
                                        <p:cTn id="20" dur="1000" fill="hold"/>
                                        <p:tgtEl>
                                          <p:spTgt spid="13"/>
                                        </p:tgtEl>
                                        <p:attrNameLst>
                                          <p:attrName>ppt_h</p:attrName>
                                        </p:attrNameLst>
                                      </p:cBhvr>
                                      <p:tavLst>
                                        <p:tav tm="0">
                                          <p:val>
                                            <p:fltVal val="0"/>
                                          </p:val>
                                        </p:tav>
                                        <p:tav tm="100000">
                                          <p:val>
                                            <p:strVal val="#ppt_h"/>
                                          </p:val>
                                        </p:tav>
                                      </p:tavLst>
                                    </p:anim>
                                    <p:anim calcmode="lin" valueType="num">
                                      <p:cBhvr>
                                        <p:cTn id="21" dur="1000" fill="hold"/>
                                        <p:tgtEl>
                                          <p:spTgt spid="13"/>
                                        </p:tgtEl>
                                        <p:attrNameLst>
                                          <p:attrName>style.rotation</p:attrName>
                                        </p:attrNameLst>
                                      </p:cBhvr>
                                      <p:tavLst>
                                        <p:tav tm="0">
                                          <p:val>
                                            <p:fltVal val="90"/>
                                          </p:val>
                                        </p:tav>
                                        <p:tav tm="100000">
                                          <p:val>
                                            <p:fltVal val="0"/>
                                          </p:val>
                                        </p:tav>
                                      </p:tavLst>
                                    </p:anim>
                                    <p:animEffect transition="in" filter="fade">
                                      <p:cBhvr>
                                        <p:cTn id="22" dur="10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nodeType="clickEffect">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cBhvr>
                                        <p:cTn id="27" dur="500" fill="hold"/>
                                        <p:tgtEl>
                                          <p:spTgt spid="16"/>
                                        </p:tgtEl>
                                        <p:attrNameLst>
                                          <p:attrName>ppt_w</p:attrName>
                                        </p:attrNameLst>
                                      </p:cBhvr>
                                      <p:tavLst>
                                        <p:tav tm="0">
                                          <p:val>
                                            <p:fltVal val="0"/>
                                          </p:val>
                                        </p:tav>
                                        <p:tav tm="100000">
                                          <p:val>
                                            <p:strVal val="#ppt_w"/>
                                          </p:val>
                                        </p:tav>
                                      </p:tavLst>
                                    </p:anim>
                                    <p:anim calcmode="lin" valueType="num">
                                      <p:cBhvr>
                                        <p:cTn id="28" dur="500" fill="hold"/>
                                        <p:tgtEl>
                                          <p:spTgt spid="16"/>
                                        </p:tgtEl>
                                        <p:attrNameLst>
                                          <p:attrName>ppt_h</p:attrName>
                                        </p:attrNameLst>
                                      </p:cBhvr>
                                      <p:tavLst>
                                        <p:tav tm="0">
                                          <p:val>
                                            <p:fltVal val="0"/>
                                          </p:val>
                                        </p:tav>
                                        <p:tav tm="100000">
                                          <p:val>
                                            <p:strVal val="#ppt_h"/>
                                          </p:val>
                                        </p:tav>
                                      </p:tavLst>
                                    </p:anim>
                                    <p:animEffect transition="in" filter="fade">
                                      <p:cBhvr>
                                        <p:cTn id="29" dur="500"/>
                                        <p:tgtEl>
                                          <p:spTgt spid="16"/>
                                        </p:tgtEl>
                                      </p:cBhvr>
                                    </p:animEffect>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fade">
                                      <p:cBhvr>
                                        <p:cTn id="34" dur="1000"/>
                                        <p:tgtEl>
                                          <p:spTgt spid="7"/>
                                        </p:tgtEl>
                                      </p:cBhvr>
                                    </p:animEffect>
                                    <p:anim calcmode="lin" valueType="num">
                                      <p:cBhvr>
                                        <p:cTn id="35" dur="1000" fill="hold"/>
                                        <p:tgtEl>
                                          <p:spTgt spid="7"/>
                                        </p:tgtEl>
                                        <p:attrNameLst>
                                          <p:attrName>ppt_x</p:attrName>
                                        </p:attrNameLst>
                                      </p:cBhvr>
                                      <p:tavLst>
                                        <p:tav tm="0">
                                          <p:val>
                                            <p:strVal val="#ppt_x"/>
                                          </p:val>
                                        </p:tav>
                                        <p:tav tm="100000">
                                          <p:val>
                                            <p:strVal val="#ppt_x"/>
                                          </p:val>
                                        </p:tav>
                                      </p:tavLst>
                                    </p:anim>
                                    <p:anim calcmode="lin" valueType="num">
                                      <p:cBhvr>
                                        <p:cTn id="3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6" presetClass="entr" presetSubtype="16" fill="hold" grpId="0" nodeType="click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circle(in)">
                                      <p:cBhvr>
                                        <p:cTn id="41"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653ED971-1FE8-454C-BDB3-70B5050CAF02}"/>
              </a:ext>
            </a:extLst>
          </p:cNvPr>
          <p:cNvPicPr>
            <a:picLocks noChangeAspect="1"/>
          </p:cNvPicPr>
          <p:nvPr/>
        </p:nvPicPr>
        <p:blipFill rotWithShape="1">
          <a:blip r:embed="rId5">
            <a:extLst>
              <a:ext uri="{BEBA8EAE-BF5A-486C-A8C5-ECC9F3942E4B}">
                <a14:imgProps xmlns:a14="http://schemas.microsoft.com/office/drawing/2010/main">
                  <a14:imgLayer r:embed="rId6">
                    <a14:imgEffect>
                      <a14:brightnessContrast bright="20000" contrast="20000"/>
                    </a14:imgEffect>
                  </a14:imgLayer>
                </a14:imgProps>
              </a:ext>
            </a:extLst>
          </a:blip>
          <a:srcRect l="16530" t="6609" r="23637" b="51580"/>
          <a:stretch/>
        </p:blipFill>
        <p:spPr>
          <a:xfrm flipH="1">
            <a:off x="14006" y="0"/>
            <a:ext cx="12192000" cy="6858001"/>
          </a:xfrm>
          <a:prstGeom prst="rect">
            <a:avLst/>
          </a:prstGeom>
        </p:spPr>
      </p:pic>
      <p:sp>
        <p:nvSpPr>
          <p:cNvPr id="4" name="Rectangle 3">
            <a:extLst>
              <a:ext uri="{FF2B5EF4-FFF2-40B4-BE49-F238E27FC236}">
                <a16:creationId xmlns:a16="http://schemas.microsoft.com/office/drawing/2014/main" xmlns="" id="{DAFE4FC5-E0D8-4F46-AB5A-F685DE58BFFD}"/>
              </a:ext>
            </a:extLst>
          </p:cNvPr>
          <p:cNvSpPr/>
          <p:nvPr/>
        </p:nvSpPr>
        <p:spPr>
          <a:xfrm>
            <a:off x="551542" y="842827"/>
            <a:ext cx="10291583" cy="2800767"/>
          </a:xfrm>
          <a:prstGeom prst="rect">
            <a:avLst/>
          </a:prstGeom>
          <a:noFill/>
        </p:spPr>
        <p:txBody>
          <a:bodyPr wrap="square" lIns="91440" tIns="45720" rIns="91440" bIns="45720">
            <a:spAutoFit/>
          </a:bodyPr>
          <a:lstStyle/>
          <a:p>
            <a:pPr algn="ctr"/>
            <a:r>
              <a:rPr lang="vi-VN" sz="8800" b="1" cap="none" spc="0" dirty="0">
                <a:ln w="57150">
                  <a:solidFill>
                    <a:srgbClr val="0070C0"/>
                  </a:solidFill>
                  <a:prstDash val="solid"/>
                </a:ln>
                <a:solidFill>
                  <a:schemeClr val="bg1"/>
                </a:solidFill>
                <a:effectLst>
                  <a:outerShdw blurRad="50800" dist="38100" dir="13500000" algn="br" rotWithShape="0">
                    <a:prstClr val="black">
                      <a:alpha val="40000"/>
                    </a:prstClr>
                  </a:outerShdw>
                </a:effectLst>
                <a:latin typeface="iCiel Pequena" pitchFamily="50" charset="0"/>
              </a:rPr>
              <a:t>CHÚ CÁ HEO THÔNG MINH</a:t>
            </a:r>
            <a:endParaRPr lang="en-US" sz="8800" b="1" cap="none" spc="0" dirty="0">
              <a:ln w="57150">
                <a:solidFill>
                  <a:srgbClr val="0070C0"/>
                </a:solidFill>
                <a:prstDash val="solid"/>
              </a:ln>
              <a:solidFill>
                <a:schemeClr val="bg1"/>
              </a:solidFill>
              <a:effectLst>
                <a:outerShdw blurRad="50800" dist="38100" dir="13500000" algn="br" rotWithShape="0">
                  <a:prstClr val="black">
                    <a:alpha val="40000"/>
                  </a:prstClr>
                </a:outerShdw>
              </a:effectLst>
              <a:latin typeface="iCiel Pequena" pitchFamily="50" charset="0"/>
            </a:endParaRPr>
          </a:p>
        </p:txBody>
      </p:sp>
      <p:pic>
        <p:nvPicPr>
          <p:cNvPr id="10" name="Picture 4">
            <a:hlinkClick r:id="rId7" action="ppaction://hlinksldjump"/>
            <a:extLst>
              <a:ext uri="{FF2B5EF4-FFF2-40B4-BE49-F238E27FC236}">
                <a16:creationId xmlns:a16="http://schemas.microsoft.com/office/drawing/2014/main" xmlns="" id="{0060433A-C404-4247-8995-5E6C6DF1041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1398282">
            <a:off x="12548145" y="2138969"/>
            <a:ext cx="4179514" cy="3009250"/>
          </a:xfrm>
          <a:prstGeom prst="rect">
            <a:avLst/>
          </a:prstGeom>
        </p:spPr>
      </p:pic>
      <p:pic>
        <p:nvPicPr>
          <p:cNvPr id="11" name="Picture 9">
            <a:hlinkClick r:id="rId10" action="ppaction://hlinksldjump"/>
            <a:extLst>
              <a:ext uri="{FF2B5EF4-FFF2-40B4-BE49-F238E27FC236}">
                <a16:creationId xmlns:a16="http://schemas.microsoft.com/office/drawing/2014/main" xmlns="" id="{266AEE13-135C-483C-BB22-FE6E080AD3F0}"/>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rot="4905039" flipH="1">
            <a:off x="-4626825" y="1685685"/>
            <a:ext cx="3507634" cy="4251678"/>
          </a:xfrm>
          <a:prstGeom prst="rect">
            <a:avLst/>
          </a:prstGeom>
        </p:spPr>
      </p:pic>
      <p:pic>
        <p:nvPicPr>
          <p:cNvPr id="12" name="tiếng trò chơi xuất hiện">
            <a:hlinkClick r:id="" action="ppaction://media"/>
            <a:extLst>
              <a:ext uri="{FF2B5EF4-FFF2-40B4-BE49-F238E27FC236}">
                <a16:creationId xmlns:a16="http://schemas.microsoft.com/office/drawing/2014/main" xmlns="" id="{7BF17909-2934-45F9-A130-3A5C42DD144A}"/>
              </a:ext>
            </a:extLst>
          </p:cNvPr>
          <p:cNvPicPr>
            <a:picLocks noChangeAspect="1"/>
          </p:cNvPicPr>
          <p:nvPr>
            <a:audioFile r:link="rId1"/>
            <p:extLst>
              <p:ext uri="{DAA4B4D4-6D71-4841-9C94-3DE7FCFB9230}">
                <p14:media xmlns:p14="http://schemas.microsoft.com/office/powerpoint/2010/main" r:embed="rId2">
                  <p14:trim st="4071" end="3140"/>
                </p14:media>
              </p:ext>
            </p:extLst>
          </p:nvPr>
        </p:nvPicPr>
        <p:blipFill>
          <a:blip r:embed="rId13"/>
          <a:stretch>
            <a:fillRect/>
          </a:stretch>
        </p:blipFill>
        <p:spPr>
          <a:xfrm>
            <a:off x="-923925" y="6188075"/>
            <a:ext cx="406400" cy="406400"/>
          </a:xfrm>
          <a:prstGeom prst="rect">
            <a:avLst/>
          </a:prstGeom>
        </p:spPr>
      </p:pic>
      <p:pic>
        <p:nvPicPr>
          <p:cNvPr id="13" name="Picture 12">
            <a:hlinkClick r:id="rId14" action="ppaction://hlinksldjump"/>
            <a:extLst>
              <a:ext uri="{FF2B5EF4-FFF2-40B4-BE49-F238E27FC236}">
                <a16:creationId xmlns:a16="http://schemas.microsoft.com/office/drawing/2014/main" xmlns="" id="{F51805E0-EB19-496F-A0DA-83B79E1F6E98}"/>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flipH="1">
            <a:off x="11390014" y="6077330"/>
            <a:ext cx="627889" cy="627889"/>
          </a:xfrm>
          <a:prstGeom prst="rect">
            <a:avLst/>
          </a:prstGeom>
        </p:spPr>
      </p:pic>
    </p:spTree>
    <p:extLst>
      <p:ext uri="{BB962C8B-B14F-4D97-AF65-F5344CB8AC3E}">
        <p14:creationId xmlns:p14="http://schemas.microsoft.com/office/powerpoint/2010/main" val="1649064852"/>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3797" fill="hold"/>
                                        <p:tgtEl>
                                          <p:spTgt spid="12"/>
                                        </p:tgtEl>
                                      </p:cBhvr>
                                    </p:cmd>
                                  </p:childTnLst>
                                </p:cTn>
                              </p:par>
                              <p:par>
                                <p:cTn id="7" presetID="39" presetClass="path" presetSubtype="0" accel="50000" decel="50000" fill="hold" nodeType="withEffect">
                                  <p:stCondLst>
                                    <p:cond delay="0"/>
                                  </p:stCondLst>
                                  <p:childTnLst>
                                    <p:animMotion origin="layout" path="M -8.33333E-7 0 C -8.33333E-7 0.03495 -0.0513 0.06204 -0.11328 0.06204 C -0.17695 0.06204 -0.22799 0.03495 -0.22799 0 C -0.22799 -0.03495 -0.27904 -0.06204 -0.34284 -0.06204 C -0.40482 -0.06204 -0.4556 -0.03495 -0.4556 0 " pathEditMode="relative" rAng="0" ptsTypes="AAAAA">
                                      <p:cBhvr>
                                        <p:cTn id="8" dur="2000" fill="hold"/>
                                        <p:tgtEl>
                                          <p:spTgt spid="10"/>
                                        </p:tgtEl>
                                        <p:attrNameLst>
                                          <p:attrName>ppt_x</p:attrName>
                                          <p:attrName>ppt_y</p:attrName>
                                        </p:attrNameLst>
                                      </p:cBhvr>
                                      <p:rCtr x="-22786" y="0"/>
                                    </p:animMotion>
                                  </p:childTnLst>
                                </p:cTn>
                              </p:par>
                              <p:par>
                                <p:cTn id="9" presetID="60" presetClass="path" presetSubtype="0" accel="50000" decel="50000" fill="hold" nodeType="withEffect">
                                  <p:stCondLst>
                                    <p:cond delay="0"/>
                                  </p:stCondLst>
                                  <p:childTnLst>
                                    <p:animMotion origin="layout" path="M -2.91667E-6 2.96296E-6 C 0.00404 0.05301 0.01407 0.12708 0.05013 0.12592 C 0.10222 0.12592 0.10586 -0.12199 0.16771 -0.12292 C 0.2237 -0.12292 0.19362 0.09398 0.24753 0.09305 C 0.30326 0.09305 0.27357 -0.06389 0.33347 -0.06389 C 0.38724 -0.06389 0.35742 0.0419 0.40521 0.0419 C 0.45117 0.0419 0.42735 -0.03889 0.46914 -0.03889 C 0.4931 -0.03889 0.49519 -0.0169 0.49701 2.96296E-6 " pathEditMode="relative" rAng="0" ptsTypes="AAAAAAAA">
                                      <p:cBhvr>
                                        <p:cTn id="10" dur="2000" fill="hold"/>
                                        <p:tgtEl>
                                          <p:spTgt spid="11"/>
                                        </p:tgtEl>
                                        <p:attrNameLst>
                                          <p:attrName>ppt_x</p:attrName>
                                          <p:attrName>ppt_y</p:attrName>
                                        </p:attrNameLst>
                                      </p:cBhvr>
                                      <p:rCtr x="24844" y="139"/>
                                    </p:animMotion>
                                  </p:childTnLst>
                                </p:cTn>
                              </p:par>
                              <p:par>
                                <p:cTn id="11" presetID="26" presetClass="entr" presetSubtype="0" fill="hold" grpId="0" nodeType="withEffect">
                                  <p:stCondLst>
                                    <p:cond delay="0"/>
                                  </p:stCondLst>
                                  <p:iterate type="lt">
                                    <p:tmPct val="0"/>
                                  </p:iterate>
                                  <p:childTnLst>
                                    <p:set>
                                      <p:cBhvr>
                                        <p:cTn id="12" dur="1" fill="hold">
                                          <p:stCondLst>
                                            <p:cond delay="0"/>
                                          </p:stCondLst>
                                        </p:cTn>
                                        <p:tgtEl>
                                          <p:spTgt spid="4">
                                            <p:txEl>
                                              <p:pRg st="0" end="0"/>
                                            </p:txEl>
                                          </p:spTgt>
                                        </p:tgtEl>
                                        <p:attrNameLst>
                                          <p:attrName>style.visibility</p:attrName>
                                        </p:attrNameLst>
                                      </p:cBhvr>
                                      <p:to>
                                        <p:strVal val="visible"/>
                                      </p:to>
                                    </p:set>
                                    <p:animEffect transition="in" filter="wipe(down)">
                                      <p:cBhvr>
                                        <p:cTn id="13" dur="580">
                                          <p:stCondLst>
                                            <p:cond delay="0"/>
                                          </p:stCondLst>
                                        </p:cTn>
                                        <p:tgtEl>
                                          <p:spTgt spid="4">
                                            <p:txEl>
                                              <p:pRg st="0" end="0"/>
                                            </p:txEl>
                                          </p:spTgt>
                                        </p:tgtEl>
                                      </p:cBhvr>
                                    </p:animEffect>
                                    <p:anim calcmode="lin" valueType="num">
                                      <p:cBhvr>
                                        <p:cTn id="14" dur="1822" tmFilter="0,0; 0.14,0.36; 0.43,0.73; 0.71,0.91; 1.0,1.0">
                                          <p:stCondLst>
                                            <p:cond delay="0"/>
                                          </p:stCondLst>
                                        </p:cTn>
                                        <p:tgtEl>
                                          <p:spTgt spid="4">
                                            <p:txEl>
                                              <p:pRg st="0" end="0"/>
                                            </p:txEl>
                                          </p:spTgt>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4">
                                            <p:txEl>
                                              <p:pRg st="0" end="0"/>
                                            </p:txEl>
                                          </p:spTgt>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4">
                                            <p:txEl>
                                              <p:pRg st="0" end="0"/>
                                            </p:txEl>
                                          </p:spTgt>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4">
                                            <p:txEl>
                                              <p:pRg st="0" end="0"/>
                                            </p:txEl>
                                          </p:spTgt>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4">
                                            <p:txEl>
                                              <p:pRg st="0" end="0"/>
                                            </p:txEl>
                                          </p:spTgt>
                                        </p:tgtEl>
                                        <p:attrNameLst>
                                          <p:attrName>ppt_y</p:attrName>
                                        </p:attrNameLst>
                                      </p:cBhvr>
                                      <p:tavLst>
                                        <p:tav tm="0" fmla="#ppt_y-sin(pi*$)/81">
                                          <p:val>
                                            <p:fltVal val="0"/>
                                          </p:val>
                                        </p:tav>
                                        <p:tav tm="100000">
                                          <p:val>
                                            <p:fltVal val="1"/>
                                          </p:val>
                                        </p:tav>
                                      </p:tavLst>
                                    </p:anim>
                                    <p:animScale>
                                      <p:cBhvr>
                                        <p:cTn id="19" dur="26">
                                          <p:stCondLst>
                                            <p:cond delay="650"/>
                                          </p:stCondLst>
                                        </p:cTn>
                                        <p:tgtEl>
                                          <p:spTgt spid="4">
                                            <p:txEl>
                                              <p:pRg st="0" end="0"/>
                                            </p:txEl>
                                          </p:spTgt>
                                        </p:tgtEl>
                                      </p:cBhvr>
                                      <p:to x="100000" y="60000"/>
                                    </p:animScale>
                                    <p:animScale>
                                      <p:cBhvr>
                                        <p:cTn id="20" dur="166" decel="50000">
                                          <p:stCondLst>
                                            <p:cond delay="676"/>
                                          </p:stCondLst>
                                        </p:cTn>
                                        <p:tgtEl>
                                          <p:spTgt spid="4">
                                            <p:txEl>
                                              <p:pRg st="0" end="0"/>
                                            </p:txEl>
                                          </p:spTgt>
                                        </p:tgtEl>
                                      </p:cBhvr>
                                      <p:to x="100000" y="100000"/>
                                    </p:animScale>
                                    <p:animScale>
                                      <p:cBhvr>
                                        <p:cTn id="21" dur="26">
                                          <p:stCondLst>
                                            <p:cond delay="1312"/>
                                          </p:stCondLst>
                                        </p:cTn>
                                        <p:tgtEl>
                                          <p:spTgt spid="4">
                                            <p:txEl>
                                              <p:pRg st="0" end="0"/>
                                            </p:txEl>
                                          </p:spTgt>
                                        </p:tgtEl>
                                      </p:cBhvr>
                                      <p:to x="100000" y="80000"/>
                                    </p:animScale>
                                    <p:animScale>
                                      <p:cBhvr>
                                        <p:cTn id="22" dur="166" decel="50000">
                                          <p:stCondLst>
                                            <p:cond delay="1338"/>
                                          </p:stCondLst>
                                        </p:cTn>
                                        <p:tgtEl>
                                          <p:spTgt spid="4">
                                            <p:txEl>
                                              <p:pRg st="0" end="0"/>
                                            </p:txEl>
                                          </p:spTgt>
                                        </p:tgtEl>
                                      </p:cBhvr>
                                      <p:to x="100000" y="100000"/>
                                    </p:animScale>
                                    <p:animScale>
                                      <p:cBhvr>
                                        <p:cTn id="23" dur="26">
                                          <p:stCondLst>
                                            <p:cond delay="1642"/>
                                          </p:stCondLst>
                                        </p:cTn>
                                        <p:tgtEl>
                                          <p:spTgt spid="4">
                                            <p:txEl>
                                              <p:pRg st="0" end="0"/>
                                            </p:txEl>
                                          </p:spTgt>
                                        </p:tgtEl>
                                      </p:cBhvr>
                                      <p:to x="100000" y="90000"/>
                                    </p:animScale>
                                    <p:animScale>
                                      <p:cBhvr>
                                        <p:cTn id="24" dur="166" decel="50000">
                                          <p:stCondLst>
                                            <p:cond delay="1668"/>
                                          </p:stCondLst>
                                        </p:cTn>
                                        <p:tgtEl>
                                          <p:spTgt spid="4">
                                            <p:txEl>
                                              <p:pRg st="0" end="0"/>
                                            </p:txEl>
                                          </p:spTgt>
                                        </p:tgtEl>
                                      </p:cBhvr>
                                      <p:to x="100000" y="100000"/>
                                    </p:animScale>
                                    <p:animScale>
                                      <p:cBhvr>
                                        <p:cTn id="25" dur="26">
                                          <p:stCondLst>
                                            <p:cond delay="1808"/>
                                          </p:stCondLst>
                                        </p:cTn>
                                        <p:tgtEl>
                                          <p:spTgt spid="4">
                                            <p:txEl>
                                              <p:pRg st="0" end="0"/>
                                            </p:txEl>
                                          </p:spTgt>
                                        </p:tgtEl>
                                      </p:cBhvr>
                                      <p:to x="100000" y="95000"/>
                                    </p:animScale>
                                    <p:animScale>
                                      <p:cBhvr>
                                        <p:cTn id="26" dur="166" decel="50000">
                                          <p:stCondLst>
                                            <p:cond delay="1834"/>
                                          </p:stCondLst>
                                        </p:cTn>
                                        <p:tgtEl>
                                          <p:spTgt spid="4">
                                            <p:txEl>
                                              <p:pRg st="0" end="0"/>
                                            </p:txEl>
                                          </p:spTgt>
                                        </p:tgtEl>
                                      </p:cBhvr>
                                      <p:to x="100000" y="100000"/>
                                    </p:animScale>
                                  </p:childTnLst>
                                </p:cTn>
                              </p:par>
                              <p:par>
                                <p:cTn id="27" presetID="34" presetClass="emph" presetSubtype="0" fill="hold" grpId="1" nodeType="withEffect">
                                  <p:stCondLst>
                                    <p:cond delay="1900"/>
                                  </p:stCondLst>
                                  <p:iterate type="lt">
                                    <p:tmPct val="10000"/>
                                  </p:iterate>
                                  <p:childTnLst>
                                    <p:animMotion origin="layout" path="M 1.875E-6 2.22222E-6 L 1.875E-6 -0.07222 " pathEditMode="relative" rAng="0" ptsTypes="AA">
                                      <p:cBhvr>
                                        <p:cTn id="28" dur="200" accel="50000" decel="50000" autoRev="1" fill="hold">
                                          <p:stCondLst>
                                            <p:cond delay="0"/>
                                          </p:stCondLst>
                                        </p:cTn>
                                        <p:tgtEl>
                                          <p:spTgt spid="4">
                                            <p:txEl>
                                              <p:pRg st="0" end="0"/>
                                            </p:txEl>
                                          </p:spTgt>
                                        </p:tgtEl>
                                        <p:attrNameLst>
                                          <p:attrName>ppt_x</p:attrName>
                                          <p:attrName>ppt_y</p:attrName>
                                        </p:attrNameLst>
                                      </p:cBhvr>
                                      <p:rCtr x="0" y="-3611"/>
                                    </p:animMotion>
                                    <p:animRot by="1500000">
                                      <p:cBhvr>
                                        <p:cTn id="29" dur="100" fill="hold">
                                          <p:stCondLst>
                                            <p:cond delay="0"/>
                                          </p:stCondLst>
                                        </p:cTn>
                                        <p:tgtEl>
                                          <p:spTgt spid="4">
                                            <p:txEl>
                                              <p:pRg st="0" end="0"/>
                                            </p:txEl>
                                          </p:spTgt>
                                        </p:tgtEl>
                                        <p:attrNameLst>
                                          <p:attrName>r</p:attrName>
                                        </p:attrNameLst>
                                      </p:cBhvr>
                                    </p:animRot>
                                    <p:animRot by="-1500000">
                                      <p:cBhvr>
                                        <p:cTn id="30" dur="100" fill="hold">
                                          <p:stCondLst>
                                            <p:cond delay="100"/>
                                          </p:stCondLst>
                                        </p:cTn>
                                        <p:tgtEl>
                                          <p:spTgt spid="4">
                                            <p:txEl>
                                              <p:pRg st="0" end="0"/>
                                            </p:txEl>
                                          </p:spTgt>
                                        </p:tgtEl>
                                        <p:attrNameLst>
                                          <p:attrName>r</p:attrName>
                                        </p:attrNameLst>
                                      </p:cBhvr>
                                    </p:animRot>
                                    <p:animRot by="-1500000">
                                      <p:cBhvr>
                                        <p:cTn id="31" dur="100" fill="hold">
                                          <p:stCondLst>
                                            <p:cond delay="200"/>
                                          </p:stCondLst>
                                        </p:cTn>
                                        <p:tgtEl>
                                          <p:spTgt spid="4">
                                            <p:txEl>
                                              <p:pRg st="0" end="0"/>
                                            </p:txEl>
                                          </p:spTgt>
                                        </p:tgtEl>
                                        <p:attrNameLst>
                                          <p:attrName>r</p:attrName>
                                        </p:attrNameLst>
                                      </p:cBhvr>
                                    </p:animRot>
                                    <p:animRot by="1500000">
                                      <p:cBhvr>
                                        <p:cTn id="32" dur="100" fill="hold">
                                          <p:stCondLst>
                                            <p:cond delay="300"/>
                                          </p:stCondLst>
                                        </p:cTn>
                                        <p:tgtEl>
                                          <p:spTgt spid="4">
                                            <p:txEl>
                                              <p:pRg st="0" end="0"/>
                                            </p:txEl>
                                          </p:spTgt>
                                        </p:tgtEl>
                                        <p:attrNameLst>
                                          <p:attrName>r</p:attrName>
                                        </p:attrNameLst>
                                      </p:cBhvr>
                                    </p:animRot>
                                  </p:childTnLst>
                                </p:cTn>
                              </p:par>
                              <p:par>
                                <p:cTn id="33" presetID="32" presetClass="emph" presetSubtype="0" fill="hold" nodeType="withEffect">
                                  <p:stCondLst>
                                    <p:cond delay="2000"/>
                                  </p:stCondLst>
                                  <p:childTnLst>
                                    <p:animRot by="120000">
                                      <p:cBhvr>
                                        <p:cTn id="34" dur="100" fill="hold">
                                          <p:stCondLst>
                                            <p:cond delay="0"/>
                                          </p:stCondLst>
                                        </p:cTn>
                                        <p:tgtEl>
                                          <p:spTgt spid="10"/>
                                        </p:tgtEl>
                                        <p:attrNameLst>
                                          <p:attrName>r</p:attrName>
                                        </p:attrNameLst>
                                      </p:cBhvr>
                                    </p:animRot>
                                    <p:animRot by="-240000">
                                      <p:cBhvr>
                                        <p:cTn id="35" dur="200" fill="hold">
                                          <p:stCondLst>
                                            <p:cond delay="200"/>
                                          </p:stCondLst>
                                        </p:cTn>
                                        <p:tgtEl>
                                          <p:spTgt spid="10"/>
                                        </p:tgtEl>
                                        <p:attrNameLst>
                                          <p:attrName>r</p:attrName>
                                        </p:attrNameLst>
                                      </p:cBhvr>
                                    </p:animRot>
                                    <p:animRot by="240000">
                                      <p:cBhvr>
                                        <p:cTn id="36" dur="200" fill="hold">
                                          <p:stCondLst>
                                            <p:cond delay="400"/>
                                          </p:stCondLst>
                                        </p:cTn>
                                        <p:tgtEl>
                                          <p:spTgt spid="10"/>
                                        </p:tgtEl>
                                        <p:attrNameLst>
                                          <p:attrName>r</p:attrName>
                                        </p:attrNameLst>
                                      </p:cBhvr>
                                    </p:animRot>
                                    <p:animRot by="-240000">
                                      <p:cBhvr>
                                        <p:cTn id="37" dur="200" fill="hold">
                                          <p:stCondLst>
                                            <p:cond delay="600"/>
                                          </p:stCondLst>
                                        </p:cTn>
                                        <p:tgtEl>
                                          <p:spTgt spid="10"/>
                                        </p:tgtEl>
                                        <p:attrNameLst>
                                          <p:attrName>r</p:attrName>
                                        </p:attrNameLst>
                                      </p:cBhvr>
                                    </p:animRot>
                                    <p:animRot by="120000">
                                      <p:cBhvr>
                                        <p:cTn id="38" dur="200" fill="hold">
                                          <p:stCondLst>
                                            <p:cond delay="800"/>
                                          </p:stCondLst>
                                        </p:cTn>
                                        <p:tgtEl>
                                          <p:spTgt spid="10"/>
                                        </p:tgtEl>
                                        <p:attrNameLst>
                                          <p:attrName>r</p:attrName>
                                        </p:attrNameLst>
                                      </p:cBhvr>
                                    </p:animRot>
                                  </p:childTnLst>
                                </p:cTn>
                              </p:par>
                              <p:par>
                                <p:cTn id="39" presetID="32" presetClass="emph" presetSubtype="0" fill="hold" nodeType="withEffect">
                                  <p:stCondLst>
                                    <p:cond delay="2100"/>
                                  </p:stCondLst>
                                  <p:childTnLst>
                                    <p:animRot by="120000">
                                      <p:cBhvr>
                                        <p:cTn id="40" dur="100" fill="hold">
                                          <p:stCondLst>
                                            <p:cond delay="0"/>
                                          </p:stCondLst>
                                        </p:cTn>
                                        <p:tgtEl>
                                          <p:spTgt spid="11"/>
                                        </p:tgtEl>
                                        <p:attrNameLst>
                                          <p:attrName>r</p:attrName>
                                        </p:attrNameLst>
                                      </p:cBhvr>
                                    </p:animRot>
                                    <p:animRot by="-240000">
                                      <p:cBhvr>
                                        <p:cTn id="41" dur="200" fill="hold">
                                          <p:stCondLst>
                                            <p:cond delay="200"/>
                                          </p:stCondLst>
                                        </p:cTn>
                                        <p:tgtEl>
                                          <p:spTgt spid="11"/>
                                        </p:tgtEl>
                                        <p:attrNameLst>
                                          <p:attrName>r</p:attrName>
                                        </p:attrNameLst>
                                      </p:cBhvr>
                                    </p:animRot>
                                    <p:animRot by="240000">
                                      <p:cBhvr>
                                        <p:cTn id="42" dur="200" fill="hold">
                                          <p:stCondLst>
                                            <p:cond delay="400"/>
                                          </p:stCondLst>
                                        </p:cTn>
                                        <p:tgtEl>
                                          <p:spTgt spid="11"/>
                                        </p:tgtEl>
                                        <p:attrNameLst>
                                          <p:attrName>r</p:attrName>
                                        </p:attrNameLst>
                                      </p:cBhvr>
                                    </p:animRot>
                                    <p:animRot by="-240000">
                                      <p:cBhvr>
                                        <p:cTn id="43" dur="200" fill="hold">
                                          <p:stCondLst>
                                            <p:cond delay="600"/>
                                          </p:stCondLst>
                                        </p:cTn>
                                        <p:tgtEl>
                                          <p:spTgt spid="11"/>
                                        </p:tgtEl>
                                        <p:attrNameLst>
                                          <p:attrName>r</p:attrName>
                                        </p:attrNameLst>
                                      </p:cBhvr>
                                    </p:animRot>
                                    <p:animRot by="120000">
                                      <p:cBhvr>
                                        <p:cTn id="44" dur="200" fill="hold">
                                          <p:stCondLst>
                                            <p:cond delay="800"/>
                                          </p:stCondLst>
                                        </p:cTn>
                                        <p:tgtEl>
                                          <p:spTgt spid="1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80000">
                <p:cTn id="45" fill="hold" display="0">
                  <p:stCondLst>
                    <p:cond delay="indefinite"/>
                  </p:stCondLst>
                  <p:endCondLst>
                    <p:cond evt="onStopAudio" delay="0">
                      <p:tgtEl>
                        <p:sldTgt/>
                      </p:tgtEl>
                    </p:cond>
                  </p:endCondLst>
                </p:cTn>
                <p:tgtEl>
                  <p:spTgt spid="12"/>
                </p:tgtEl>
              </p:cMediaNode>
            </p:audio>
            <p:seq concurrent="1" nextAc="seek">
              <p:cTn id="46" restart="whenNotActive" fill="hold" evtFilter="cancelBubble" nodeType="interactiveSeq">
                <p:stCondLst>
                  <p:cond evt="onClick" delay="0">
                    <p:tgtEl>
                      <p:spTgt spid="11"/>
                    </p:tgtEl>
                  </p:cond>
                </p:stCondLst>
                <p:endSync evt="end" delay="0">
                  <p:rtn val="all"/>
                </p:endSync>
                <p:childTnLst>
                  <p:par>
                    <p:cTn id="47" fill="hold">
                      <p:stCondLst>
                        <p:cond delay="0"/>
                      </p:stCondLst>
                      <p:childTnLst>
                        <p:par>
                          <p:cTn id="48" fill="hold">
                            <p:stCondLst>
                              <p:cond delay="0"/>
                            </p:stCondLst>
                            <p:childTnLst>
                              <p:par>
                                <p:cTn id="49" presetID="2" presetClass="exit" presetSubtype="6" fill="hold" nodeType="clickEffect">
                                  <p:stCondLst>
                                    <p:cond delay="0"/>
                                  </p:stCondLst>
                                  <p:childTnLst>
                                    <p:anim calcmode="lin" valueType="num">
                                      <p:cBhvr additive="base">
                                        <p:cTn id="50" dur="2000"/>
                                        <p:tgtEl>
                                          <p:spTgt spid="11"/>
                                        </p:tgtEl>
                                        <p:attrNameLst>
                                          <p:attrName>ppt_x</p:attrName>
                                        </p:attrNameLst>
                                      </p:cBhvr>
                                      <p:tavLst>
                                        <p:tav tm="0">
                                          <p:val>
                                            <p:strVal val="ppt_x"/>
                                          </p:val>
                                        </p:tav>
                                        <p:tav tm="100000">
                                          <p:val>
                                            <p:strVal val="1+ppt_w/2"/>
                                          </p:val>
                                        </p:tav>
                                      </p:tavLst>
                                    </p:anim>
                                    <p:anim calcmode="lin" valueType="num">
                                      <p:cBhvr additive="base">
                                        <p:cTn id="51" dur="2000"/>
                                        <p:tgtEl>
                                          <p:spTgt spid="11"/>
                                        </p:tgtEl>
                                        <p:attrNameLst>
                                          <p:attrName>ppt_y</p:attrName>
                                        </p:attrNameLst>
                                      </p:cBhvr>
                                      <p:tavLst>
                                        <p:tav tm="0">
                                          <p:val>
                                            <p:strVal val="ppt_y"/>
                                          </p:val>
                                        </p:tav>
                                        <p:tav tm="100000">
                                          <p:val>
                                            <p:strVal val="1+ppt_h/2"/>
                                          </p:val>
                                        </p:tav>
                                      </p:tavLst>
                                    </p:anim>
                                    <p:set>
                                      <p:cBhvr>
                                        <p:cTn id="52" dur="1" fill="hold">
                                          <p:stCondLst>
                                            <p:cond delay="19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53" restart="whenNotActive" fill="hold" evtFilter="cancelBubble" nodeType="interactiveSeq">
                <p:stCondLst>
                  <p:cond evt="onClick" delay="0">
                    <p:tgtEl>
                      <p:spTgt spid="10"/>
                    </p:tgtEl>
                  </p:cond>
                </p:stCondLst>
                <p:endSync evt="end" delay="0">
                  <p:rtn val="all"/>
                </p:endSync>
                <p:childTnLst>
                  <p:par>
                    <p:cTn id="54" fill="hold">
                      <p:stCondLst>
                        <p:cond delay="0"/>
                      </p:stCondLst>
                      <p:childTnLst>
                        <p:par>
                          <p:cTn id="55" fill="hold">
                            <p:stCondLst>
                              <p:cond delay="0"/>
                            </p:stCondLst>
                            <p:childTnLst>
                              <p:par>
                                <p:cTn id="56" presetID="2" presetClass="exit" presetSubtype="12" fill="hold" nodeType="clickEffect">
                                  <p:stCondLst>
                                    <p:cond delay="0"/>
                                  </p:stCondLst>
                                  <p:childTnLst>
                                    <p:anim calcmode="lin" valueType="num">
                                      <p:cBhvr additive="base">
                                        <p:cTn id="57" dur="2000"/>
                                        <p:tgtEl>
                                          <p:spTgt spid="10"/>
                                        </p:tgtEl>
                                        <p:attrNameLst>
                                          <p:attrName>ppt_x</p:attrName>
                                        </p:attrNameLst>
                                      </p:cBhvr>
                                      <p:tavLst>
                                        <p:tav tm="0">
                                          <p:val>
                                            <p:strVal val="ppt_x"/>
                                          </p:val>
                                        </p:tav>
                                        <p:tav tm="100000">
                                          <p:val>
                                            <p:strVal val="0-ppt_w/2"/>
                                          </p:val>
                                        </p:tav>
                                      </p:tavLst>
                                    </p:anim>
                                    <p:anim calcmode="lin" valueType="num">
                                      <p:cBhvr additive="base">
                                        <p:cTn id="58" dur="2000"/>
                                        <p:tgtEl>
                                          <p:spTgt spid="10"/>
                                        </p:tgtEl>
                                        <p:attrNameLst>
                                          <p:attrName>ppt_y</p:attrName>
                                        </p:attrNameLst>
                                      </p:cBhvr>
                                      <p:tavLst>
                                        <p:tav tm="0">
                                          <p:val>
                                            <p:strVal val="ppt_y"/>
                                          </p:val>
                                        </p:tav>
                                        <p:tav tm="100000">
                                          <p:val>
                                            <p:strVal val="1+ppt_h/2"/>
                                          </p:val>
                                        </p:tav>
                                      </p:tavLst>
                                    </p:anim>
                                    <p:set>
                                      <p:cBhvr>
                                        <p:cTn id="59" dur="1" fill="hold">
                                          <p:stCondLst>
                                            <p:cond delay="19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childTnLst>
        </p:cTn>
      </p:par>
    </p:tnLst>
    <p:bldLst>
      <p:bldP spid="4" grpId="0" build="allAtOnce"/>
      <p:bldP spid="4" grpId="1" build="allAtOnce"/>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Rounded Corners 25">
            <a:extLst>
              <a:ext uri="{FF2B5EF4-FFF2-40B4-BE49-F238E27FC236}">
                <a16:creationId xmlns:a16="http://schemas.microsoft.com/office/drawing/2014/main" xmlns="" id="{31102EEC-918E-4685-9E80-2CA2D6BA2D6B}"/>
              </a:ext>
            </a:extLst>
          </p:cNvPr>
          <p:cNvSpPr/>
          <p:nvPr/>
        </p:nvSpPr>
        <p:spPr>
          <a:xfrm>
            <a:off x="-61820" y="174036"/>
            <a:ext cx="12334390" cy="668396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组合 4">
            <a:extLst>
              <a:ext uri="{FF2B5EF4-FFF2-40B4-BE49-F238E27FC236}">
                <a16:creationId xmlns:a16="http://schemas.microsoft.com/office/drawing/2014/main" xmlns="" id="{56322765-05BC-4012-8FB8-4744F732392C}"/>
              </a:ext>
            </a:extLst>
          </p:cNvPr>
          <p:cNvGrpSpPr/>
          <p:nvPr/>
        </p:nvGrpSpPr>
        <p:grpSpPr>
          <a:xfrm>
            <a:off x="5830010" y="5155547"/>
            <a:ext cx="6442560" cy="1914952"/>
            <a:chOff x="0" y="3566019"/>
            <a:chExt cx="12298652" cy="3655585"/>
          </a:xfrm>
        </p:grpSpPr>
        <p:pic>
          <p:nvPicPr>
            <p:cNvPr id="12" name="图片 5">
              <a:extLst>
                <a:ext uri="{FF2B5EF4-FFF2-40B4-BE49-F238E27FC236}">
                  <a16:creationId xmlns:a16="http://schemas.microsoft.com/office/drawing/2014/main" xmlns="" id="{F77EACB8-66C7-4448-8982-6DCA666100D7}"/>
                </a:ext>
              </a:extLst>
            </p:cNvPr>
            <p:cNvPicPr>
              <a:picLocks noChangeAspect="1"/>
            </p:cNvPicPr>
            <p:nvPr/>
          </p:nvPicPr>
          <p:blipFill rotWithShape="1">
            <a:blip r:embed="rId2">
              <a:extLst>
                <a:ext uri="{28A0092B-C50C-407E-A947-70E740481C1C}">
                  <a14:useLocalDpi xmlns:a14="http://schemas.microsoft.com/office/drawing/2010/main" val="0"/>
                </a:ext>
              </a:extLst>
            </a:blip>
            <a:srcRect l="58176" t="52867" r="-1171" b="21243"/>
            <a:stretch/>
          </p:blipFill>
          <p:spPr>
            <a:xfrm>
              <a:off x="9118237" y="3815161"/>
              <a:ext cx="3180415" cy="3406443"/>
            </a:xfrm>
            <a:prstGeom prst="rect">
              <a:avLst/>
            </a:prstGeom>
          </p:spPr>
        </p:pic>
        <p:grpSp>
          <p:nvGrpSpPr>
            <p:cNvPr id="13" name="组合 6">
              <a:extLst>
                <a:ext uri="{FF2B5EF4-FFF2-40B4-BE49-F238E27FC236}">
                  <a16:creationId xmlns:a16="http://schemas.microsoft.com/office/drawing/2014/main" xmlns="" id="{AE25196C-8D0E-4872-A442-E2B4052E910C}"/>
                </a:ext>
              </a:extLst>
            </p:cNvPr>
            <p:cNvGrpSpPr/>
            <p:nvPr/>
          </p:nvGrpSpPr>
          <p:grpSpPr>
            <a:xfrm>
              <a:off x="0" y="3566019"/>
              <a:ext cx="12195836" cy="3433990"/>
              <a:chOff x="-3836" y="3564981"/>
              <a:chExt cx="12195836" cy="3433990"/>
            </a:xfrm>
          </p:grpSpPr>
          <p:pic>
            <p:nvPicPr>
              <p:cNvPr id="14" name="图片 7">
                <a:extLst>
                  <a:ext uri="{FF2B5EF4-FFF2-40B4-BE49-F238E27FC236}">
                    <a16:creationId xmlns:a16="http://schemas.microsoft.com/office/drawing/2014/main" xmlns="" id="{E902CDC3-BB9C-4B1A-9BD4-F626AA168EDE}"/>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4596"/>
              <a:stretch/>
            </p:blipFill>
            <p:spPr>
              <a:xfrm>
                <a:off x="-3836" y="3705474"/>
                <a:ext cx="2664699" cy="3152526"/>
              </a:xfrm>
              <a:prstGeom prst="rect">
                <a:avLst/>
              </a:prstGeom>
            </p:spPr>
          </p:pic>
          <p:grpSp>
            <p:nvGrpSpPr>
              <p:cNvPr id="15" name="组合 8">
                <a:extLst>
                  <a:ext uri="{FF2B5EF4-FFF2-40B4-BE49-F238E27FC236}">
                    <a16:creationId xmlns:a16="http://schemas.microsoft.com/office/drawing/2014/main" xmlns="" id="{9E4CC67F-9B18-49F3-8D7A-4A0B86B0A401}"/>
                  </a:ext>
                </a:extLst>
              </p:cNvPr>
              <p:cNvGrpSpPr/>
              <p:nvPr/>
            </p:nvGrpSpPr>
            <p:grpSpPr>
              <a:xfrm>
                <a:off x="169579" y="3564981"/>
                <a:ext cx="12022421" cy="3433990"/>
                <a:chOff x="169579" y="3564981"/>
                <a:chExt cx="12022421" cy="3433990"/>
              </a:xfrm>
            </p:grpSpPr>
            <p:pic>
              <p:nvPicPr>
                <p:cNvPr id="16" name="图片 9">
                  <a:extLst>
                    <a:ext uri="{FF2B5EF4-FFF2-40B4-BE49-F238E27FC236}">
                      <a16:creationId xmlns:a16="http://schemas.microsoft.com/office/drawing/2014/main" xmlns="" id="{DDB2D210-0852-4BB4-8E0E-4E9A74583002}"/>
                    </a:ext>
                  </a:extLst>
                </p:cNvPr>
                <p:cNvPicPr>
                  <a:picLocks noChangeAspect="1"/>
                </p:cNvPicPr>
                <p:nvPr/>
              </p:nvPicPr>
              <p:blipFill rotWithShape="1">
                <a:blip r:embed="rId3">
                  <a:extLst>
                    <a:ext uri="{28A0092B-C50C-407E-A947-70E740481C1C}">
                      <a14:useLocalDpi xmlns:a14="http://schemas.microsoft.com/office/drawing/2010/main" val="0"/>
                    </a:ext>
                  </a:extLst>
                </a:blip>
                <a:srcRect l="65426" t="67526" r="-108" b="9176"/>
                <a:stretch/>
              </p:blipFill>
              <p:spPr>
                <a:xfrm>
                  <a:off x="9429135" y="3564981"/>
                  <a:ext cx="2762865" cy="3301218"/>
                </a:xfrm>
                <a:prstGeom prst="rect">
                  <a:avLst/>
                </a:prstGeom>
              </p:spPr>
            </p:pic>
            <p:grpSp>
              <p:nvGrpSpPr>
                <p:cNvPr id="17" name="组合 10">
                  <a:extLst>
                    <a:ext uri="{FF2B5EF4-FFF2-40B4-BE49-F238E27FC236}">
                      <a16:creationId xmlns:a16="http://schemas.microsoft.com/office/drawing/2014/main" xmlns="" id="{48E0D5F1-7C85-48FB-B524-BDB37A5195B1}"/>
                    </a:ext>
                  </a:extLst>
                </p:cNvPr>
                <p:cNvGrpSpPr/>
                <p:nvPr/>
              </p:nvGrpSpPr>
              <p:grpSpPr>
                <a:xfrm>
                  <a:off x="169579" y="3963247"/>
                  <a:ext cx="9959645" cy="3035724"/>
                  <a:chOff x="169579" y="3963247"/>
                  <a:chExt cx="9959645" cy="3035724"/>
                </a:xfrm>
              </p:grpSpPr>
              <p:pic>
                <p:nvPicPr>
                  <p:cNvPr id="18" name="图片 11">
                    <a:extLst>
                      <a:ext uri="{FF2B5EF4-FFF2-40B4-BE49-F238E27FC236}">
                        <a16:creationId xmlns:a16="http://schemas.microsoft.com/office/drawing/2014/main" xmlns="" id="{583D3A4E-23D7-480E-978F-7AF82E408386}"/>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169579" y="4358452"/>
                    <a:ext cx="2467897" cy="2528052"/>
                  </a:xfrm>
                  <a:prstGeom prst="rect">
                    <a:avLst/>
                  </a:prstGeom>
                </p:spPr>
              </p:pic>
              <p:pic>
                <p:nvPicPr>
                  <p:cNvPr id="19" name="图片 12">
                    <a:extLst>
                      <a:ext uri="{FF2B5EF4-FFF2-40B4-BE49-F238E27FC236}">
                        <a16:creationId xmlns:a16="http://schemas.microsoft.com/office/drawing/2014/main" xmlns="" id="{3B89093F-7114-4198-B246-1A9E5AF6EFA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8729046" y="4649650"/>
                    <a:ext cx="1400178" cy="2298273"/>
                  </a:xfrm>
                  <a:prstGeom prst="rect">
                    <a:avLst/>
                  </a:prstGeom>
                </p:spPr>
              </p:pic>
              <p:pic>
                <p:nvPicPr>
                  <p:cNvPr id="20" name="图片 13">
                    <a:extLst>
                      <a:ext uri="{FF2B5EF4-FFF2-40B4-BE49-F238E27FC236}">
                        <a16:creationId xmlns:a16="http://schemas.microsoft.com/office/drawing/2014/main" xmlns="" id="{B83E0C07-9316-4FFA-984D-45D17877FF3D}"/>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2291851" y="4991808"/>
                    <a:ext cx="1850211" cy="1895310"/>
                  </a:xfrm>
                  <a:prstGeom prst="rect">
                    <a:avLst/>
                  </a:prstGeom>
                </p:spPr>
              </p:pic>
              <p:pic>
                <p:nvPicPr>
                  <p:cNvPr id="21" name="图片 14">
                    <a:extLst>
                      <a:ext uri="{FF2B5EF4-FFF2-40B4-BE49-F238E27FC236}">
                        <a16:creationId xmlns:a16="http://schemas.microsoft.com/office/drawing/2014/main" xmlns="" id="{DCBE873A-825D-4619-9C1C-805468CF4420}"/>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7243369" y="4922282"/>
                    <a:ext cx="1917482" cy="1964221"/>
                  </a:xfrm>
                  <a:prstGeom prst="rect">
                    <a:avLst/>
                  </a:prstGeom>
                </p:spPr>
              </p:pic>
              <p:pic>
                <p:nvPicPr>
                  <p:cNvPr id="22" name="图片 15">
                    <a:extLst>
                      <a:ext uri="{FF2B5EF4-FFF2-40B4-BE49-F238E27FC236}">
                        <a16:creationId xmlns:a16="http://schemas.microsoft.com/office/drawing/2014/main" xmlns="" id="{B4DE0A29-040D-4753-8583-BEE3BE3147AF}"/>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t="48762" r="59945" b="26775"/>
                  <a:stretch/>
                </p:blipFill>
                <p:spPr>
                  <a:xfrm>
                    <a:off x="3826598" y="5351805"/>
                    <a:ext cx="1400178" cy="1521061"/>
                  </a:xfrm>
                  <a:prstGeom prst="rect">
                    <a:avLst/>
                  </a:prstGeom>
                </p:spPr>
              </p:pic>
              <p:pic>
                <p:nvPicPr>
                  <p:cNvPr id="23" name="图片 16">
                    <a:extLst>
                      <a:ext uri="{FF2B5EF4-FFF2-40B4-BE49-F238E27FC236}">
                        <a16:creationId xmlns:a16="http://schemas.microsoft.com/office/drawing/2014/main" xmlns="" id="{A538286F-59A4-45A4-9D36-1A84D848426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4564326" y="4700698"/>
                    <a:ext cx="1400178" cy="2298273"/>
                  </a:xfrm>
                  <a:prstGeom prst="rect">
                    <a:avLst/>
                  </a:prstGeom>
                </p:spPr>
              </p:pic>
              <p:pic>
                <p:nvPicPr>
                  <p:cNvPr id="24" name="图片 17">
                    <a:extLst>
                      <a:ext uri="{FF2B5EF4-FFF2-40B4-BE49-F238E27FC236}">
                        <a16:creationId xmlns:a16="http://schemas.microsoft.com/office/drawing/2014/main" xmlns="" id="{C7A9CB0F-445E-42B0-BE98-BDDA7DC9C454}"/>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6775"/>
                  <a:stretch/>
                </p:blipFill>
                <p:spPr>
                  <a:xfrm>
                    <a:off x="5264416" y="3963247"/>
                    <a:ext cx="2664699" cy="2894753"/>
                  </a:xfrm>
                  <a:prstGeom prst="rect">
                    <a:avLst/>
                  </a:prstGeom>
                </p:spPr>
              </p:pic>
            </p:grpSp>
          </p:grpSp>
        </p:grpSp>
      </p:grpSp>
      <p:grpSp>
        <p:nvGrpSpPr>
          <p:cNvPr id="30" name="组合 4">
            <a:extLst>
              <a:ext uri="{FF2B5EF4-FFF2-40B4-BE49-F238E27FC236}">
                <a16:creationId xmlns:a16="http://schemas.microsoft.com/office/drawing/2014/main" xmlns="" id="{02F7CFD9-2AEC-413B-B96A-80968A4D63D3}"/>
              </a:ext>
            </a:extLst>
          </p:cNvPr>
          <p:cNvGrpSpPr/>
          <p:nvPr/>
        </p:nvGrpSpPr>
        <p:grpSpPr>
          <a:xfrm flipH="1">
            <a:off x="-61820" y="5164897"/>
            <a:ext cx="6442560" cy="1914952"/>
            <a:chOff x="0" y="3566019"/>
            <a:chExt cx="12298652" cy="3655585"/>
          </a:xfrm>
        </p:grpSpPr>
        <p:pic>
          <p:nvPicPr>
            <p:cNvPr id="31" name="图片 5">
              <a:extLst>
                <a:ext uri="{FF2B5EF4-FFF2-40B4-BE49-F238E27FC236}">
                  <a16:creationId xmlns:a16="http://schemas.microsoft.com/office/drawing/2014/main" xmlns="" id="{3188F653-4AAD-4A84-8879-12A69AD8B88B}"/>
                </a:ext>
              </a:extLst>
            </p:cNvPr>
            <p:cNvPicPr>
              <a:picLocks noChangeAspect="1"/>
            </p:cNvPicPr>
            <p:nvPr/>
          </p:nvPicPr>
          <p:blipFill rotWithShape="1">
            <a:blip r:embed="rId2">
              <a:extLst>
                <a:ext uri="{28A0092B-C50C-407E-A947-70E740481C1C}">
                  <a14:useLocalDpi xmlns:a14="http://schemas.microsoft.com/office/drawing/2010/main" val="0"/>
                </a:ext>
              </a:extLst>
            </a:blip>
            <a:srcRect l="58176" t="52867" r="-1171" b="21243"/>
            <a:stretch/>
          </p:blipFill>
          <p:spPr>
            <a:xfrm>
              <a:off x="9118237" y="3815161"/>
              <a:ext cx="3180415" cy="3406443"/>
            </a:xfrm>
            <a:prstGeom prst="rect">
              <a:avLst/>
            </a:prstGeom>
          </p:spPr>
        </p:pic>
        <p:grpSp>
          <p:nvGrpSpPr>
            <p:cNvPr id="32" name="组合 6">
              <a:extLst>
                <a:ext uri="{FF2B5EF4-FFF2-40B4-BE49-F238E27FC236}">
                  <a16:creationId xmlns:a16="http://schemas.microsoft.com/office/drawing/2014/main" xmlns="" id="{9ED19737-99AA-4CCA-987A-731AB5C91F16}"/>
                </a:ext>
              </a:extLst>
            </p:cNvPr>
            <p:cNvGrpSpPr/>
            <p:nvPr/>
          </p:nvGrpSpPr>
          <p:grpSpPr>
            <a:xfrm>
              <a:off x="0" y="3566019"/>
              <a:ext cx="12195836" cy="3433990"/>
              <a:chOff x="-3836" y="3564981"/>
              <a:chExt cx="12195836" cy="3433990"/>
            </a:xfrm>
          </p:grpSpPr>
          <p:pic>
            <p:nvPicPr>
              <p:cNvPr id="33" name="图片 7">
                <a:extLst>
                  <a:ext uri="{FF2B5EF4-FFF2-40B4-BE49-F238E27FC236}">
                    <a16:creationId xmlns:a16="http://schemas.microsoft.com/office/drawing/2014/main" xmlns="" id="{54FFDDAB-45C2-44AD-8052-CE9B38B783D9}"/>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4596"/>
              <a:stretch/>
            </p:blipFill>
            <p:spPr>
              <a:xfrm>
                <a:off x="-3836" y="3705474"/>
                <a:ext cx="2664699" cy="3152526"/>
              </a:xfrm>
              <a:prstGeom prst="rect">
                <a:avLst/>
              </a:prstGeom>
            </p:spPr>
          </p:pic>
          <p:grpSp>
            <p:nvGrpSpPr>
              <p:cNvPr id="34" name="组合 8">
                <a:extLst>
                  <a:ext uri="{FF2B5EF4-FFF2-40B4-BE49-F238E27FC236}">
                    <a16:creationId xmlns:a16="http://schemas.microsoft.com/office/drawing/2014/main" xmlns="" id="{0F61B89B-D832-45AA-AF9E-5302468A2FB6}"/>
                  </a:ext>
                </a:extLst>
              </p:cNvPr>
              <p:cNvGrpSpPr/>
              <p:nvPr/>
            </p:nvGrpSpPr>
            <p:grpSpPr>
              <a:xfrm>
                <a:off x="169579" y="3564981"/>
                <a:ext cx="12022421" cy="3433990"/>
                <a:chOff x="169579" y="3564981"/>
                <a:chExt cx="12022421" cy="3433990"/>
              </a:xfrm>
            </p:grpSpPr>
            <p:pic>
              <p:nvPicPr>
                <p:cNvPr id="35" name="图片 9">
                  <a:extLst>
                    <a:ext uri="{FF2B5EF4-FFF2-40B4-BE49-F238E27FC236}">
                      <a16:creationId xmlns:a16="http://schemas.microsoft.com/office/drawing/2014/main" xmlns="" id="{C15DF47A-0ED9-430F-B7DE-0BA2463E5C86}"/>
                    </a:ext>
                  </a:extLst>
                </p:cNvPr>
                <p:cNvPicPr>
                  <a:picLocks noChangeAspect="1"/>
                </p:cNvPicPr>
                <p:nvPr/>
              </p:nvPicPr>
              <p:blipFill rotWithShape="1">
                <a:blip r:embed="rId3">
                  <a:extLst>
                    <a:ext uri="{28A0092B-C50C-407E-A947-70E740481C1C}">
                      <a14:useLocalDpi xmlns:a14="http://schemas.microsoft.com/office/drawing/2010/main" val="0"/>
                    </a:ext>
                  </a:extLst>
                </a:blip>
                <a:srcRect l="65426" t="67526" r="-108" b="9176"/>
                <a:stretch/>
              </p:blipFill>
              <p:spPr>
                <a:xfrm>
                  <a:off x="9429135" y="3564981"/>
                  <a:ext cx="2762865" cy="3301218"/>
                </a:xfrm>
                <a:prstGeom prst="rect">
                  <a:avLst/>
                </a:prstGeom>
              </p:spPr>
            </p:pic>
            <p:grpSp>
              <p:nvGrpSpPr>
                <p:cNvPr id="36" name="组合 10">
                  <a:extLst>
                    <a:ext uri="{FF2B5EF4-FFF2-40B4-BE49-F238E27FC236}">
                      <a16:creationId xmlns:a16="http://schemas.microsoft.com/office/drawing/2014/main" xmlns="" id="{12B8F0BB-E2FA-48B4-BF63-9F9744560FA2}"/>
                    </a:ext>
                  </a:extLst>
                </p:cNvPr>
                <p:cNvGrpSpPr/>
                <p:nvPr/>
              </p:nvGrpSpPr>
              <p:grpSpPr>
                <a:xfrm>
                  <a:off x="169579" y="3963247"/>
                  <a:ext cx="9959645" cy="3035724"/>
                  <a:chOff x="169579" y="3963247"/>
                  <a:chExt cx="9959645" cy="3035724"/>
                </a:xfrm>
              </p:grpSpPr>
              <p:pic>
                <p:nvPicPr>
                  <p:cNvPr id="37" name="图片 11">
                    <a:extLst>
                      <a:ext uri="{FF2B5EF4-FFF2-40B4-BE49-F238E27FC236}">
                        <a16:creationId xmlns:a16="http://schemas.microsoft.com/office/drawing/2014/main" xmlns="" id="{E90EF9F3-B534-4B3A-8ED9-400A6D04A236}"/>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169579" y="4358452"/>
                    <a:ext cx="2467897" cy="2528052"/>
                  </a:xfrm>
                  <a:prstGeom prst="rect">
                    <a:avLst/>
                  </a:prstGeom>
                </p:spPr>
              </p:pic>
              <p:pic>
                <p:nvPicPr>
                  <p:cNvPr id="38" name="图片 12">
                    <a:extLst>
                      <a:ext uri="{FF2B5EF4-FFF2-40B4-BE49-F238E27FC236}">
                        <a16:creationId xmlns:a16="http://schemas.microsoft.com/office/drawing/2014/main" xmlns="" id="{DC10FBB6-37C0-4484-8B3B-F9FB7814FD1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8729046" y="4649650"/>
                    <a:ext cx="1400178" cy="2298273"/>
                  </a:xfrm>
                  <a:prstGeom prst="rect">
                    <a:avLst/>
                  </a:prstGeom>
                </p:spPr>
              </p:pic>
              <p:pic>
                <p:nvPicPr>
                  <p:cNvPr id="39" name="图片 13">
                    <a:extLst>
                      <a:ext uri="{FF2B5EF4-FFF2-40B4-BE49-F238E27FC236}">
                        <a16:creationId xmlns:a16="http://schemas.microsoft.com/office/drawing/2014/main" xmlns="" id="{3C8AEAD9-9B16-497D-9F09-525994CD24B7}"/>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2291851" y="4991808"/>
                    <a:ext cx="1850211" cy="1895310"/>
                  </a:xfrm>
                  <a:prstGeom prst="rect">
                    <a:avLst/>
                  </a:prstGeom>
                </p:spPr>
              </p:pic>
              <p:pic>
                <p:nvPicPr>
                  <p:cNvPr id="40" name="图片 14">
                    <a:extLst>
                      <a:ext uri="{FF2B5EF4-FFF2-40B4-BE49-F238E27FC236}">
                        <a16:creationId xmlns:a16="http://schemas.microsoft.com/office/drawing/2014/main" xmlns="" id="{04E4921D-0A9D-4F98-B9D7-73BC628DC9F9}"/>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7243369" y="4922282"/>
                    <a:ext cx="1917482" cy="1964221"/>
                  </a:xfrm>
                  <a:prstGeom prst="rect">
                    <a:avLst/>
                  </a:prstGeom>
                </p:spPr>
              </p:pic>
              <p:pic>
                <p:nvPicPr>
                  <p:cNvPr id="41" name="图片 15">
                    <a:extLst>
                      <a:ext uri="{FF2B5EF4-FFF2-40B4-BE49-F238E27FC236}">
                        <a16:creationId xmlns:a16="http://schemas.microsoft.com/office/drawing/2014/main" xmlns="" id="{FED885F0-62EE-4CD9-854A-4A7D5488FC9F}"/>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t="48762" r="59945" b="26775"/>
                  <a:stretch/>
                </p:blipFill>
                <p:spPr>
                  <a:xfrm>
                    <a:off x="3826598" y="5351805"/>
                    <a:ext cx="1400178" cy="1521061"/>
                  </a:xfrm>
                  <a:prstGeom prst="rect">
                    <a:avLst/>
                  </a:prstGeom>
                </p:spPr>
              </p:pic>
              <p:pic>
                <p:nvPicPr>
                  <p:cNvPr id="42" name="图片 16">
                    <a:extLst>
                      <a:ext uri="{FF2B5EF4-FFF2-40B4-BE49-F238E27FC236}">
                        <a16:creationId xmlns:a16="http://schemas.microsoft.com/office/drawing/2014/main" xmlns="" id="{DDA5C019-0BD2-4307-8FCC-166DA3A0281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4564326" y="4700698"/>
                    <a:ext cx="1400178" cy="2298273"/>
                  </a:xfrm>
                  <a:prstGeom prst="rect">
                    <a:avLst/>
                  </a:prstGeom>
                </p:spPr>
              </p:pic>
              <p:pic>
                <p:nvPicPr>
                  <p:cNvPr id="43" name="图片 17">
                    <a:extLst>
                      <a:ext uri="{FF2B5EF4-FFF2-40B4-BE49-F238E27FC236}">
                        <a16:creationId xmlns:a16="http://schemas.microsoft.com/office/drawing/2014/main" xmlns="" id="{6A159F02-952F-4F93-943D-EDCFB3332717}"/>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6775"/>
                  <a:stretch/>
                </p:blipFill>
                <p:spPr>
                  <a:xfrm>
                    <a:off x="5264416" y="3963247"/>
                    <a:ext cx="2664699" cy="2894753"/>
                  </a:xfrm>
                  <a:prstGeom prst="rect">
                    <a:avLst/>
                  </a:prstGeom>
                </p:spPr>
              </p:pic>
            </p:grpSp>
          </p:grpSp>
        </p:grpSp>
      </p:grpSp>
      <p:sp>
        <p:nvSpPr>
          <p:cNvPr id="52" name="Text Box 9">
            <a:extLst>
              <a:ext uri="{FF2B5EF4-FFF2-40B4-BE49-F238E27FC236}">
                <a16:creationId xmlns:a16="http://schemas.microsoft.com/office/drawing/2014/main" xmlns="" id="{939D7E8F-9814-4015-A89F-820D01D8F4C2}"/>
              </a:ext>
            </a:extLst>
          </p:cNvPr>
          <p:cNvSpPr txBox="1">
            <a:spLocks noChangeArrowheads="1"/>
          </p:cNvSpPr>
          <p:nvPr/>
        </p:nvSpPr>
        <p:spPr bwMode="auto">
          <a:xfrm>
            <a:off x="101598" y="407188"/>
            <a:ext cx="11930743" cy="4401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vi-VN" sz="2800" b="1" dirty="0">
                <a:solidFill>
                  <a:schemeClr val="tx2"/>
                </a:solidFill>
                <a:latin typeface="+mj-lt"/>
              </a:rPr>
              <a:t>Qua câu chuyện em thấy cá heo đáng yêu, đáng quý ở điểm nào?</a:t>
            </a:r>
          </a:p>
          <a:p>
            <a:pPr>
              <a:lnSpc>
                <a:spcPct val="150000"/>
              </a:lnSpc>
            </a:pPr>
            <a:r>
              <a:rPr lang="vi-VN" sz="2800" dirty="0">
                <a:solidFill>
                  <a:schemeClr val="tx2"/>
                </a:solidFill>
                <a:latin typeface="+mj-lt"/>
              </a:rPr>
              <a:t>1. Cá heo biết thưởng thức tiếng hát của nghệ sĩ A-ri-ôn.</a:t>
            </a:r>
          </a:p>
          <a:p>
            <a:pPr>
              <a:lnSpc>
                <a:spcPct val="150000"/>
              </a:lnSpc>
            </a:pPr>
            <a:r>
              <a:rPr lang="vi-VN" sz="2800" dirty="0">
                <a:solidFill>
                  <a:schemeClr val="tx2"/>
                </a:solidFill>
                <a:latin typeface="+mj-lt"/>
              </a:rPr>
              <a:t>2. Cá heo biết mời A-ri-ôn xuống cung điện của mình chơi.</a:t>
            </a:r>
          </a:p>
          <a:p>
            <a:pPr>
              <a:lnSpc>
                <a:spcPct val="150000"/>
              </a:lnSpc>
            </a:pPr>
            <a:r>
              <a:rPr lang="vi-VN" sz="2800" dirty="0">
                <a:solidFill>
                  <a:schemeClr val="tx2"/>
                </a:solidFill>
                <a:latin typeface="+mj-lt"/>
              </a:rPr>
              <a:t>3. Cá heo biết trân trọng tài năng của nghệ sĩ, mời A-ri-ôn xuống cung điện ca hát ngày đêm cho chúng.</a:t>
            </a:r>
          </a:p>
          <a:p>
            <a:pPr>
              <a:lnSpc>
                <a:spcPct val="150000"/>
              </a:lnSpc>
            </a:pPr>
            <a:r>
              <a:rPr lang="vi-VN" sz="2800" dirty="0">
                <a:solidFill>
                  <a:schemeClr val="tx2"/>
                </a:solidFill>
                <a:latin typeface="+mj-lt"/>
              </a:rPr>
              <a:t>4. Cá heo biết cứu giúp nghệ sĩ khi ông nhảy xuống biển.</a:t>
            </a:r>
          </a:p>
          <a:p>
            <a:pPr>
              <a:lnSpc>
                <a:spcPct val="150000"/>
              </a:lnSpc>
            </a:pPr>
            <a:r>
              <a:rPr lang="vi-VN" sz="2800" dirty="0">
                <a:solidFill>
                  <a:schemeClr val="tx2"/>
                </a:solidFill>
                <a:latin typeface="+mj-lt"/>
              </a:rPr>
              <a:t>5. Cá heo là bạn tốt của con người.</a:t>
            </a:r>
          </a:p>
        </p:txBody>
      </p:sp>
      <p:sp>
        <p:nvSpPr>
          <p:cNvPr id="3" name="Rectangle 1"/>
          <p:cNvSpPr>
            <a:spLocks noChangeArrowheads="1"/>
          </p:cNvSpPr>
          <p:nvPr/>
        </p:nvSpPr>
        <p:spPr bwMode="auto">
          <a:xfrm>
            <a:off x="152400" y="13901"/>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8" name="Rectangle 5"/>
          <p:cNvSpPr>
            <a:spLocks noChangeArrowheads="1"/>
          </p:cNvSpPr>
          <p:nvPr/>
        </p:nvSpPr>
        <p:spPr bwMode="auto">
          <a:xfrm>
            <a:off x="152400" y="1929786"/>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4" name="Rectangle 3"/>
          <p:cNvSpPr/>
          <p:nvPr/>
        </p:nvSpPr>
        <p:spPr>
          <a:xfrm>
            <a:off x="95885" y="834181"/>
            <a:ext cx="11930742" cy="661207"/>
          </a:xfrm>
          <a:prstGeom prst="rect">
            <a:avLst/>
          </a:prstGeom>
        </p:spPr>
        <p:txBody>
          <a:bodyPr wrap="square">
            <a:spAutoFit/>
          </a:bodyPr>
          <a:lstStyle/>
          <a:p>
            <a:pPr>
              <a:lnSpc>
                <a:spcPct val="150000"/>
              </a:lnSpc>
            </a:pPr>
            <a:r>
              <a:rPr lang="vi-VN" sz="2800" dirty="0" smtClean="0">
                <a:solidFill>
                  <a:srgbClr val="FF0000"/>
                </a:solidFill>
                <a:latin typeface="+mj-lt"/>
              </a:rPr>
              <a:t>1. Cá heo biết thưởng thức tiếng hát của nghệ sĩ A-ri-ôn.</a:t>
            </a:r>
            <a:endParaRPr lang="vi-VN" sz="2800" dirty="0">
              <a:solidFill>
                <a:srgbClr val="FF0000"/>
              </a:solidFill>
              <a:latin typeface="+mj-lt"/>
            </a:endParaRPr>
          </a:p>
        </p:txBody>
      </p:sp>
      <p:sp>
        <p:nvSpPr>
          <p:cNvPr id="2" name="Rectangle 1"/>
          <p:cNvSpPr/>
          <p:nvPr/>
        </p:nvSpPr>
        <p:spPr>
          <a:xfrm>
            <a:off x="95885" y="3393530"/>
            <a:ext cx="8388835" cy="661207"/>
          </a:xfrm>
          <a:prstGeom prst="rect">
            <a:avLst/>
          </a:prstGeom>
        </p:spPr>
        <p:txBody>
          <a:bodyPr wrap="none">
            <a:spAutoFit/>
          </a:bodyPr>
          <a:lstStyle/>
          <a:p>
            <a:pPr>
              <a:lnSpc>
                <a:spcPct val="150000"/>
              </a:lnSpc>
            </a:pPr>
            <a:r>
              <a:rPr lang="vi-VN" sz="2800" dirty="0">
                <a:solidFill>
                  <a:srgbClr val="FF0000"/>
                </a:solidFill>
                <a:latin typeface="+mj-lt"/>
              </a:rPr>
              <a:t>4. Cá heo biết cứu giúp nghệ sĩ khi ông nhảy xuống biển.</a:t>
            </a:r>
          </a:p>
        </p:txBody>
      </p:sp>
      <p:sp>
        <p:nvSpPr>
          <p:cNvPr id="5" name="Rectangle 4"/>
          <p:cNvSpPr/>
          <p:nvPr/>
        </p:nvSpPr>
        <p:spPr>
          <a:xfrm>
            <a:off x="102771" y="4035628"/>
            <a:ext cx="5187639" cy="661207"/>
          </a:xfrm>
          <a:prstGeom prst="rect">
            <a:avLst/>
          </a:prstGeom>
        </p:spPr>
        <p:txBody>
          <a:bodyPr wrap="none">
            <a:spAutoFit/>
          </a:bodyPr>
          <a:lstStyle/>
          <a:p>
            <a:pPr>
              <a:lnSpc>
                <a:spcPct val="150000"/>
              </a:lnSpc>
            </a:pPr>
            <a:r>
              <a:rPr lang="vi-VN" sz="2800" dirty="0">
                <a:solidFill>
                  <a:srgbClr val="FF0000"/>
                </a:solidFill>
                <a:latin typeface="+mj-lt"/>
              </a:rPr>
              <a:t>5. Cá heo là bạn tốt của con người.</a:t>
            </a:r>
          </a:p>
        </p:txBody>
      </p:sp>
    </p:spTree>
    <p:extLst>
      <p:ext uri="{BB962C8B-B14F-4D97-AF65-F5344CB8AC3E}">
        <p14:creationId xmlns:p14="http://schemas.microsoft.com/office/powerpoint/2010/main" val="1482583644"/>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blinds(horizontal)">
                                      <p:cBhvr>
                                        <p:cTn id="7" dur="500"/>
                                        <p:tgtEl>
                                          <p:spTgt spid="5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1000"/>
                                        <p:tgtEl>
                                          <p:spTgt spid="2"/>
                                        </p:tgtEl>
                                      </p:cBhvr>
                                    </p:animEffect>
                                    <p:anim calcmode="lin" valueType="num">
                                      <p:cBhvr>
                                        <p:cTn id="18" dur="1000" fill="hold"/>
                                        <p:tgtEl>
                                          <p:spTgt spid="2"/>
                                        </p:tgtEl>
                                        <p:attrNameLst>
                                          <p:attrName>ppt_x</p:attrName>
                                        </p:attrNameLst>
                                      </p:cBhvr>
                                      <p:tavLst>
                                        <p:tav tm="0">
                                          <p:val>
                                            <p:strVal val="#ppt_x"/>
                                          </p:val>
                                        </p:tav>
                                        <p:tav tm="100000">
                                          <p:val>
                                            <p:strVal val="#ppt_x"/>
                                          </p:val>
                                        </p:tav>
                                      </p:tavLst>
                                    </p:anim>
                                    <p:anim calcmode="lin" valueType="num">
                                      <p:cBhvr>
                                        <p:cTn id="1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circle(in)">
                                      <p:cBhvr>
                                        <p:cTn id="24"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p:bldP spid="4" grpId="0"/>
      <p:bldP spid="2" grpId="0"/>
      <p:bldP spid="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Rounded Corners 25">
            <a:extLst>
              <a:ext uri="{FF2B5EF4-FFF2-40B4-BE49-F238E27FC236}">
                <a16:creationId xmlns:a16="http://schemas.microsoft.com/office/drawing/2014/main" xmlns="" id="{31102EEC-918E-4685-9E80-2CA2D6BA2D6B}"/>
              </a:ext>
            </a:extLst>
          </p:cNvPr>
          <p:cNvSpPr/>
          <p:nvPr/>
        </p:nvSpPr>
        <p:spPr>
          <a:xfrm>
            <a:off x="216012" y="577574"/>
            <a:ext cx="11409680" cy="50698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组合 4">
            <a:extLst>
              <a:ext uri="{FF2B5EF4-FFF2-40B4-BE49-F238E27FC236}">
                <a16:creationId xmlns:a16="http://schemas.microsoft.com/office/drawing/2014/main" xmlns="" id="{56322765-05BC-4012-8FB8-4744F732392C}"/>
              </a:ext>
            </a:extLst>
          </p:cNvPr>
          <p:cNvGrpSpPr/>
          <p:nvPr/>
        </p:nvGrpSpPr>
        <p:grpSpPr>
          <a:xfrm>
            <a:off x="5830010" y="5155547"/>
            <a:ext cx="6442560" cy="1914952"/>
            <a:chOff x="0" y="3566019"/>
            <a:chExt cx="12298652" cy="3655585"/>
          </a:xfrm>
        </p:grpSpPr>
        <p:pic>
          <p:nvPicPr>
            <p:cNvPr id="12" name="图片 5">
              <a:extLst>
                <a:ext uri="{FF2B5EF4-FFF2-40B4-BE49-F238E27FC236}">
                  <a16:creationId xmlns:a16="http://schemas.microsoft.com/office/drawing/2014/main" xmlns="" id="{F77EACB8-66C7-4448-8982-6DCA666100D7}"/>
                </a:ext>
              </a:extLst>
            </p:cNvPr>
            <p:cNvPicPr>
              <a:picLocks noChangeAspect="1"/>
            </p:cNvPicPr>
            <p:nvPr/>
          </p:nvPicPr>
          <p:blipFill rotWithShape="1">
            <a:blip r:embed="rId2">
              <a:extLst>
                <a:ext uri="{28A0092B-C50C-407E-A947-70E740481C1C}">
                  <a14:useLocalDpi xmlns:a14="http://schemas.microsoft.com/office/drawing/2010/main" val="0"/>
                </a:ext>
              </a:extLst>
            </a:blip>
            <a:srcRect l="58176" t="52867" r="-1171" b="21243"/>
            <a:stretch/>
          </p:blipFill>
          <p:spPr>
            <a:xfrm>
              <a:off x="9118237" y="3815161"/>
              <a:ext cx="3180415" cy="3406443"/>
            </a:xfrm>
            <a:prstGeom prst="rect">
              <a:avLst/>
            </a:prstGeom>
          </p:spPr>
        </p:pic>
        <p:grpSp>
          <p:nvGrpSpPr>
            <p:cNvPr id="13" name="组合 6">
              <a:extLst>
                <a:ext uri="{FF2B5EF4-FFF2-40B4-BE49-F238E27FC236}">
                  <a16:creationId xmlns:a16="http://schemas.microsoft.com/office/drawing/2014/main" xmlns="" id="{AE25196C-8D0E-4872-A442-E2B4052E910C}"/>
                </a:ext>
              </a:extLst>
            </p:cNvPr>
            <p:cNvGrpSpPr/>
            <p:nvPr/>
          </p:nvGrpSpPr>
          <p:grpSpPr>
            <a:xfrm>
              <a:off x="0" y="3566019"/>
              <a:ext cx="12195836" cy="3433990"/>
              <a:chOff x="-3836" y="3564981"/>
              <a:chExt cx="12195836" cy="3433990"/>
            </a:xfrm>
          </p:grpSpPr>
          <p:pic>
            <p:nvPicPr>
              <p:cNvPr id="14" name="图片 7">
                <a:extLst>
                  <a:ext uri="{FF2B5EF4-FFF2-40B4-BE49-F238E27FC236}">
                    <a16:creationId xmlns:a16="http://schemas.microsoft.com/office/drawing/2014/main" xmlns="" id="{E902CDC3-BB9C-4B1A-9BD4-F626AA168EDE}"/>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4596"/>
              <a:stretch/>
            </p:blipFill>
            <p:spPr>
              <a:xfrm>
                <a:off x="-3836" y="3705474"/>
                <a:ext cx="2664699" cy="3152526"/>
              </a:xfrm>
              <a:prstGeom prst="rect">
                <a:avLst/>
              </a:prstGeom>
            </p:spPr>
          </p:pic>
          <p:grpSp>
            <p:nvGrpSpPr>
              <p:cNvPr id="15" name="组合 8">
                <a:extLst>
                  <a:ext uri="{FF2B5EF4-FFF2-40B4-BE49-F238E27FC236}">
                    <a16:creationId xmlns:a16="http://schemas.microsoft.com/office/drawing/2014/main" xmlns="" id="{9E4CC67F-9B18-49F3-8D7A-4A0B86B0A401}"/>
                  </a:ext>
                </a:extLst>
              </p:cNvPr>
              <p:cNvGrpSpPr/>
              <p:nvPr/>
            </p:nvGrpSpPr>
            <p:grpSpPr>
              <a:xfrm>
                <a:off x="169579" y="3564981"/>
                <a:ext cx="12022421" cy="3433990"/>
                <a:chOff x="169579" y="3564981"/>
                <a:chExt cx="12022421" cy="3433990"/>
              </a:xfrm>
            </p:grpSpPr>
            <p:pic>
              <p:nvPicPr>
                <p:cNvPr id="16" name="图片 9">
                  <a:extLst>
                    <a:ext uri="{FF2B5EF4-FFF2-40B4-BE49-F238E27FC236}">
                      <a16:creationId xmlns:a16="http://schemas.microsoft.com/office/drawing/2014/main" xmlns="" id="{DDB2D210-0852-4BB4-8E0E-4E9A74583002}"/>
                    </a:ext>
                  </a:extLst>
                </p:cNvPr>
                <p:cNvPicPr>
                  <a:picLocks noChangeAspect="1"/>
                </p:cNvPicPr>
                <p:nvPr/>
              </p:nvPicPr>
              <p:blipFill rotWithShape="1">
                <a:blip r:embed="rId3">
                  <a:extLst>
                    <a:ext uri="{28A0092B-C50C-407E-A947-70E740481C1C}">
                      <a14:useLocalDpi xmlns:a14="http://schemas.microsoft.com/office/drawing/2010/main" val="0"/>
                    </a:ext>
                  </a:extLst>
                </a:blip>
                <a:srcRect l="65426" t="67526" r="-108" b="9176"/>
                <a:stretch/>
              </p:blipFill>
              <p:spPr>
                <a:xfrm>
                  <a:off x="9429135" y="3564981"/>
                  <a:ext cx="2762865" cy="3301218"/>
                </a:xfrm>
                <a:prstGeom prst="rect">
                  <a:avLst/>
                </a:prstGeom>
              </p:spPr>
            </p:pic>
            <p:grpSp>
              <p:nvGrpSpPr>
                <p:cNvPr id="17" name="组合 10">
                  <a:extLst>
                    <a:ext uri="{FF2B5EF4-FFF2-40B4-BE49-F238E27FC236}">
                      <a16:creationId xmlns:a16="http://schemas.microsoft.com/office/drawing/2014/main" xmlns="" id="{48E0D5F1-7C85-48FB-B524-BDB37A5195B1}"/>
                    </a:ext>
                  </a:extLst>
                </p:cNvPr>
                <p:cNvGrpSpPr/>
                <p:nvPr/>
              </p:nvGrpSpPr>
              <p:grpSpPr>
                <a:xfrm>
                  <a:off x="169579" y="3963247"/>
                  <a:ext cx="9959645" cy="3035724"/>
                  <a:chOff x="169579" y="3963247"/>
                  <a:chExt cx="9959645" cy="3035724"/>
                </a:xfrm>
              </p:grpSpPr>
              <p:pic>
                <p:nvPicPr>
                  <p:cNvPr id="18" name="图片 11">
                    <a:extLst>
                      <a:ext uri="{FF2B5EF4-FFF2-40B4-BE49-F238E27FC236}">
                        <a16:creationId xmlns:a16="http://schemas.microsoft.com/office/drawing/2014/main" xmlns="" id="{583D3A4E-23D7-480E-978F-7AF82E408386}"/>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169579" y="4358452"/>
                    <a:ext cx="2467897" cy="2528052"/>
                  </a:xfrm>
                  <a:prstGeom prst="rect">
                    <a:avLst/>
                  </a:prstGeom>
                </p:spPr>
              </p:pic>
              <p:pic>
                <p:nvPicPr>
                  <p:cNvPr id="19" name="图片 12">
                    <a:extLst>
                      <a:ext uri="{FF2B5EF4-FFF2-40B4-BE49-F238E27FC236}">
                        <a16:creationId xmlns:a16="http://schemas.microsoft.com/office/drawing/2014/main" xmlns="" id="{3B89093F-7114-4198-B246-1A9E5AF6EFA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8729046" y="4649650"/>
                    <a:ext cx="1400178" cy="2298273"/>
                  </a:xfrm>
                  <a:prstGeom prst="rect">
                    <a:avLst/>
                  </a:prstGeom>
                </p:spPr>
              </p:pic>
              <p:pic>
                <p:nvPicPr>
                  <p:cNvPr id="20" name="图片 13">
                    <a:extLst>
                      <a:ext uri="{FF2B5EF4-FFF2-40B4-BE49-F238E27FC236}">
                        <a16:creationId xmlns:a16="http://schemas.microsoft.com/office/drawing/2014/main" xmlns="" id="{B83E0C07-9316-4FFA-984D-45D17877FF3D}"/>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2291851" y="4991808"/>
                    <a:ext cx="1850211" cy="1895310"/>
                  </a:xfrm>
                  <a:prstGeom prst="rect">
                    <a:avLst/>
                  </a:prstGeom>
                </p:spPr>
              </p:pic>
              <p:pic>
                <p:nvPicPr>
                  <p:cNvPr id="21" name="图片 14">
                    <a:extLst>
                      <a:ext uri="{FF2B5EF4-FFF2-40B4-BE49-F238E27FC236}">
                        <a16:creationId xmlns:a16="http://schemas.microsoft.com/office/drawing/2014/main" xmlns="" id="{DCBE873A-825D-4619-9C1C-805468CF4420}"/>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7243369" y="4922282"/>
                    <a:ext cx="1917482" cy="1964221"/>
                  </a:xfrm>
                  <a:prstGeom prst="rect">
                    <a:avLst/>
                  </a:prstGeom>
                </p:spPr>
              </p:pic>
              <p:pic>
                <p:nvPicPr>
                  <p:cNvPr id="22" name="图片 15">
                    <a:extLst>
                      <a:ext uri="{FF2B5EF4-FFF2-40B4-BE49-F238E27FC236}">
                        <a16:creationId xmlns:a16="http://schemas.microsoft.com/office/drawing/2014/main" xmlns="" id="{B4DE0A29-040D-4753-8583-BEE3BE3147AF}"/>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t="48762" r="59945" b="26775"/>
                  <a:stretch/>
                </p:blipFill>
                <p:spPr>
                  <a:xfrm>
                    <a:off x="3826598" y="5351805"/>
                    <a:ext cx="1400178" cy="1521061"/>
                  </a:xfrm>
                  <a:prstGeom prst="rect">
                    <a:avLst/>
                  </a:prstGeom>
                </p:spPr>
              </p:pic>
              <p:pic>
                <p:nvPicPr>
                  <p:cNvPr id="23" name="图片 16">
                    <a:extLst>
                      <a:ext uri="{FF2B5EF4-FFF2-40B4-BE49-F238E27FC236}">
                        <a16:creationId xmlns:a16="http://schemas.microsoft.com/office/drawing/2014/main" xmlns="" id="{A538286F-59A4-45A4-9D36-1A84D848426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4564326" y="4700698"/>
                    <a:ext cx="1400178" cy="2298273"/>
                  </a:xfrm>
                  <a:prstGeom prst="rect">
                    <a:avLst/>
                  </a:prstGeom>
                </p:spPr>
              </p:pic>
              <p:pic>
                <p:nvPicPr>
                  <p:cNvPr id="24" name="图片 17">
                    <a:extLst>
                      <a:ext uri="{FF2B5EF4-FFF2-40B4-BE49-F238E27FC236}">
                        <a16:creationId xmlns:a16="http://schemas.microsoft.com/office/drawing/2014/main" xmlns="" id="{C7A9CB0F-445E-42B0-BE98-BDDA7DC9C454}"/>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6775"/>
                  <a:stretch/>
                </p:blipFill>
                <p:spPr>
                  <a:xfrm>
                    <a:off x="5264416" y="3963247"/>
                    <a:ext cx="2664699" cy="2894753"/>
                  </a:xfrm>
                  <a:prstGeom prst="rect">
                    <a:avLst/>
                  </a:prstGeom>
                </p:spPr>
              </p:pic>
            </p:grpSp>
          </p:grpSp>
        </p:grpSp>
      </p:grpSp>
      <p:grpSp>
        <p:nvGrpSpPr>
          <p:cNvPr id="30" name="组合 4">
            <a:extLst>
              <a:ext uri="{FF2B5EF4-FFF2-40B4-BE49-F238E27FC236}">
                <a16:creationId xmlns:a16="http://schemas.microsoft.com/office/drawing/2014/main" xmlns="" id="{02F7CFD9-2AEC-413B-B96A-80968A4D63D3}"/>
              </a:ext>
            </a:extLst>
          </p:cNvPr>
          <p:cNvGrpSpPr/>
          <p:nvPr/>
        </p:nvGrpSpPr>
        <p:grpSpPr>
          <a:xfrm flipH="1">
            <a:off x="-61820" y="5164897"/>
            <a:ext cx="6442560" cy="1914952"/>
            <a:chOff x="0" y="3566019"/>
            <a:chExt cx="12298652" cy="3655585"/>
          </a:xfrm>
        </p:grpSpPr>
        <p:pic>
          <p:nvPicPr>
            <p:cNvPr id="31" name="图片 5">
              <a:extLst>
                <a:ext uri="{FF2B5EF4-FFF2-40B4-BE49-F238E27FC236}">
                  <a16:creationId xmlns:a16="http://schemas.microsoft.com/office/drawing/2014/main" xmlns="" id="{3188F653-4AAD-4A84-8879-12A69AD8B88B}"/>
                </a:ext>
              </a:extLst>
            </p:cNvPr>
            <p:cNvPicPr>
              <a:picLocks noChangeAspect="1"/>
            </p:cNvPicPr>
            <p:nvPr/>
          </p:nvPicPr>
          <p:blipFill rotWithShape="1">
            <a:blip r:embed="rId2">
              <a:extLst>
                <a:ext uri="{28A0092B-C50C-407E-A947-70E740481C1C}">
                  <a14:useLocalDpi xmlns:a14="http://schemas.microsoft.com/office/drawing/2010/main" val="0"/>
                </a:ext>
              </a:extLst>
            </a:blip>
            <a:srcRect l="58176" t="52867" r="-1171" b="21243"/>
            <a:stretch/>
          </p:blipFill>
          <p:spPr>
            <a:xfrm>
              <a:off x="9118237" y="3815161"/>
              <a:ext cx="3180415" cy="3406443"/>
            </a:xfrm>
            <a:prstGeom prst="rect">
              <a:avLst/>
            </a:prstGeom>
          </p:spPr>
        </p:pic>
        <p:grpSp>
          <p:nvGrpSpPr>
            <p:cNvPr id="32" name="组合 6">
              <a:extLst>
                <a:ext uri="{FF2B5EF4-FFF2-40B4-BE49-F238E27FC236}">
                  <a16:creationId xmlns:a16="http://schemas.microsoft.com/office/drawing/2014/main" xmlns="" id="{9ED19737-99AA-4CCA-987A-731AB5C91F16}"/>
                </a:ext>
              </a:extLst>
            </p:cNvPr>
            <p:cNvGrpSpPr/>
            <p:nvPr/>
          </p:nvGrpSpPr>
          <p:grpSpPr>
            <a:xfrm>
              <a:off x="0" y="3566019"/>
              <a:ext cx="12195836" cy="3433990"/>
              <a:chOff x="-3836" y="3564981"/>
              <a:chExt cx="12195836" cy="3433990"/>
            </a:xfrm>
          </p:grpSpPr>
          <p:pic>
            <p:nvPicPr>
              <p:cNvPr id="33" name="图片 7">
                <a:extLst>
                  <a:ext uri="{FF2B5EF4-FFF2-40B4-BE49-F238E27FC236}">
                    <a16:creationId xmlns:a16="http://schemas.microsoft.com/office/drawing/2014/main" xmlns="" id="{54FFDDAB-45C2-44AD-8052-CE9B38B783D9}"/>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4596"/>
              <a:stretch/>
            </p:blipFill>
            <p:spPr>
              <a:xfrm>
                <a:off x="-3836" y="3705474"/>
                <a:ext cx="2664699" cy="3152526"/>
              </a:xfrm>
              <a:prstGeom prst="rect">
                <a:avLst/>
              </a:prstGeom>
            </p:spPr>
          </p:pic>
          <p:grpSp>
            <p:nvGrpSpPr>
              <p:cNvPr id="34" name="组合 8">
                <a:extLst>
                  <a:ext uri="{FF2B5EF4-FFF2-40B4-BE49-F238E27FC236}">
                    <a16:creationId xmlns:a16="http://schemas.microsoft.com/office/drawing/2014/main" xmlns="" id="{0F61B89B-D832-45AA-AF9E-5302468A2FB6}"/>
                  </a:ext>
                </a:extLst>
              </p:cNvPr>
              <p:cNvGrpSpPr/>
              <p:nvPr/>
            </p:nvGrpSpPr>
            <p:grpSpPr>
              <a:xfrm>
                <a:off x="169579" y="3564981"/>
                <a:ext cx="12022421" cy="3433990"/>
                <a:chOff x="169579" y="3564981"/>
                <a:chExt cx="12022421" cy="3433990"/>
              </a:xfrm>
            </p:grpSpPr>
            <p:pic>
              <p:nvPicPr>
                <p:cNvPr id="35" name="图片 9">
                  <a:extLst>
                    <a:ext uri="{FF2B5EF4-FFF2-40B4-BE49-F238E27FC236}">
                      <a16:creationId xmlns:a16="http://schemas.microsoft.com/office/drawing/2014/main" xmlns="" id="{C15DF47A-0ED9-430F-B7DE-0BA2463E5C86}"/>
                    </a:ext>
                  </a:extLst>
                </p:cNvPr>
                <p:cNvPicPr>
                  <a:picLocks noChangeAspect="1"/>
                </p:cNvPicPr>
                <p:nvPr/>
              </p:nvPicPr>
              <p:blipFill rotWithShape="1">
                <a:blip r:embed="rId3">
                  <a:extLst>
                    <a:ext uri="{28A0092B-C50C-407E-A947-70E740481C1C}">
                      <a14:useLocalDpi xmlns:a14="http://schemas.microsoft.com/office/drawing/2010/main" val="0"/>
                    </a:ext>
                  </a:extLst>
                </a:blip>
                <a:srcRect l="65426" t="67526" r="-108" b="9176"/>
                <a:stretch/>
              </p:blipFill>
              <p:spPr>
                <a:xfrm>
                  <a:off x="9429135" y="3564981"/>
                  <a:ext cx="2762865" cy="3301218"/>
                </a:xfrm>
                <a:prstGeom prst="rect">
                  <a:avLst/>
                </a:prstGeom>
              </p:spPr>
            </p:pic>
            <p:grpSp>
              <p:nvGrpSpPr>
                <p:cNvPr id="36" name="组合 10">
                  <a:extLst>
                    <a:ext uri="{FF2B5EF4-FFF2-40B4-BE49-F238E27FC236}">
                      <a16:creationId xmlns:a16="http://schemas.microsoft.com/office/drawing/2014/main" xmlns="" id="{12B8F0BB-E2FA-48B4-BF63-9F9744560FA2}"/>
                    </a:ext>
                  </a:extLst>
                </p:cNvPr>
                <p:cNvGrpSpPr/>
                <p:nvPr/>
              </p:nvGrpSpPr>
              <p:grpSpPr>
                <a:xfrm>
                  <a:off x="169579" y="3963247"/>
                  <a:ext cx="9959645" cy="3035724"/>
                  <a:chOff x="169579" y="3963247"/>
                  <a:chExt cx="9959645" cy="3035724"/>
                </a:xfrm>
              </p:grpSpPr>
              <p:pic>
                <p:nvPicPr>
                  <p:cNvPr id="37" name="图片 11">
                    <a:extLst>
                      <a:ext uri="{FF2B5EF4-FFF2-40B4-BE49-F238E27FC236}">
                        <a16:creationId xmlns:a16="http://schemas.microsoft.com/office/drawing/2014/main" xmlns="" id="{E90EF9F3-B534-4B3A-8ED9-400A6D04A236}"/>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169579" y="4358452"/>
                    <a:ext cx="2467897" cy="2528052"/>
                  </a:xfrm>
                  <a:prstGeom prst="rect">
                    <a:avLst/>
                  </a:prstGeom>
                </p:spPr>
              </p:pic>
              <p:pic>
                <p:nvPicPr>
                  <p:cNvPr id="38" name="图片 12">
                    <a:extLst>
                      <a:ext uri="{FF2B5EF4-FFF2-40B4-BE49-F238E27FC236}">
                        <a16:creationId xmlns:a16="http://schemas.microsoft.com/office/drawing/2014/main" xmlns="" id="{DC10FBB6-37C0-4484-8B3B-F9FB7814FD1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8729046" y="4649650"/>
                    <a:ext cx="1400178" cy="2298273"/>
                  </a:xfrm>
                  <a:prstGeom prst="rect">
                    <a:avLst/>
                  </a:prstGeom>
                </p:spPr>
              </p:pic>
              <p:pic>
                <p:nvPicPr>
                  <p:cNvPr id="39" name="图片 13">
                    <a:extLst>
                      <a:ext uri="{FF2B5EF4-FFF2-40B4-BE49-F238E27FC236}">
                        <a16:creationId xmlns:a16="http://schemas.microsoft.com/office/drawing/2014/main" xmlns="" id="{3C8AEAD9-9B16-497D-9F09-525994CD24B7}"/>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2291851" y="4991808"/>
                    <a:ext cx="1850211" cy="1895310"/>
                  </a:xfrm>
                  <a:prstGeom prst="rect">
                    <a:avLst/>
                  </a:prstGeom>
                </p:spPr>
              </p:pic>
              <p:pic>
                <p:nvPicPr>
                  <p:cNvPr id="40" name="图片 14">
                    <a:extLst>
                      <a:ext uri="{FF2B5EF4-FFF2-40B4-BE49-F238E27FC236}">
                        <a16:creationId xmlns:a16="http://schemas.microsoft.com/office/drawing/2014/main" xmlns="" id="{04E4921D-0A9D-4F98-B9D7-73BC628DC9F9}"/>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7243369" y="4922282"/>
                    <a:ext cx="1917482" cy="1964221"/>
                  </a:xfrm>
                  <a:prstGeom prst="rect">
                    <a:avLst/>
                  </a:prstGeom>
                </p:spPr>
              </p:pic>
              <p:pic>
                <p:nvPicPr>
                  <p:cNvPr id="41" name="图片 15">
                    <a:extLst>
                      <a:ext uri="{FF2B5EF4-FFF2-40B4-BE49-F238E27FC236}">
                        <a16:creationId xmlns:a16="http://schemas.microsoft.com/office/drawing/2014/main" xmlns="" id="{FED885F0-62EE-4CD9-854A-4A7D5488FC9F}"/>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t="48762" r="59945" b="26775"/>
                  <a:stretch/>
                </p:blipFill>
                <p:spPr>
                  <a:xfrm>
                    <a:off x="3826598" y="5351805"/>
                    <a:ext cx="1400178" cy="1521061"/>
                  </a:xfrm>
                  <a:prstGeom prst="rect">
                    <a:avLst/>
                  </a:prstGeom>
                </p:spPr>
              </p:pic>
              <p:pic>
                <p:nvPicPr>
                  <p:cNvPr id="42" name="图片 16">
                    <a:extLst>
                      <a:ext uri="{FF2B5EF4-FFF2-40B4-BE49-F238E27FC236}">
                        <a16:creationId xmlns:a16="http://schemas.microsoft.com/office/drawing/2014/main" xmlns="" id="{DDA5C019-0BD2-4307-8FCC-166DA3A0281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4564326" y="4700698"/>
                    <a:ext cx="1400178" cy="2298273"/>
                  </a:xfrm>
                  <a:prstGeom prst="rect">
                    <a:avLst/>
                  </a:prstGeom>
                </p:spPr>
              </p:pic>
              <p:pic>
                <p:nvPicPr>
                  <p:cNvPr id="43" name="图片 17">
                    <a:extLst>
                      <a:ext uri="{FF2B5EF4-FFF2-40B4-BE49-F238E27FC236}">
                        <a16:creationId xmlns:a16="http://schemas.microsoft.com/office/drawing/2014/main" xmlns="" id="{6A159F02-952F-4F93-943D-EDCFB3332717}"/>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6775"/>
                  <a:stretch/>
                </p:blipFill>
                <p:spPr>
                  <a:xfrm>
                    <a:off x="5264416" y="3963247"/>
                    <a:ext cx="2664699" cy="2894753"/>
                  </a:xfrm>
                  <a:prstGeom prst="rect">
                    <a:avLst/>
                  </a:prstGeom>
                </p:spPr>
              </p:pic>
            </p:grpSp>
          </p:grpSp>
        </p:grpSp>
      </p:grpSp>
      <p:sp>
        <p:nvSpPr>
          <p:cNvPr id="52" name="Text Box 9">
            <a:extLst>
              <a:ext uri="{FF2B5EF4-FFF2-40B4-BE49-F238E27FC236}">
                <a16:creationId xmlns:a16="http://schemas.microsoft.com/office/drawing/2014/main" xmlns="" id="{939D7E8F-9814-4015-A89F-820D01D8F4C2}"/>
              </a:ext>
            </a:extLst>
          </p:cNvPr>
          <p:cNvSpPr txBox="1">
            <a:spLocks noChangeArrowheads="1"/>
          </p:cNvSpPr>
          <p:nvPr/>
        </p:nvSpPr>
        <p:spPr bwMode="auto">
          <a:xfrm>
            <a:off x="152400" y="833336"/>
            <a:ext cx="11946754" cy="4401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vi-VN" sz="2800" b="1" dirty="0">
                <a:solidFill>
                  <a:schemeClr val="tx2"/>
                </a:solidFill>
                <a:latin typeface="+mj-lt"/>
              </a:rPr>
              <a:t>Sau câu chuyện kì lạ A-ri-ôn được cá heo cứu sống đó, nhiều thành phố Hi Lạp và La Mã xuất hiện điều gì? Và vì sao họ lại làm vậy?</a:t>
            </a:r>
          </a:p>
          <a:p>
            <a:r>
              <a:rPr lang="vi-VN" sz="2800" dirty="0">
                <a:solidFill>
                  <a:schemeClr val="tx2"/>
                </a:solidFill>
                <a:latin typeface="+mj-lt"/>
              </a:rPr>
              <a:t>A. Xuất hiện một đài tưởng niệm có hình cá heo để ghi lại tình cảm yêu quý con người của loài cá thông minh.</a:t>
            </a:r>
          </a:p>
          <a:p>
            <a:r>
              <a:rPr lang="vi-VN" sz="2800" dirty="0">
                <a:solidFill>
                  <a:schemeClr val="tx2"/>
                </a:solidFill>
                <a:latin typeface="+mj-lt"/>
              </a:rPr>
              <a:t>B. Xuất hiện những đồng tiền khắc hình một con cá heo cõng người trên lưng để ghi lại tình cảm yêu quý con người của loài cá thông minh.</a:t>
            </a:r>
          </a:p>
          <a:p>
            <a:r>
              <a:rPr lang="vi-VN" sz="2800" dirty="0">
                <a:solidFill>
                  <a:schemeClr val="tx2"/>
                </a:solidFill>
                <a:latin typeface="+mj-lt"/>
              </a:rPr>
              <a:t>C. Xuất hiện một bài hát ca ngợi loài cá heo được thành phố La Mã và Hi Lạp phát vào mỗi sáng thứ hai để đời đời ghi nhớ và bảy tỏ tình cảm yêu quý của con người với loài cá heo thông minh.</a:t>
            </a:r>
          </a:p>
          <a:p>
            <a:r>
              <a:rPr lang="vi-VN" sz="2800" dirty="0">
                <a:solidFill>
                  <a:schemeClr val="tx2"/>
                </a:solidFill>
                <a:latin typeface="+mj-lt"/>
              </a:rPr>
              <a:t>D. Cả A và C đều đúng</a:t>
            </a:r>
            <a:r>
              <a:rPr lang="vi-VN" sz="2800" dirty="0" smtClean="0">
                <a:solidFill>
                  <a:schemeClr val="tx2"/>
                </a:solidFill>
                <a:latin typeface="+mj-lt"/>
              </a:rPr>
              <a:t>.</a:t>
            </a:r>
            <a:endParaRPr lang="vi-VN" sz="2800" dirty="0">
              <a:solidFill>
                <a:schemeClr val="tx2"/>
              </a:solidFill>
              <a:latin typeface="+mj-lt"/>
            </a:endParaRPr>
          </a:p>
        </p:txBody>
      </p:sp>
      <p:sp>
        <p:nvSpPr>
          <p:cNvPr id="3" name="Rectangle 1"/>
          <p:cNvSpPr>
            <a:spLocks noChangeArrowheads="1"/>
          </p:cNvSpPr>
          <p:nvPr/>
        </p:nvSpPr>
        <p:spPr bwMode="auto">
          <a:xfrm>
            <a:off x="152400" y="13901"/>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8" name="Rectangle 5"/>
          <p:cNvSpPr>
            <a:spLocks noChangeArrowheads="1"/>
          </p:cNvSpPr>
          <p:nvPr/>
        </p:nvSpPr>
        <p:spPr bwMode="auto">
          <a:xfrm>
            <a:off x="152400" y="1929786"/>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27" name="Rectangle 26"/>
          <p:cNvSpPr/>
          <p:nvPr/>
        </p:nvSpPr>
        <p:spPr>
          <a:xfrm>
            <a:off x="148706" y="2527864"/>
            <a:ext cx="11937001" cy="954107"/>
          </a:xfrm>
          <a:prstGeom prst="rect">
            <a:avLst/>
          </a:prstGeom>
        </p:spPr>
        <p:txBody>
          <a:bodyPr wrap="square">
            <a:spAutoFit/>
          </a:bodyPr>
          <a:lstStyle/>
          <a:p>
            <a:r>
              <a:rPr lang="vi-VN" sz="2800" dirty="0">
                <a:solidFill>
                  <a:srgbClr val="FF0000"/>
                </a:solidFill>
                <a:latin typeface="+mj-lt"/>
              </a:rPr>
              <a:t>B. Xuất hiện những đồng tiền khắc hình một con cá heo cõng người trên lưng để ghi lại tình cảm yêu quý con người của loài cá thông minh.</a:t>
            </a:r>
          </a:p>
        </p:txBody>
      </p:sp>
    </p:spTree>
    <p:extLst>
      <p:ext uri="{BB962C8B-B14F-4D97-AF65-F5344CB8AC3E}">
        <p14:creationId xmlns:p14="http://schemas.microsoft.com/office/powerpoint/2010/main" val="3405309592"/>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blinds(horizontal)">
                                      <p:cBhvr>
                                        <p:cTn id="7" dur="500"/>
                                        <p:tgtEl>
                                          <p:spTgt spid="5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barn(inVertical)">
                                      <p:cBhvr>
                                        <p:cTn id="12"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p:bldP spid="27"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18">
            <a:extLst>
              <a:ext uri="{FF2B5EF4-FFF2-40B4-BE49-F238E27FC236}">
                <a16:creationId xmlns:a16="http://schemas.microsoft.com/office/drawing/2014/main" xmlns="" id="{57F028D6-FCFE-4D6C-9510-8EB9568A210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2658180" y="-2880175"/>
            <a:ext cx="6875640" cy="12192000"/>
          </a:xfrm>
          <a:prstGeom prst="rect">
            <a:avLst/>
          </a:prstGeom>
        </p:spPr>
      </p:pic>
      <p:pic>
        <p:nvPicPr>
          <p:cNvPr id="6" name="图片 5">
            <a:extLst>
              <a:ext uri="{FF2B5EF4-FFF2-40B4-BE49-F238E27FC236}">
                <a16:creationId xmlns:a16="http://schemas.microsoft.com/office/drawing/2014/main" xmlns="" id="{A18EF2BC-9538-4B12-BBBF-EE53AF73422F}"/>
              </a:ext>
            </a:extLst>
          </p:cNvPr>
          <p:cNvPicPr>
            <a:picLocks noChangeAspect="1"/>
          </p:cNvPicPr>
          <p:nvPr/>
        </p:nvPicPr>
        <p:blipFill rotWithShape="1">
          <a:blip r:embed="rId3">
            <a:extLst>
              <a:ext uri="{28A0092B-C50C-407E-A947-70E740481C1C}">
                <a14:useLocalDpi xmlns:a14="http://schemas.microsoft.com/office/drawing/2010/main" val="0"/>
              </a:ext>
            </a:extLst>
          </a:blip>
          <a:srcRect l="-1" t="22711" r="5857" b="32161"/>
          <a:stretch/>
        </p:blipFill>
        <p:spPr>
          <a:xfrm>
            <a:off x="900459" y="1555215"/>
            <a:ext cx="7545196" cy="5439348"/>
          </a:xfrm>
          <a:prstGeom prst="rect">
            <a:avLst/>
          </a:prstGeom>
        </p:spPr>
      </p:pic>
      <p:pic>
        <p:nvPicPr>
          <p:cNvPr id="13" name="图片 12">
            <a:extLst>
              <a:ext uri="{FF2B5EF4-FFF2-40B4-BE49-F238E27FC236}">
                <a16:creationId xmlns:a16="http://schemas.microsoft.com/office/drawing/2014/main" xmlns="" id="{111CA430-0796-4C9E-8F3E-8BBD6E7F7FE5}"/>
              </a:ext>
            </a:extLst>
          </p:cNvPr>
          <p:cNvPicPr>
            <a:picLocks noChangeAspect="1"/>
          </p:cNvPicPr>
          <p:nvPr/>
        </p:nvPicPr>
        <p:blipFill rotWithShape="1">
          <a:blip r:embed="rId4">
            <a:extLst>
              <a:ext uri="{28A0092B-C50C-407E-A947-70E740481C1C}">
                <a14:useLocalDpi xmlns:a14="http://schemas.microsoft.com/office/drawing/2010/main" val="0"/>
              </a:ext>
            </a:extLst>
          </a:blip>
          <a:srcRect l="65426" t="67526" r="-108" b="9176"/>
          <a:stretch/>
        </p:blipFill>
        <p:spPr>
          <a:xfrm>
            <a:off x="8647992" y="2623431"/>
            <a:ext cx="3544008" cy="4234569"/>
          </a:xfrm>
          <a:prstGeom prst="rect">
            <a:avLst/>
          </a:prstGeom>
        </p:spPr>
      </p:pic>
      <p:pic>
        <p:nvPicPr>
          <p:cNvPr id="7" name="Content Placeholder 2">
            <a:extLst>
              <a:ext uri="{FF2B5EF4-FFF2-40B4-BE49-F238E27FC236}">
                <a16:creationId xmlns:a16="http://schemas.microsoft.com/office/drawing/2014/main" xmlns="" id="{A470E164-2559-4970-A01E-EAB66E70CA27}"/>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493" b="100000" l="0" r="100000">
                        <a14:foregroundMark x1="82101" y1="79851" x2="82101" y2="79851"/>
                        <a14:foregroundMark x1="38521" y1="88806" x2="38521" y2="88806"/>
                        <a14:foregroundMark x1="75097" y1="86940" x2="75097" y2="86940"/>
                        <a14:foregroundMark x1="82490" y1="81343" x2="82490" y2="81343"/>
                        <a14:foregroundMark x1="83268" y1="81343" x2="83268" y2="81343"/>
                        <a14:foregroundMark x1="83268" y1="80597" x2="89494" y2="73507"/>
                        <a14:foregroundMark x1="76654" y1="85821" x2="85603" y2="78358"/>
                        <a14:backgroundMark x1="12062" y1="4104" x2="778" y2="30597"/>
                        <a14:backgroundMark x1="1946" y1="46269" x2="8560" y2="86567"/>
                        <a14:backgroundMark x1="10895" y1="89179" x2="49027" y2="97761"/>
                        <a14:backgroundMark x1="7782" y1="13433" x2="24125" y2="746"/>
                        <a14:backgroundMark x1="87549" y1="3731" x2="92996" y2="10075"/>
                        <a14:backgroundMark x1="24125" y1="8209" x2="42802" y2="0"/>
                        <a14:backgroundMark x1="70039" y1="2612" x2="98444" y2="16045"/>
                        <a14:backgroundMark x1="94163" y1="87313" x2="81323" y2="98881"/>
                        <a14:backgroundMark x1="60311" y1="95896" x2="60311" y2="95896"/>
                        <a14:backgroundMark x1="53696" y1="95896" x2="53696" y2="95896"/>
                        <a14:backgroundMark x1="13619" y1="78358" x2="13619" y2="78358"/>
                        <a14:backgroundMark x1="14786" y1="78358" x2="14786" y2="78358"/>
                        <a14:backgroundMark x1="17510" y1="78731" x2="17510" y2="78731"/>
                        <a14:backgroundMark x1="14008" y1="76119" x2="21790" y2="85821"/>
                        <a14:backgroundMark x1="25292" y1="87687" x2="33852" y2="92164"/>
                        <a14:backgroundMark x1="7393" y1="32836" x2="3502" y2="49254"/>
                        <a14:backgroundMark x1="39689" y1="2985" x2="63035" y2="3731"/>
                      </a14:backgroundRemoval>
                    </a14:imgEffect>
                    <a14:imgEffect>
                      <a14:sharpenSoften amount="25000"/>
                    </a14:imgEffect>
                    <a14:imgEffect>
                      <a14:saturation sat="200000"/>
                    </a14:imgEffect>
                  </a14:imgLayer>
                </a14:imgProps>
              </a:ext>
              <a:ext uri="{28A0092B-C50C-407E-A947-70E740481C1C}">
                <a14:useLocalDpi xmlns:a14="http://schemas.microsoft.com/office/drawing/2010/main" val="0"/>
              </a:ext>
            </a:extLst>
          </a:blip>
          <a:srcRect/>
          <a:stretch>
            <a:fillRect/>
          </a:stretch>
        </p:blipFill>
        <p:spPr>
          <a:xfrm rot="21271529">
            <a:off x="2534795" y="2345684"/>
            <a:ext cx="4440817" cy="3773355"/>
          </a:xfrm>
          <a:prstGeom prst="rect">
            <a:avLst/>
          </a:prstGeom>
        </p:spPr>
      </p:pic>
      <p:sp>
        <p:nvSpPr>
          <p:cNvPr id="8" name="Text Box 48">
            <a:extLst>
              <a:ext uri="{FF2B5EF4-FFF2-40B4-BE49-F238E27FC236}">
                <a16:creationId xmlns:a16="http://schemas.microsoft.com/office/drawing/2014/main" xmlns="" id="{61156D74-74B5-4701-A477-825FF582B03F}"/>
              </a:ext>
            </a:extLst>
          </p:cNvPr>
          <p:cNvSpPr txBox="1">
            <a:spLocks noChangeArrowheads="1"/>
          </p:cNvSpPr>
          <p:nvPr/>
        </p:nvSpPr>
        <p:spPr bwMode="auto">
          <a:xfrm>
            <a:off x="287479" y="137975"/>
            <a:ext cx="6858000" cy="1814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51525" tIns="75763" rIns="151525" bIns="75763">
            <a:spAutoFit/>
          </a:bodyPr>
          <a:lstStyle>
            <a:lvl1pPr>
              <a:defRPr sz="5000" b="1">
                <a:solidFill>
                  <a:srgbClr val="3333FF"/>
                </a:solidFill>
                <a:latin typeface="Times New Roman" panose="02020603050405020304" pitchFamily="18" charset="0"/>
              </a:defRPr>
            </a:lvl1pPr>
            <a:lvl2pPr marL="742950" indent="-285750">
              <a:defRPr sz="5000" b="1">
                <a:solidFill>
                  <a:srgbClr val="3333FF"/>
                </a:solidFill>
                <a:latin typeface="Times New Roman" panose="02020603050405020304" pitchFamily="18" charset="0"/>
              </a:defRPr>
            </a:lvl2pPr>
            <a:lvl3pPr marL="1143000" indent="-228600">
              <a:defRPr sz="5000" b="1">
                <a:solidFill>
                  <a:srgbClr val="3333FF"/>
                </a:solidFill>
                <a:latin typeface="Times New Roman" panose="02020603050405020304" pitchFamily="18" charset="0"/>
              </a:defRPr>
            </a:lvl3pPr>
            <a:lvl4pPr marL="1600200" indent="-228600">
              <a:defRPr sz="5000" b="1">
                <a:solidFill>
                  <a:srgbClr val="3333FF"/>
                </a:solidFill>
                <a:latin typeface="Times New Roman" panose="02020603050405020304" pitchFamily="18" charset="0"/>
              </a:defRPr>
            </a:lvl4pPr>
            <a:lvl5pPr marL="2057400" indent="-228600">
              <a:defRPr sz="5000" b="1">
                <a:solidFill>
                  <a:srgbClr val="3333FF"/>
                </a:solidFill>
                <a:latin typeface="Times New Roman" panose="02020603050405020304" pitchFamily="18" charset="0"/>
              </a:defRPr>
            </a:lvl5pPr>
            <a:lvl6pPr marL="2514600" indent="-228600" eaLnBrk="0" fontAlgn="base" hangingPunct="0">
              <a:spcBef>
                <a:spcPct val="0"/>
              </a:spcBef>
              <a:spcAft>
                <a:spcPct val="0"/>
              </a:spcAft>
              <a:defRPr sz="5000" b="1">
                <a:solidFill>
                  <a:srgbClr val="3333FF"/>
                </a:solidFill>
                <a:latin typeface="Times New Roman" panose="02020603050405020304" pitchFamily="18" charset="0"/>
              </a:defRPr>
            </a:lvl6pPr>
            <a:lvl7pPr marL="2971800" indent="-228600" eaLnBrk="0" fontAlgn="base" hangingPunct="0">
              <a:spcBef>
                <a:spcPct val="0"/>
              </a:spcBef>
              <a:spcAft>
                <a:spcPct val="0"/>
              </a:spcAft>
              <a:defRPr sz="5000" b="1">
                <a:solidFill>
                  <a:srgbClr val="3333FF"/>
                </a:solidFill>
                <a:latin typeface="Times New Roman" panose="02020603050405020304" pitchFamily="18" charset="0"/>
              </a:defRPr>
            </a:lvl7pPr>
            <a:lvl8pPr marL="3429000" indent="-228600" eaLnBrk="0" fontAlgn="base" hangingPunct="0">
              <a:spcBef>
                <a:spcPct val="0"/>
              </a:spcBef>
              <a:spcAft>
                <a:spcPct val="0"/>
              </a:spcAft>
              <a:defRPr sz="5000" b="1">
                <a:solidFill>
                  <a:srgbClr val="3333FF"/>
                </a:solidFill>
                <a:latin typeface="Times New Roman" panose="02020603050405020304" pitchFamily="18" charset="0"/>
              </a:defRPr>
            </a:lvl8pPr>
            <a:lvl9pPr marL="3886200" indent="-228600" eaLnBrk="0" fontAlgn="base" hangingPunct="0">
              <a:spcBef>
                <a:spcPct val="0"/>
              </a:spcBef>
              <a:spcAft>
                <a:spcPct val="0"/>
              </a:spcAft>
              <a:defRPr sz="5000" b="1">
                <a:solidFill>
                  <a:srgbClr val="3333FF"/>
                </a:solidFill>
                <a:latin typeface="Times New Roman" panose="02020603050405020304" pitchFamily="18" charset="0"/>
              </a:defRPr>
            </a:lvl9pPr>
          </a:lstStyle>
          <a:p>
            <a:pPr algn="just"/>
            <a:r>
              <a:rPr lang="nl-NL" altLang="en-US" sz="3600">
                <a:solidFill>
                  <a:schemeClr val="tx1"/>
                </a:solidFill>
              </a:rPr>
              <a:t>Đồng tiền cổ của Hi Lạp có khắc hình cá heo cõng người để mong phước lành khi đi </a:t>
            </a:r>
            <a:r>
              <a:rPr lang="vi-VN" altLang="en-US" sz="3600">
                <a:solidFill>
                  <a:schemeClr val="tx1"/>
                </a:solidFill>
              </a:rPr>
              <a:t>biển.</a:t>
            </a:r>
            <a:r>
              <a:rPr lang="nl-NL" altLang="en-US" sz="3600">
                <a:solidFill>
                  <a:schemeClr val="tx1"/>
                </a:solidFill>
              </a:rPr>
              <a:t> </a:t>
            </a:r>
            <a:endParaRPr lang="en-US" altLang="en-US" sz="3600">
              <a:solidFill>
                <a:schemeClr val="tx1"/>
              </a:solidFill>
            </a:endParaRPr>
          </a:p>
        </p:txBody>
      </p:sp>
      <p:pic>
        <p:nvPicPr>
          <p:cNvPr id="9" name="Picture 13">
            <a:extLst>
              <a:ext uri="{FF2B5EF4-FFF2-40B4-BE49-F238E27FC236}">
                <a16:creationId xmlns:a16="http://schemas.microsoft.com/office/drawing/2014/main" xmlns="" id="{EB42B761-615E-44C6-8205-E5A62E9AE89B}"/>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6687198" y="535734"/>
            <a:ext cx="4125113" cy="4114800"/>
          </a:xfrm>
          <a:prstGeom prst="rect">
            <a:avLst/>
          </a:prstGeom>
        </p:spPr>
      </p:pic>
    </p:spTree>
    <p:extLst>
      <p:ext uri="{BB962C8B-B14F-4D97-AF65-F5344CB8AC3E}">
        <p14:creationId xmlns:p14="http://schemas.microsoft.com/office/powerpoint/2010/main" val="2584180684"/>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par>
                                <p:cTn id="11" presetID="31"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p:cTn id="13" dur="1000" fill="hold"/>
                                        <p:tgtEl>
                                          <p:spTgt spid="13"/>
                                        </p:tgtEl>
                                        <p:attrNameLst>
                                          <p:attrName>ppt_w</p:attrName>
                                        </p:attrNameLst>
                                      </p:cBhvr>
                                      <p:tavLst>
                                        <p:tav tm="0">
                                          <p:val>
                                            <p:fltVal val="0"/>
                                          </p:val>
                                        </p:tav>
                                        <p:tav tm="100000">
                                          <p:val>
                                            <p:strVal val="#ppt_w"/>
                                          </p:val>
                                        </p:tav>
                                      </p:tavLst>
                                    </p:anim>
                                    <p:anim calcmode="lin" valueType="num">
                                      <p:cBhvr>
                                        <p:cTn id="14" dur="1000" fill="hold"/>
                                        <p:tgtEl>
                                          <p:spTgt spid="13"/>
                                        </p:tgtEl>
                                        <p:attrNameLst>
                                          <p:attrName>ppt_h</p:attrName>
                                        </p:attrNameLst>
                                      </p:cBhvr>
                                      <p:tavLst>
                                        <p:tav tm="0">
                                          <p:val>
                                            <p:fltVal val="0"/>
                                          </p:val>
                                        </p:tav>
                                        <p:tav tm="100000">
                                          <p:val>
                                            <p:strVal val="#ppt_h"/>
                                          </p:val>
                                        </p:tav>
                                      </p:tavLst>
                                    </p:anim>
                                    <p:anim calcmode="lin" valueType="num">
                                      <p:cBhvr>
                                        <p:cTn id="15" dur="1000" fill="hold"/>
                                        <p:tgtEl>
                                          <p:spTgt spid="13"/>
                                        </p:tgtEl>
                                        <p:attrNameLst>
                                          <p:attrName>style.rotation</p:attrName>
                                        </p:attrNameLst>
                                      </p:cBhvr>
                                      <p:tavLst>
                                        <p:tav tm="0">
                                          <p:val>
                                            <p:fltVal val="90"/>
                                          </p:val>
                                        </p:tav>
                                        <p:tav tm="100000">
                                          <p:val>
                                            <p:fltVal val="0"/>
                                          </p:val>
                                        </p:tav>
                                      </p:tavLst>
                                    </p:anim>
                                    <p:animEffect transition="in" filter="fade">
                                      <p:cBhvr>
                                        <p:cTn id="16" dur="1000"/>
                                        <p:tgtEl>
                                          <p:spTgt spid="13"/>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p:cTn id="25" dur="500" fill="hold"/>
                                        <p:tgtEl>
                                          <p:spTgt spid="10"/>
                                        </p:tgtEl>
                                        <p:attrNameLst>
                                          <p:attrName>ppt_w</p:attrName>
                                        </p:attrNameLst>
                                      </p:cBhvr>
                                      <p:tavLst>
                                        <p:tav tm="0">
                                          <p:val>
                                            <p:fltVal val="0"/>
                                          </p:val>
                                        </p:tav>
                                        <p:tav tm="100000">
                                          <p:val>
                                            <p:strVal val="#ppt_w"/>
                                          </p:val>
                                        </p:tav>
                                      </p:tavLst>
                                    </p:anim>
                                    <p:anim calcmode="lin" valueType="num">
                                      <p:cBhvr>
                                        <p:cTn id="26" dur="500" fill="hold"/>
                                        <p:tgtEl>
                                          <p:spTgt spid="10"/>
                                        </p:tgtEl>
                                        <p:attrNameLst>
                                          <p:attrName>ppt_h</p:attrName>
                                        </p:attrNameLst>
                                      </p:cBhvr>
                                      <p:tavLst>
                                        <p:tav tm="0">
                                          <p:val>
                                            <p:fltVal val="0"/>
                                          </p:val>
                                        </p:tav>
                                        <p:tav tm="100000">
                                          <p:val>
                                            <p:strVal val="#ppt_h"/>
                                          </p:val>
                                        </p:tav>
                                      </p:tavLst>
                                    </p:anim>
                                    <p:animEffect transition="in" filter="fade">
                                      <p:cBhvr>
                                        <p:cTn id="2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Rounded Corners 25">
            <a:extLst>
              <a:ext uri="{FF2B5EF4-FFF2-40B4-BE49-F238E27FC236}">
                <a16:creationId xmlns:a16="http://schemas.microsoft.com/office/drawing/2014/main" xmlns="" id="{31102EEC-918E-4685-9E80-2CA2D6BA2D6B}"/>
              </a:ext>
            </a:extLst>
          </p:cNvPr>
          <p:cNvSpPr/>
          <p:nvPr/>
        </p:nvSpPr>
        <p:spPr>
          <a:xfrm>
            <a:off x="375920" y="1381760"/>
            <a:ext cx="11409680" cy="50698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组合 4">
            <a:extLst>
              <a:ext uri="{FF2B5EF4-FFF2-40B4-BE49-F238E27FC236}">
                <a16:creationId xmlns:a16="http://schemas.microsoft.com/office/drawing/2014/main" xmlns="" id="{56322765-05BC-4012-8FB8-4744F732392C}"/>
              </a:ext>
            </a:extLst>
          </p:cNvPr>
          <p:cNvGrpSpPr/>
          <p:nvPr/>
        </p:nvGrpSpPr>
        <p:grpSpPr>
          <a:xfrm>
            <a:off x="5830010" y="5155547"/>
            <a:ext cx="6442560" cy="1914952"/>
            <a:chOff x="0" y="3566019"/>
            <a:chExt cx="12298652" cy="3655585"/>
          </a:xfrm>
        </p:grpSpPr>
        <p:pic>
          <p:nvPicPr>
            <p:cNvPr id="12" name="图片 5">
              <a:extLst>
                <a:ext uri="{FF2B5EF4-FFF2-40B4-BE49-F238E27FC236}">
                  <a16:creationId xmlns:a16="http://schemas.microsoft.com/office/drawing/2014/main" xmlns="" id="{F77EACB8-66C7-4448-8982-6DCA666100D7}"/>
                </a:ext>
              </a:extLst>
            </p:cNvPr>
            <p:cNvPicPr>
              <a:picLocks noChangeAspect="1"/>
            </p:cNvPicPr>
            <p:nvPr/>
          </p:nvPicPr>
          <p:blipFill rotWithShape="1">
            <a:blip r:embed="rId2">
              <a:extLst>
                <a:ext uri="{28A0092B-C50C-407E-A947-70E740481C1C}">
                  <a14:useLocalDpi xmlns:a14="http://schemas.microsoft.com/office/drawing/2010/main" val="0"/>
                </a:ext>
              </a:extLst>
            </a:blip>
            <a:srcRect l="58176" t="52867" r="-1171" b="21243"/>
            <a:stretch/>
          </p:blipFill>
          <p:spPr>
            <a:xfrm>
              <a:off x="9118237" y="3815161"/>
              <a:ext cx="3180415" cy="3406443"/>
            </a:xfrm>
            <a:prstGeom prst="rect">
              <a:avLst/>
            </a:prstGeom>
          </p:spPr>
        </p:pic>
        <p:grpSp>
          <p:nvGrpSpPr>
            <p:cNvPr id="13" name="组合 6">
              <a:extLst>
                <a:ext uri="{FF2B5EF4-FFF2-40B4-BE49-F238E27FC236}">
                  <a16:creationId xmlns:a16="http://schemas.microsoft.com/office/drawing/2014/main" xmlns="" id="{AE25196C-8D0E-4872-A442-E2B4052E910C}"/>
                </a:ext>
              </a:extLst>
            </p:cNvPr>
            <p:cNvGrpSpPr/>
            <p:nvPr/>
          </p:nvGrpSpPr>
          <p:grpSpPr>
            <a:xfrm>
              <a:off x="0" y="3566019"/>
              <a:ext cx="12195836" cy="3433990"/>
              <a:chOff x="-3836" y="3564981"/>
              <a:chExt cx="12195836" cy="3433990"/>
            </a:xfrm>
          </p:grpSpPr>
          <p:pic>
            <p:nvPicPr>
              <p:cNvPr id="14" name="图片 7">
                <a:extLst>
                  <a:ext uri="{FF2B5EF4-FFF2-40B4-BE49-F238E27FC236}">
                    <a16:creationId xmlns:a16="http://schemas.microsoft.com/office/drawing/2014/main" xmlns="" id="{E902CDC3-BB9C-4B1A-9BD4-F626AA168EDE}"/>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4596"/>
              <a:stretch/>
            </p:blipFill>
            <p:spPr>
              <a:xfrm>
                <a:off x="-3836" y="3705474"/>
                <a:ext cx="2664699" cy="3152526"/>
              </a:xfrm>
              <a:prstGeom prst="rect">
                <a:avLst/>
              </a:prstGeom>
            </p:spPr>
          </p:pic>
          <p:grpSp>
            <p:nvGrpSpPr>
              <p:cNvPr id="15" name="组合 8">
                <a:extLst>
                  <a:ext uri="{FF2B5EF4-FFF2-40B4-BE49-F238E27FC236}">
                    <a16:creationId xmlns:a16="http://schemas.microsoft.com/office/drawing/2014/main" xmlns="" id="{9E4CC67F-9B18-49F3-8D7A-4A0B86B0A401}"/>
                  </a:ext>
                </a:extLst>
              </p:cNvPr>
              <p:cNvGrpSpPr/>
              <p:nvPr/>
            </p:nvGrpSpPr>
            <p:grpSpPr>
              <a:xfrm>
                <a:off x="169579" y="3564981"/>
                <a:ext cx="12022421" cy="3433990"/>
                <a:chOff x="169579" y="3564981"/>
                <a:chExt cx="12022421" cy="3433990"/>
              </a:xfrm>
            </p:grpSpPr>
            <p:pic>
              <p:nvPicPr>
                <p:cNvPr id="16" name="图片 9">
                  <a:extLst>
                    <a:ext uri="{FF2B5EF4-FFF2-40B4-BE49-F238E27FC236}">
                      <a16:creationId xmlns:a16="http://schemas.microsoft.com/office/drawing/2014/main" xmlns="" id="{DDB2D210-0852-4BB4-8E0E-4E9A74583002}"/>
                    </a:ext>
                  </a:extLst>
                </p:cNvPr>
                <p:cNvPicPr>
                  <a:picLocks noChangeAspect="1"/>
                </p:cNvPicPr>
                <p:nvPr/>
              </p:nvPicPr>
              <p:blipFill rotWithShape="1">
                <a:blip r:embed="rId3">
                  <a:extLst>
                    <a:ext uri="{28A0092B-C50C-407E-A947-70E740481C1C}">
                      <a14:useLocalDpi xmlns:a14="http://schemas.microsoft.com/office/drawing/2010/main" val="0"/>
                    </a:ext>
                  </a:extLst>
                </a:blip>
                <a:srcRect l="65426" t="67526" r="-108" b="9176"/>
                <a:stretch/>
              </p:blipFill>
              <p:spPr>
                <a:xfrm>
                  <a:off x="9429135" y="3564981"/>
                  <a:ext cx="2762865" cy="3301218"/>
                </a:xfrm>
                <a:prstGeom prst="rect">
                  <a:avLst/>
                </a:prstGeom>
              </p:spPr>
            </p:pic>
            <p:grpSp>
              <p:nvGrpSpPr>
                <p:cNvPr id="17" name="组合 10">
                  <a:extLst>
                    <a:ext uri="{FF2B5EF4-FFF2-40B4-BE49-F238E27FC236}">
                      <a16:creationId xmlns:a16="http://schemas.microsoft.com/office/drawing/2014/main" xmlns="" id="{48E0D5F1-7C85-48FB-B524-BDB37A5195B1}"/>
                    </a:ext>
                  </a:extLst>
                </p:cNvPr>
                <p:cNvGrpSpPr/>
                <p:nvPr/>
              </p:nvGrpSpPr>
              <p:grpSpPr>
                <a:xfrm>
                  <a:off x="169579" y="3963247"/>
                  <a:ext cx="9959645" cy="3035724"/>
                  <a:chOff x="169579" y="3963247"/>
                  <a:chExt cx="9959645" cy="3035724"/>
                </a:xfrm>
              </p:grpSpPr>
              <p:pic>
                <p:nvPicPr>
                  <p:cNvPr id="18" name="图片 11">
                    <a:extLst>
                      <a:ext uri="{FF2B5EF4-FFF2-40B4-BE49-F238E27FC236}">
                        <a16:creationId xmlns:a16="http://schemas.microsoft.com/office/drawing/2014/main" xmlns="" id="{583D3A4E-23D7-480E-978F-7AF82E408386}"/>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169579" y="4358452"/>
                    <a:ext cx="2467897" cy="2528052"/>
                  </a:xfrm>
                  <a:prstGeom prst="rect">
                    <a:avLst/>
                  </a:prstGeom>
                </p:spPr>
              </p:pic>
              <p:pic>
                <p:nvPicPr>
                  <p:cNvPr id="19" name="图片 12">
                    <a:extLst>
                      <a:ext uri="{FF2B5EF4-FFF2-40B4-BE49-F238E27FC236}">
                        <a16:creationId xmlns:a16="http://schemas.microsoft.com/office/drawing/2014/main" xmlns="" id="{3B89093F-7114-4198-B246-1A9E5AF6EFA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8729046" y="4649650"/>
                    <a:ext cx="1400178" cy="2298273"/>
                  </a:xfrm>
                  <a:prstGeom prst="rect">
                    <a:avLst/>
                  </a:prstGeom>
                </p:spPr>
              </p:pic>
              <p:pic>
                <p:nvPicPr>
                  <p:cNvPr id="20" name="图片 13">
                    <a:extLst>
                      <a:ext uri="{FF2B5EF4-FFF2-40B4-BE49-F238E27FC236}">
                        <a16:creationId xmlns:a16="http://schemas.microsoft.com/office/drawing/2014/main" xmlns="" id="{B83E0C07-9316-4FFA-984D-45D17877FF3D}"/>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2291851" y="4991808"/>
                    <a:ext cx="1850211" cy="1895310"/>
                  </a:xfrm>
                  <a:prstGeom prst="rect">
                    <a:avLst/>
                  </a:prstGeom>
                </p:spPr>
              </p:pic>
              <p:pic>
                <p:nvPicPr>
                  <p:cNvPr id="21" name="图片 14">
                    <a:extLst>
                      <a:ext uri="{FF2B5EF4-FFF2-40B4-BE49-F238E27FC236}">
                        <a16:creationId xmlns:a16="http://schemas.microsoft.com/office/drawing/2014/main" xmlns="" id="{DCBE873A-825D-4619-9C1C-805468CF4420}"/>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7243369" y="4922282"/>
                    <a:ext cx="1917482" cy="1964221"/>
                  </a:xfrm>
                  <a:prstGeom prst="rect">
                    <a:avLst/>
                  </a:prstGeom>
                </p:spPr>
              </p:pic>
              <p:pic>
                <p:nvPicPr>
                  <p:cNvPr id="22" name="图片 15">
                    <a:extLst>
                      <a:ext uri="{FF2B5EF4-FFF2-40B4-BE49-F238E27FC236}">
                        <a16:creationId xmlns:a16="http://schemas.microsoft.com/office/drawing/2014/main" xmlns="" id="{B4DE0A29-040D-4753-8583-BEE3BE3147AF}"/>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t="48762" r="59945" b="26775"/>
                  <a:stretch/>
                </p:blipFill>
                <p:spPr>
                  <a:xfrm>
                    <a:off x="3826598" y="5351805"/>
                    <a:ext cx="1400178" cy="1521061"/>
                  </a:xfrm>
                  <a:prstGeom prst="rect">
                    <a:avLst/>
                  </a:prstGeom>
                </p:spPr>
              </p:pic>
              <p:pic>
                <p:nvPicPr>
                  <p:cNvPr id="23" name="图片 16">
                    <a:extLst>
                      <a:ext uri="{FF2B5EF4-FFF2-40B4-BE49-F238E27FC236}">
                        <a16:creationId xmlns:a16="http://schemas.microsoft.com/office/drawing/2014/main" xmlns="" id="{A538286F-59A4-45A4-9D36-1A84D848426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4564326" y="4700698"/>
                    <a:ext cx="1400178" cy="2298273"/>
                  </a:xfrm>
                  <a:prstGeom prst="rect">
                    <a:avLst/>
                  </a:prstGeom>
                </p:spPr>
              </p:pic>
              <p:pic>
                <p:nvPicPr>
                  <p:cNvPr id="24" name="图片 17">
                    <a:extLst>
                      <a:ext uri="{FF2B5EF4-FFF2-40B4-BE49-F238E27FC236}">
                        <a16:creationId xmlns:a16="http://schemas.microsoft.com/office/drawing/2014/main" xmlns="" id="{C7A9CB0F-445E-42B0-BE98-BDDA7DC9C454}"/>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6775"/>
                  <a:stretch/>
                </p:blipFill>
                <p:spPr>
                  <a:xfrm>
                    <a:off x="5264416" y="3963247"/>
                    <a:ext cx="2664699" cy="2894753"/>
                  </a:xfrm>
                  <a:prstGeom prst="rect">
                    <a:avLst/>
                  </a:prstGeom>
                </p:spPr>
              </p:pic>
            </p:grpSp>
          </p:grpSp>
        </p:grpSp>
      </p:grpSp>
      <p:grpSp>
        <p:nvGrpSpPr>
          <p:cNvPr id="30" name="组合 4">
            <a:extLst>
              <a:ext uri="{FF2B5EF4-FFF2-40B4-BE49-F238E27FC236}">
                <a16:creationId xmlns:a16="http://schemas.microsoft.com/office/drawing/2014/main" xmlns="" id="{02F7CFD9-2AEC-413B-B96A-80968A4D63D3}"/>
              </a:ext>
            </a:extLst>
          </p:cNvPr>
          <p:cNvGrpSpPr/>
          <p:nvPr/>
        </p:nvGrpSpPr>
        <p:grpSpPr>
          <a:xfrm flipH="1">
            <a:off x="-61820" y="5164897"/>
            <a:ext cx="6442560" cy="1914952"/>
            <a:chOff x="0" y="3566019"/>
            <a:chExt cx="12298652" cy="3655585"/>
          </a:xfrm>
        </p:grpSpPr>
        <p:pic>
          <p:nvPicPr>
            <p:cNvPr id="31" name="图片 5">
              <a:extLst>
                <a:ext uri="{FF2B5EF4-FFF2-40B4-BE49-F238E27FC236}">
                  <a16:creationId xmlns:a16="http://schemas.microsoft.com/office/drawing/2014/main" xmlns="" id="{3188F653-4AAD-4A84-8879-12A69AD8B88B}"/>
                </a:ext>
              </a:extLst>
            </p:cNvPr>
            <p:cNvPicPr>
              <a:picLocks noChangeAspect="1"/>
            </p:cNvPicPr>
            <p:nvPr/>
          </p:nvPicPr>
          <p:blipFill rotWithShape="1">
            <a:blip r:embed="rId2">
              <a:extLst>
                <a:ext uri="{28A0092B-C50C-407E-A947-70E740481C1C}">
                  <a14:useLocalDpi xmlns:a14="http://schemas.microsoft.com/office/drawing/2010/main" val="0"/>
                </a:ext>
              </a:extLst>
            </a:blip>
            <a:srcRect l="58176" t="52867" r="-1171" b="21243"/>
            <a:stretch/>
          </p:blipFill>
          <p:spPr>
            <a:xfrm>
              <a:off x="9118237" y="3815161"/>
              <a:ext cx="3180415" cy="3406443"/>
            </a:xfrm>
            <a:prstGeom prst="rect">
              <a:avLst/>
            </a:prstGeom>
          </p:spPr>
        </p:pic>
        <p:grpSp>
          <p:nvGrpSpPr>
            <p:cNvPr id="32" name="组合 6">
              <a:extLst>
                <a:ext uri="{FF2B5EF4-FFF2-40B4-BE49-F238E27FC236}">
                  <a16:creationId xmlns:a16="http://schemas.microsoft.com/office/drawing/2014/main" xmlns="" id="{9ED19737-99AA-4CCA-987A-731AB5C91F16}"/>
                </a:ext>
              </a:extLst>
            </p:cNvPr>
            <p:cNvGrpSpPr/>
            <p:nvPr/>
          </p:nvGrpSpPr>
          <p:grpSpPr>
            <a:xfrm>
              <a:off x="0" y="3566019"/>
              <a:ext cx="12195836" cy="3433990"/>
              <a:chOff x="-3836" y="3564981"/>
              <a:chExt cx="12195836" cy="3433990"/>
            </a:xfrm>
          </p:grpSpPr>
          <p:pic>
            <p:nvPicPr>
              <p:cNvPr id="33" name="图片 7">
                <a:extLst>
                  <a:ext uri="{FF2B5EF4-FFF2-40B4-BE49-F238E27FC236}">
                    <a16:creationId xmlns:a16="http://schemas.microsoft.com/office/drawing/2014/main" xmlns="" id="{54FFDDAB-45C2-44AD-8052-CE9B38B783D9}"/>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4596"/>
              <a:stretch/>
            </p:blipFill>
            <p:spPr>
              <a:xfrm>
                <a:off x="-3836" y="3705474"/>
                <a:ext cx="2664699" cy="3152526"/>
              </a:xfrm>
              <a:prstGeom prst="rect">
                <a:avLst/>
              </a:prstGeom>
            </p:spPr>
          </p:pic>
          <p:grpSp>
            <p:nvGrpSpPr>
              <p:cNvPr id="34" name="组合 8">
                <a:extLst>
                  <a:ext uri="{FF2B5EF4-FFF2-40B4-BE49-F238E27FC236}">
                    <a16:creationId xmlns:a16="http://schemas.microsoft.com/office/drawing/2014/main" xmlns="" id="{0F61B89B-D832-45AA-AF9E-5302468A2FB6}"/>
                  </a:ext>
                </a:extLst>
              </p:cNvPr>
              <p:cNvGrpSpPr/>
              <p:nvPr/>
            </p:nvGrpSpPr>
            <p:grpSpPr>
              <a:xfrm>
                <a:off x="169579" y="3564981"/>
                <a:ext cx="12022421" cy="3433990"/>
                <a:chOff x="169579" y="3564981"/>
                <a:chExt cx="12022421" cy="3433990"/>
              </a:xfrm>
            </p:grpSpPr>
            <p:pic>
              <p:nvPicPr>
                <p:cNvPr id="35" name="图片 9">
                  <a:extLst>
                    <a:ext uri="{FF2B5EF4-FFF2-40B4-BE49-F238E27FC236}">
                      <a16:creationId xmlns:a16="http://schemas.microsoft.com/office/drawing/2014/main" xmlns="" id="{C15DF47A-0ED9-430F-B7DE-0BA2463E5C86}"/>
                    </a:ext>
                  </a:extLst>
                </p:cNvPr>
                <p:cNvPicPr>
                  <a:picLocks noChangeAspect="1"/>
                </p:cNvPicPr>
                <p:nvPr/>
              </p:nvPicPr>
              <p:blipFill rotWithShape="1">
                <a:blip r:embed="rId3">
                  <a:extLst>
                    <a:ext uri="{28A0092B-C50C-407E-A947-70E740481C1C}">
                      <a14:useLocalDpi xmlns:a14="http://schemas.microsoft.com/office/drawing/2010/main" val="0"/>
                    </a:ext>
                  </a:extLst>
                </a:blip>
                <a:srcRect l="65426" t="67526" r="-108" b="9176"/>
                <a:stretch/>
              </p:blipFill>
              <p:spPr>
                <a:xfrm>
                  <a:off x="9429135" y="3564981"/>
                  <a:ext cx="2762865" cy="3301218"/>
                </a:xfrm>
                <a:prstGeom prst="rect">
                  <a:avLst/>
                </a:prstGeom>
              </p:spPr>
            </p:pic>
            <p:grpSp>
              <p:nvGrpSpPr>
                <p:cNvPr id="36" name="组合 10">
                  <a:extLst>
                    <a:ext uri="{FF2B5EF4-FFF2-40B4-BE49-F238E27FC236}">
                      <a16:creationId xmlns:a16="http://schemas.microsoft.com/office/drawing/2014/main" xmlns="" id="{12B8F0BB-E2FA-48B4-BF63-9F9744560FA2}"/>
                    </a:ext>
                  </a:extLst>
                </p:cNvPr>
                <p:cNvGrpSpPr/>
                <p:nvPr/>
              </p:nvGrpSpPr>
              <p:grpSpPr>
                <a:xfrm>
                  <a:off x="169579" y="3963247"/>
                  <a:ext cx="9959645" cy="3035724"/>
                  <a:chOff x="169579" y="3963247"/>
                  <a:chExt cx="9959645" cy="3035724"/>
                </a:xfrm>
              </p:grpSpPr>
              <p:pic>
                <p:nvPicPr>
                  <p:cNvPr id="37" name="图片 11">
                    <a:extLst>
                      <a:ext uri="{FF2B5EF4-FFF2-40B4-BE49-F238E27FC236}">
                        <a16:creationId xmlns:a16="http://schemas.microsoft.com/office/drawing/2014/main" xmlns="" id="{E90EF9F3-B534-4B3A-8ED9-400A6D04A236}"/>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169579" y="4358452"/>
                    <a:ext cx="2467897" cy="2528052"/>
                  </a:xfrm>
                  <a:prstGeom prst="rect">
                    <a:avLst/>
                  </a:prstGeom>
                </p:spPr>
              </p:pic>
              <p:pic>
                <p:nvPicPr>
                  <p:cNvPr id="38" name="图片 12">
                    <a:extLst>
                      <a:ext uri="{FF2B5EF4-FFF2-40B4-BE49-F238E27FC236}">
                        <a16:creationId xmlns:a16="http://schemas.microsoft.com/office/drawing/2014/main" xmlns="" id="{DC10FBB6-37C0-4484-8B3B-F9FB7814FD1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8729046" y="4649650"/>
                    <a:ext cx="1400178" cy="2298273"/>
                  </a:xfrm>
                  <a:prstGeom prst="rect">
                    <a:avLst/>
                  </a:prstGeom>
                </p:spPr>
              </p:pic>
              <p:pic>
                <p:nvPicPr>
                  <p:cNvPr id="39" name="图片 13">
                    <a:extLst>
                      <a:ext uri="{FF2B5EF4-FFF2-40B4-BE49-F238E27FC236}">
                        <a16:creationId xmlns:a16="http://schemas.microsoft.com/office/drawing/2014/main" xmlns="" id="{3C8AEAD9-9B16-497D-9F09-525994CD24B7}"/>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2291851" y="4991808"/>
                    <a:ext cx="1850211" cy="1895310"/>
                  </a:xfrm>
                  <a:prstGeom prst="rect">
                    <a:avLst/>
                  </a:prstGeom>
                </p:spPr>
              </p:pic>
              <p:pic>
                <p:nvPicPr>
                  <p:cNvPr id="40" name="图片 14">
                    <a:extLst>
                      <a:ext uri="{FF2B5EF4-FFF2-40B4-BE49-F238E27FC236}">
                        <a16:creationId xmlns:a16="http://schemas.microsoft.com/office/drawing/2014/main" xmlns="" id="{04E4921D-0A9D-4F98-B9D7-73BC628DC9F9}"/>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7243369" y="4922282"/>
                    <a:ext cx="1917482" cy="1964221"/>
                  </a:xfrm>
                  <a:prstGeom prst="rect">
                    <a:avLst/>
                  </a:prstGeom>
                </p:spPr>
              </p:pic>
              <p:pic>
                <p:nvPicPr>
                  <p:cNvPr id="41" name="图片 15">
                    <a:extLst>
                      <a:ext uri="{FF2B5EF4-FFF2-40B4-BE49-F238E27FC236}">
                        <a16:creationId xmlns:a16="http://schemas.microsoft.com/office/drawing/2014/main" xmlns="" id="{FED885F0-62EE-4CD9-854A-4A7D5488FC9F}"/>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t="48762" r="59945" b="26775"/>
                  <a:stretch/>
                </p:blipFill>
                <p:spPr>
                  <a:xfrm>
                    <a:off x="3826598" y="5351805"/>
                    <a:ext cx="1400178" cy="1521061"/>
                  </a:xfrm>
                  <a:prstGeom prst="rect">
                    <a:avLst/>
                  </a:prstGeom>
                </p:spPr>
              </p:pic>
              <p:pic>
                <p:nvPicPr>
                  <p:cNvPr id="42" name="图片 16">
                    <a:extLst>
                      <a:ext uri="{FF2B5EF4-FFF2-40B4-BE49-F238E27FC236}">
                        <a16:creationId xmlns:a16="http://schemas.microsoft.com/office/drawing/2014/main" xmlns="" id="{DDA5C019-0BD2-4307-8FCC-166DA3A0281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4564326" y="4700698"/>
                    <a:ext cx="1400178" cy="2298273"/>
                  </a:xfrm>
                  <a:prstGeom prst="rect">
                    <a:avLst/>
                  </a:prstGeom>
                </p:spPr>
              </p:pic>
              <p:pic>
                <p:nvPicPr>
                  <p:cNvPr id="43" name="图片 17">
                    <a:extLst>
                      <a:ext uri="{FF2B5EF4-FFF2-40B4-BE49-F238E27FC236}">
                        <a16:creationId xmlns:a16="http://schemas.microsoft.com/office/drawing/2014/main" xmlns="" id="{6A159F02-952F-4F93-943D-EDCFB3332717}"/>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6775"/>
                  <a:stretch/>
                </p:blipFill>
                <p:spPr>
                  <a:xfrm>
                    <a:off x="5264416" y="3963247"/>
                    <a:ext cx="2664699" cy="2894753"/>
                  </a:xfrm>
                  <a:prstGeom prst="rect">
                    <a:avLst/>
                  </a:prstGeom>
                </p:spPr>
              </p:pic>
            </p:grpSp>
          </p:grpSp>
        </p:grpSp>
      </p:grpSp>
      <p:grpSp>
        <p:nvGrpSpPr>
          <p:cNvPr id="2" name="Group 1">
            <a:extLst>
              <a:ext uri="{FF2B5EF4-FFF2-40B4-BE49-F238E27FC236}">
                <a16:creationId xmlns:a16="http://schemas.microsoft.com/office/drawing/2014/main" xmlns="" id="{5BD96388-6129-4CB1-95FA-2CA045062678}"/>
              </a:ext>
            </a:extLst>
          </p:cNvPr>
          <p:cNvGrpSpPr/>
          <p:nvPr/>
        </p:nvGrpSpPr>
        <p:grpSpPr>
          <a:xfrm>
            <a:off x="406400" y="130815"/>
            <a:ext cx="6077853" cy="2367300"/>
            <a:chOff x="28272" y="-31308"/>
            <a:chExt cx="12149045" cy="4732006"/>
          </a:xfrm>
        </p:grpSpPr>
        <p:sp>
          <p:nvSpPr>
            <p:cNvPr id="44" name="云形 69">
              <a:extLst>
                <a:ext uri="{FF2B5EF4-FFF2-40B4-BE49-F238E27FC236}">
                  <a16:creationId xmlns:a16="http://schemas.microsoft.com/office/drawing/2014/main" xmlns="" id="{5ADFAF1A-30B6-43B1-BF1A-E21CE5FD2CA2}"/>
                </a:ext>
              </a:extLst>
            </p:cNvPr>
            <p:cNvSpPr/>
            <p:nvPr/>
          </p:nvSpPr>
          <p:spPr>
            <a:xfrm>
              <a:off x="1490783" y="567942"/>
              <a:ext cx="10686534" cy="4132756"/>
            </a:xfrm>
            <a:prstGeom prst="cloud">
              <a:avLst/>
            </a:prstGeom>
            <a:solidFill>
              <a:schemeClr val="bg1"/>
            </a:solidFill>
            <a:ln w="25400" cap="rnd">
              <a:solidFill>
                <a:srgbClr val="00B0F0"/>
              </a:solidFill>
              <a:prstDash val="sys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800"/>
                <a:t>z</a:t>
              </a:r>
              <a:endParaRPr lang="zh-CN" altLang="en-US" sz="800"/>
            </a:p>
          </p:txBody>
        </p:sp>
        <p:sp>
          <p:nvSpPr>
            <p:cNvPr id="45" name="Rectangle 44">
              <a:extLst>
                <a:ext uri="{FF2B5EF4-FFF2-40B4-BE49-F238E27FC236}">
                  <a16:creationId xmlns:a16="http://schemas.microsoft.com/office/drawing/2014/main" xmlns="" id="{8772A774-ECF0-4E9D-A467-71DD8704ADF8}"/>
                </a:ext>
              </a:extLst>
            </p:cNvPr>
            <p:cNvSpPr/>
            <p:nvPr/>
          </p:nvSpPr>
          <p:spPr>
            <a:xfrm>
              <a:off x="2432116" y="1596126"/>
              <a:ext cx="9670982" cy="1845648"/>
            </a:xfrm>
            <a:prstGeom prst="rect">
              <a:avLst/>
            </a:prstGeom>
            <a:noFill/>
          </p:spPr>
          <p:txBody>
            <a:bodyPr wrap="square" lIns="91440" tIns="45720" rIns="91440" bIns="45720">
              <a:spAutoFit/>
            </a:bodyPr>
            <a:lstStyle/>
            <a:p>
              <a:pPr algn="ctr"/>
              <a:r>
                <a:rPr lang="vi-VN" sz="5400" b="1">
                  <a:ln w="38100">
                    <a:solidFill>
                      <a:schemeClr val="bg1"/>
                    </a:solidFill>
                    <a:prstDash val="solid"/>
                  </a:ln>
                  <a:solidFill>
                    <a:srgbClr val="00B0F0"/>
                  </a:solidFill>
                  <a:effectLst>
                    <a:outerShdw blurRad="50800" dist="38100" dir="13500000" algn="br" rotWithShape="0">
                      <a:prstClr val="black">
                        <a:alpha val="40000"/>
                      </a:prstClr>
                    </a:outerShdw>
                  </a:effectLst>
                  <a:latin typeface="iCiel Pequena" pitchFamily="50" charset="0"/>
                </a:rPr>
                <a:t>TÌM HIỂU BÀI</a:t>
              </a:r>
              <a:endParaRPr lang="en-US" sz="5400" b="1" cap="none" spc="0">
                <a:ln w="38100">
                  <a:solidFill>
                    <a:schemeClr val="bg1"/>
                  </a:solidFill>
                  <a:prstDash val="solid"/>
                </a:ln>
                <a:solidFill>
                  <a:srgbClr val="00B0F0"/>
                </a:solidFill>
                <a:effectLst>
                  <a:outerShdw blurRad="50800" dist="38100" dir="13500000" algn="br" rotWithShape="0">
                    <a:prstClr val="black">
                      <a:alpha val="40000"/>
                    </a:prstClr>
                  </a:outerShdw>
                </a:effectLst>
                <a:latin typeface="iCiel Pequena" pitchFamily="50" charset="0"/>
              </a:endParaRPr>
            </a:p>
          </p:txBody>
        </p:sp>
        <p:pic>
          <p:nvPicPr>
            <p:cNvPr id="46" name="Picture 2">
              <a:extLst>
                <a:ext uri="{FF2B5EF4-FFF2-40B4-BE49-F238E27FC236}">
                  <a16:creationId xmlns:a16="http://schemas.microsoft.com/office/drawing/2014/main" xmlns="" id="{9E97BC4D-0477-4A6F-9F72-B348310745CB}"/>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rot="1312110">
              <a:off x="28272" y="-31308"/>
              <a:ext cx="3378352" cy="4391490"/>
            </a:xfrm>
            <a:prstGeom prst="rect">
              <a:avLst/>
            </a:prstGeom>
          </p:spPr>
        </p:pic>
      </p:grpSp>
      <p:sp>
        <p:nvSpPr>
          <p:cNvPr id="52" name="Text Box 9">
            <a:extLst>
              <a:ext uri="{FF2B5EF4-FFF2-40B4-BE49-F238E27FC236}">
                <a16:creationId xmlns:a16="http://schemas.microsoft.com/office/drawing/2014/main" xmlns="" id="{939D7E8F-9814-4015-A89F-820D01D8F4C2}"/>
              </a:ext>
            </a:extLst>
          </p:cNvPr>
          <p:cNvSpPr txBox="1">
            <a:spLocks noChangeArrowheads="1"/>
          </p:cNvSpPr>
          <p:nvPr/>
        </p:nvSpPr>
        <p:spPr bwMode="auto">
          <a:xfrm>
            <a:off x="1420504" y="2558348"/>
            <a:ext cx="9320511"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3200" b="1" dirty="0" smtClean="0">
                <a:solidFill>
                  <a:srgbClr val="0000CC"/>
                </a:solidFill>
              </a:rPr>
              <a:t>Qua </a:t>
            </a:r>
            <a:r>
              <a:rPr lang="en-GB" altLang="en-US" sz="3200" b="1" dirty="0" err="1">
                <a:solidFill>
                  <a:srgbClr val="0000CC"/>
                </a:solidFill>
              </a:rPr>
              <a:t>câu</a:t>
            </a:r>
            <a:r>
              <a:rPr lang="en-GB" altLang="en-US" sz="3200" b="1" dirty="0">
                <a:solidFill>
                  <a:srgbClr val="0000CC"/>
                </a:solidFill>
              </a:rPr>
              <a:t> </a:t>
            </a:r>
            <a:r>
              <a:rPr lang="en-GB" altLang="en-US" sz="3200" b="1" dirty="0" err="1">
                <a:solidFill>
                  <a:srgbClr val="0000CC"/>
                </a:solidFill>
              </a:rPr>
              <a:t>chuyện</a:t>
            </a:r>
            <a:r>
              <a:rPr lang="en-GB" altLang="en-US" sz="3200" b="1" dirty="0">
                <a:solidFill>
                  <a:srgbClr val="0000CC"/>
                </a:solidFill>
              </a:rPr>
              <a:t> </a:t>
            </a:r>
            <a:r>
              <a:rPr lang="en-GB" altLang="en-US" sz="3200" b="1" dirty="0" err="1">
                <a:solidFill>
                  <a:srgbClr val="0000CC"/>
                </a:solidFill>
              </a:rPr>
              <a:t>trên</a:t>
            </a:r>
            <a:r>
              <a:rPr lang="en-GB" altLang="en-US" sz="3200" b="1" dirty="0">
                <a:solidFill>
                  <a:srgbClr val="0000CC"/>
                </a:solidFill>
              </a:rPr>
              <a:t>, </a:t>
            </a:r>
            <a:r>
              <a:rPr lang="en-GB" altLang="en-US" sz="3200" b="1" dirty="0" err="1">
                <a:solidFill>
                  <a:srgbClr val="0000CC"/>
                </a:solidFill>
              </a:rPr>
              <a:t>em</a:t>
            </a:r>
            <a:r>
              <a:rPr lang="en-GB" altLang="en-US" sz="3200" b="1" dirty="0">
                <a:solidFill>
                  <a:srgbClr val="0000CC"/>
                </a:solidFill>
              </a:rPr>
              <a:t> </a:t>
            </a:r>
            <a:r>
              <a:rPr lang="en-GB" altLang="en-US" sz="3200" b="1" dirty="0" err="1">
                <a:solidFill>
                  <a:srgbClr val="0000CC"/>
                </a:solidFill>
              </a:rPr>
              <a:t>thấy</a:t>
            </a:r>
            <a:r>
              <a:rPr lang="en-GB" altLang="en-US" sz="3200" b="1" dirty="0">
                <a:solidFill>
                  <a:srgbClr val="0000CC"/>
                </a:solidFill>
              </a:rPr>
              <a:t> </a:t>
            </a:r>
            <a:r>
              <a:rPr lang="en-GB" altLang="en-US" sz="3200" b="1" dirty="0" err="1">
                <a:solidFill>
                  <a:srgbClr val="0000CC"/>
                </a:solidFill>
              </a:rPr>
              <a:t>cá</a:t>
            </a:r>
            <a:r>
              <a:rPr lang="en-GB" altLang="en-US" sz="3200" b="1" dirty="0">
                <a:solidFill>
                  <a:srgbClr val="0000CC"/>
                </a:solidFill>
              </a:rPr>
              <a:t> </a:t>
            </a:r>
            <a:r>
              <a:rPr lang="en-GB" altLang="en-US" sz="3200" b="1" dirty="0" err="1">
                <a:solidFill>
                  <a:srgbClr val="0000CC"/>
                </a:solidFill>
              </a:rPr>
              <a:t>heo</a:t>
            </a:r>
            <a:r>
              <a:rPr lang="en-GB" altLang="en-US" sz="3200" b="1" dirty="0">
                <a:solidFill>
                  <a:srgbClr val="0000CC"/>
                </a:solidFill>
              </a:rPr>
              <a:t> </a:t>
            </a:r>
          </a:p>
          <a:p>
            <a:pPr algn="ctr" eaLnBrk="1" hangingPunct="1"/>
            <a:r>
              <a:rPr lang="en-GB" altLang="en-US" sz="3200" b="1" dirty="0" err="1">
                <a:solidFill>
                  <a:srgbClr val="0000CC"/>
                </a:solidFill>
              </a:rPr>
              <a:t>đáng</a:t>
            </a:r>
            <a:r>
              <a:rPr lang="en-GB" altLang="en-US" sz="3200" b="1" dirty="0">
                <a:solidFill>
                  <a:srgbClr val="0000CC"/>
                </a:solidFill>
              </a:rPr>
              <a:t> </a:t>
            </a:r>
            <a:r>
              <a:rPr lang="en-GB" altLang="en-US" sz="3200" b="1" dirty="0" err="1">
                <a:solidFill>
                  <a:srgbClr val="0000CC"/>
                </a:solidFill>
              </a:rPr>
              <a:t>yêu</a:t>
            </a:r>
            <a:r>
              <a:rPr lang="en-GB" altLang="en-US" sz="3200" b="1" dirty="0">
                <a:solidFill>
                  <a:srgbClr val="0000CC"/>
                </a:solidFill>
              </a:rPr>
              <a:t>, </a:t>
            </a:r>
            <a:r>
              <a:rPr lang="en-GB" altLang="en-US" sz="3200" b="1" dirty="0" err="1">
                <a:solidFill>
                  <a:srgbClr val="0000CC"/>
                </a:solidFill>
              </a:rPr>
              <a:t>đáng</a:t>
            </a:r>
            <a:r>
              <a:rPr lang="en-GB" altLang="en-US" sz="3200" b="1" dirty="0">
                <a:solidFill>
                  <a:srgbClr val="0000CC"/>
                </a:solidFill>
              </a:rPr>
              <a:t> </a:t>
            </a:r>
            <a:r>
              <a:rPr lang="en-GB" altLang="en-US" sz="3200" b="1" dirty="0" err="1">
                <a:solidFill>
                  <a:srgbClr val="0000CC"/>
                </a:solidFill>
              </a:rPr>
              <a:t>quý</a:t>
            </a:r>
            <a:r>
              <a:rPr lang="en-GB" altLang="en-US" sz="3200" b="1" dirty="0">
                <a:solidFill>
                  <a:srgbClr val="0000CC"/>
                </a:solidFill>
              </a:rPr>
              <a:t> ở </a:t>
            </a:r>
            <a:r>
              <a:rPr lang="en-GB" altLang="en-US" sz="3200" b="1" dirty="0" err="1">
                <a:solidFill>
                  <a:srgbClr val="0000CC"/>
                </a:solidFill>
              </a:rPr>
              <a:t>điểm</a:t>
            </a:r>
            <a:r>
              <a:rPr lang="en-GB" altLang="en-US" sz="3200" b="1" dirty="0">
                <a:solidFill>
                  <a:srgbClr val="0000CC"/>
                </a:solidFill>
              </a:rPr>
              <a:t> </a:t>
            </a:r>
            <a:r>
              <a:rPr lang="en-GB" altLang="en-US" sz="3200" b="1" dirty="0" err="1">
                <a:solidFill>
                  <a:srgbClr val="0000CC"/>
                </a:solidFill>
              </a:rPr>
              <a:t>nào</a:t>
            </a:r>
            <a:r>
              <a:rPr lang="en-GB" altLang="en-US" sz="3200" b="1" dirty="0">
                <a:solidFill>
                  <a:srgbClr val="0000CC"/>
                </a:solidFill>
              </a:rPr>
              <a:t>?</a:t>
            </a:r>
          </a:p>
          <a:p>
            <a:pPr algn="ctr" eaLnBrk="1" hangingPunct="1"/>
            <a:endParaRPr lang="en-GB" altLang="en-US" sz="3200" b="1" dirty="0">
              <a:solidFill>
                <a:srgbClr val="0000CC"/>
              </a:solidFill>
            </a:endParaRPr>
          </a:p>
        </p:txBody>
      </p:sp>
      <p:sp>
        <p:nvSpPr>
          <p:cNvPr id="54" name="Text Box 10">
            <a:extLst>
              <a:ext uri="{FF2B5EF4-FFF2-40B4-BE49-F238E27FC236}">
                <a16:creationId xmlns:a16="http://schemas.microsoft.com/office/drawing/2014/main" xmlns="" id="{284C2986-37E2-42D3-BF4D-A9D00B49B7D4}"/>
              </a:ext>
            </a:extLst>
          </p:cNvPr>
          <p:cNvSpPr txBox="1">
            <a:spLocks noChangeArrowheads="1"/>
          </p:cNvSpPr>
          <p:nvPr/>
        </p:nvSpPr>
        <p:spPr bwMode="auto">
          <a:xfrm>
            <a:off x="715778" y="3606177"/>
            <a:ext cx="10894365"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spcBef>
                <a:spcPct val="50000"/>
              </a:spcBef>
            </a:pPr>
            <a:r>
              <a:rPr lang="vi-VN" altLang="en-US" sz="3200" b="1">
                <a:solidFill>
                  <a:srgbClr val="CC0000"/>
                </a:solidFill>
              </a:rPr>
              <a:t>Cá heo là con vật thông minh, tình nghĩa, chúng biết thưởng thức tiếng hát của nghệ sĩ, biết cứu giúp khi người gặp nạn.</a:t>
            </a:r>
            <a:endParaRPr lang="en-GB" altLang="en-US" sz="3200" b="1">
              <a:solidFill>
                <a:srgbClr val="CC0000"/>
              </a:solidFill>
            </a:endParaRPr>
          </a:p>
        </p:txBody>
      </p:sp>
    </p:spTree>
    <p:extLst>
      <p:ext uri="{BB962C8B-B14F-4D97-AF65-F5344CB8AC3E}">
        <p14:creationId xmlns:p14="http://schemas.microsoft.com/office/powerpoint/2010/main" val="1185460453"/>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blinds(horizontal)">
                                      <p:cBhvr>
                                        <p:cTn id="7" dur="500"/>
                                        <p:tgtEl>
                                          <p:spTgt spid="52"/>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grpId="0" nodeType="clickEffect">
                                  <p:stCondLst>
                                    <p:cond delay="0"/>
                                  </p:stCondLst>
                                  <p:childTnLst>
                                    <p:set>
                                      <p:cBhvr>
                                        <p:cTn id="11" dur="1" fill="hold">
                                          <p:stCondLst>
                                            <p:cond delay="0"/>
                                          </p:stCondLst>
                                        </p:cTn>
                                        <p:tgtEl>
                                          <p:spTgt spid="54"/>
                                        </p:tgtEl>
                                        <p:attrNameLst>
                                          <p:attrName>style.visibility</p:attrName>
                                        </p:attrNameLst>
                                      </p:cBhvr>
                                      <p:to>
                                        <p:strVal val="visible"/>
                                      </p:to>
                                    </p:set>
                                    <p:anim calcmode="lin" valueType="num">
                                      <p:cBhvr>
                                        <p:cTn id="12" dur="500" fill="hold"/>
                                        <p:tgtEl>
                                          <p:spTgt spid="54"/>
                                        </p:tgtEl>
                                        <p:attrNameLst>
                                          <p:attrName>ppt_w</p:attrName>
                                        </p:attrNameLst>
                                      </p:cBhvr>
                                      <p:tavLst>
                                        <p:tav tm="0">
                                          <p:val>
                                            <p:fltVal val="0"/>
                                          </p:val>
                                        </p:tav>
                                        <p:tav tm="100000">
                                          <p:val>
                                            <p:strVal val="#ppt_w"/>
                                          </p:val>
                                        </p:tav>
                                      </p:tavLst>
                                    </p:anim>
                                    <p:anim calcmode="lin" valueType="num">
                                      <p:cBhvr>
                                        <p:cTn id="13" dur="500" fill="hold"/>
                                        <p:tgtEl>
                                          <p:spTgt spid="5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p:bldP spid="54"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图片 18">
            <a:extLst>
              <a:ext uri="{FF2B5EF4-FFF2-40B4-BE49-F238E27FC236}">
                <a16:creationId xmlns:a16="http://schemas.microsoft.com/office/drawing/2014/main" xmlns="" id="{7A2DFF0D-2E73-4BC4-872A-1271774E24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2658180" y="-2880175"/>
            <a:ext cx="6875640" cy="12192000"/>
          </a:xfrm>
          <a:prstGeom prst="rect">
            <a:avLst/>
          </a:prstGeom>
        </p:spPr>
      </p:pic>
      <p:graphicFrame>
        <p:nvGraphicFramePr>
          <p:cNvPr id="3" name="Table 2">
            <a:extLst>
              <a:ext uri="{FF2B5EF4-FFF2-40B4-BE49-F238E27FC236}">
                <a16:creationId xmlns:a16="http://schemas.microsoft.com/office/drawing/2014/main" xmlns="" id="{1A062390-3946-4B07-AED7-8A2099610BC8}"/>
              </a:ext>
            </a:extLst>
          </p:cNvPr>
          <p:cNvGraphicFramePr>
            <a:graphicFrameLocks noGrp="1"/>
          </p:cNvGraphicFramePr>
          <p:nvPr>
            <p:extLst>
              <p:ext uri="{D42A27DB-BD31-4B8C-83A1-F6EECF244321}">
                <p14:modId xmlns:p14="http://schemas.microsoft.com/office/powerpoint/2010/main" val="4039945036"/>
              </p:ext>
            </p:extLst>
          </p:nvPr>
        </p:nvGraphicFramePr>
        <p:xfrm>
          <a:off x="315119" y="1457325"/>
          <a:ext cx="11561762" cy="3316296"/>
        </p:xfrm>
        <a:graphic>
          <a:graphicData uri="http://schemas.openxmlformats.org/drawingml/2006/table">
            <a:tbl>
              <a:tblPr/>
              <a:tblGrid>
                <a:gridCol w="5870299">
                  <a:extLst>
                    <a:ext uri="{9D8B030D-6E8A-4147-A177-3AD203B41FA5}">
                      <a16:colId xmlns:a16="http://schemas.microsoft.com/office/drawing/2014/main" xmlns="" val="20000"/>
                    </a:ext>
                  </a:extLst>
                </a:gridCol>
                <a:gridCol w="5691463">
                  <a:extLst>
                    <a:ext uri="{9D8B030D-6E8A-4147-A177-3AD203B41FA5}">
                      <a16:colId xmlns:a16="http://schemas.microsoft.com/office/drawing/2014/main" xmlns="" val="20001"/>
                    </a:ext>
                  </a:extLst>
                </a:gridCol>
              </a:tblGrid>
              <a:tr h="67840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nl-NL" sz="4000" b="1" i="0" u="none" strike="noStrike" cap="none" normalizeH="0" baseline="0">
                          <a:ln>
                            <a:noFill/>
                          </a:ln>
                          <a:solidFill>
                            <a:schemeClr val="tx1"/>
                          </a:solidFill>
                          <a:effectLst/>
                          <a:latin typeface="Times New Roman" pitchFamily="18" charset="0"/>
                        </a:rPr>
                        <a:t>Đám thủy thủ</a:t>
                      </a:r>
                      <a:endParaRPr kumimoji="0" lang="en-US" sz="4000" b="1" i="0" u="none" strike="noStrike" cap="none" normalizeH="0" baseline="0">
                        <a:ln>
                          <a:noFill/>
                        </a:ln>
                        <a:solidFill>
                          <a:schemeClr val="tx1"/>
                        </a:solidFill>
                        <a:effectLst/>
                        <a:latin typeface="Arial" pitchFamily="34" charset="0"/>
                      </a:endParaRPr>
                    </a:p>
                  </a:txBody>
                  <a:tcPr marL="164592" marR="164592" marT="67074" marB="6707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nl-NL" sz="4000" b="1" i="0" u="none" strike="noStrike" cap="none" normalizeH="0" baseline="0">
                          <a:ln>
                            <a:noFill/>
                          </a:ln>
                          <a:solidFill>
                            <a:schemeClr val="tx1"/>
                          </a:solidFill>
                          <a:effectLst/>
                          <a:latin typeface="Times New Roman" pitchFamily="18" charset="0"/>
                        </a:rPr>
                        <a:t>Đàn cá heo</a:t>
                      </a:r>
                      <a:endParaRPr kumimoji="0" lang="en-US" sz="4000" b="1" i="0" u="none" strike="noStrike" cap="none" normalizeH="0" baseline="0">
                        <a:ln>
                          <a:noFill/>
                        </a:ln>
                        <a:solidFill>
                          <a:schemeClr val="tx1"/>
                        </a:solidFill>
                        <a:effectLst/>
                        <a:latin typeface="Times New Roman" pitchFamily="18" charset="0"/>
                      </a:endParaRPr>
                    </a:p>
                  </a:txBody>
                  <a:tcPr marL="164592" marR="164592" marT="67074" marB="6707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extLst>
                  <a:ext uri="{0D108BD9-81ED-4DB2-BD59-A6C34878D82A}">
                    <a16:rowId xmlns:a16="http://schemas.microsoft.com/office/drawing/2014/main" xmlns="" val="10000"/>
                  </a:ext>
                </a:extLst>
              </a:tr>
              <a:tr h="1928273">
                <a:tc>
                  <a:txBody>
                    <a:bodyPr/>
                    <a:lstStyle/>
                    <a:p>
                      <a:pPr marL="0" marR="0" lvl="0" indent="0" algn="just" defTabSz="1514475" rtl="0" eaLnBrk="1" fontAlgn="base" latinLnBrk="0" hangingPunct="1">
                        <a:lnSpc>
                          <a:spcPct val="100000"/>
                        </a:lnSpc>
                        <a:spcBef>
                          <a:spcPct val="0"/>
                        </a:spcBef>
                        <a:spcAft>
                          <a:spcPct val="0"/>
                        </a:spcAft>
                        <a:buClrTx/>
                        <a:buSzTx/>
                        <a:buFontTx/>
                        <a:buNone/>
                        <a:tabLst/>
                      </a:pPr>
                      <a:r>
                        <a:rPr kumimoji="0" lang="fr-FR" sz="4000" b="1" i="0" u="none" strike="noStrike" cap="none" normalizeH="0" baseline="0" dirty="0">
                          <a:ln>
                            <a:noFill/>
                          </a:ln>
                          <a:solidFill>
                            <a:srgbClr val="C00000"/>
                          </a:solidFill>
                          <a:effectLst/>
                          <a:latin typeface="Times New Roman" pitchFamily="18" charset="0"/>
                          <a:cs typeface="Times New Roman" pitchFamily="18" charset="0"/>
                        </a:rPr>
                        <a:t>là </a:t>
                      </a:r>
                      <a:r>
                        <a:rPr kumimoji="0" lang="fr-FR" sz="4000" b="1" i="0" u="none" strike="noStrike" cap="none" normalizeH="0" baseline="0" dirty="0" err="1">
                          <a:ln>
                            <a:noFill/>
                          </a:ln>
                          <a:solidFill>
                            <a:srgbClr val="C00000"/>
                          </a:solidFill>
                          <a:effectLst/>
                          <a:latin typeface="Times New Roman" pitchFamily="18" charset="0"/>
                          <a:cs typeface="Times New Roman" pitchFamily="18" charset="0"/>
                        </a:rPr>
                        <a:t>người</a:t>
                      </a:r>
                      <a:r>
                        <a:rPr kumimoji="0" lang="fr-FR" sz="4000" b="1" i="0" u="none" strike="noStrike" cap="none" normalizeH="0" baseline="0" dirty="0">
                          <a:ln>
                            <a:noFill/>
                          </a:ln>
                          <a:solidFill>
                            <a:srgbClr val="C00000"/>
                          </a:solidFill>
                          <a:effectLst/>
                          <a:latin typeface="Times New Roman" pitchFamily="18" charset="0"/>
                          <a:cs typeface="Times New Roman" pitchFamily="18" charset="0"/>
                        </a:rPr>
                        <a:t> </a:t>
                      </a:r>
                      <a:r>
                        <a:rPr kumimoji="0" lang="fr-FR" sz="4000" b="1" i="0" u="none" strike="noStrike" cap="none" normalizeH="0" baseline="0" dirty="0" err="1">
                          <a:ln>
                            <a:noFill/>
                          </a:ln>
                          <a:solidFill>
                            <a:srgbClr val="C00000"/>
                          </a:solidFill>
                          <a:effectLst/>
                          <a:latin typeface="Times New Roman" pitchFamily="18" charset="0"/>
                          <a:cs typeface="Times New Roman" pitchFamily="18" charset="0"/>
                        </a:rPr>
                        <a:t>nhưng</a:t>
                      </a:r>
                      <a:r>
                        <a:rPr kumimoji="0" lang="fr-FR" sz="4000" b="1" i="0" u="none" strike="noStrike" cap="none" normalizeH="0" baseline="0" dirty="0">
                          <a:ln>
                            <a:noFill/>
                          </a:ln>
                          <a:solidFill>
                            <a:srgbClr val="C00000"/>
                          </a:solidFill>
                          <a:effectLst/>
                          <a:latin typeface="Times New Roman" pitchFamily="18" charset="0"/>
                          <a:cs typeface="Times New Roman" pitchFamily="18" charset="0"/>
                        </a:rPr>
                        <a:t> </a:t>
                      </a:r>
                      <a:r>
                        <a:rPr kumimoji="0" lang="fr-FR" sz="4000" b="1" i="0" u="none" strike="noStrike" cap="none" normalizeH="0" baseline="0" dirty="0" err="1">
                          <a:ln>
                            <a:noFill/>
                          </a:ln>
                          <a:solidFill>
                            <a:srgbClr val="C00000"/>
                          </a:solidFill>
                          <a:effectLst/>
                          <a:latin typeface="Times New Roman" pitchFamily="18" charset="0"/>
                          <a:cs typeface="Times New Roman" pitchFamily="18" charset="0"/>
                        </a:rPr>
                        <a:t>tham</a:t>
                      </a:r>
                      <a:r>
                        <a:rPr kumimoji="0" lang="fr-FR" sz="4000" b="1" i="0" u="none" strike="noStrike" cap="none" normalizeH="0" baseline="0" dirty="0">
                          <a:ln>
                            <a:noFill/>
                          </a:ln>
                          <a:solidFill>
                            <a:srgbClr val="C00000"/>
                          </a:solidFill>
                          <a:effectLst/>
                          <a:latin typeface="Times New Roman" pitchFamily="18" charset="0"/>
                          <a:cs typeface="Times New Roman" pitchFamily="18" charset="0"/>
                        </a:rPr>
                        <a:t> </a:t>
                      </a:r>
                      <a:r>
                        <a:rPr kumimoji="0" lang="fr-FR" sz="4000" b="1" i="0" u="none" strike="noStrike" cap="none" normalizeH="0" baseline="0" dirty="0" err="1">
                          <a:ln>
                            <a:noFill/>
                          </a:ln>
                          <a:solidFill>
                            <a:srgbClr val="C00000"/>
                          </a:solidFill>
                          <a:effectLst/>
                          <a:latin typeface="Times New Roman" pitchFamily="18" charset="0"/>
                          <a:cs typeface="Times New Roman" pitchFamily="18" charset="0"/>
                        </a:rPr>
                        <a:t>lam</a:t>
                      </a:r>
                      <a:r>
                        <a:rPr kumimoji="0" lang="fr-FR" sz="4000" b="1" i="0" u="none" strike="noStrike" cap="none" normalizeH="0" baseline="0" dirty="0">
                          <a:ln>
                            <a:noFill/>
                          </a:ln>
                          <a:solidFill>
                            <a:srgbClr val="C00000"/>
                          </a:solidFill>
                          <a:effectLst/>
                          <a:latin typeface="Times New Roman" pitchFamily="18" charset="0"/>
                          <a:cs typeface="Times New Roman" pitchFamily="18" charset="0"/>
                        </a:rPr>
                        <a:t>, </a:t>
                      </a:r>
                      <a:r>
                        <a:rPr kumimoji="0" lang="fr-FR" sz="4000" b="1" i="0" u="none" strike="noStrike" cap="none" normalizeH="0" baseline="0" dirty="0" err="1">
                          <a:ln>
                            <a:noFill/>
                          </a:ln>
                          <a:solidFill>
                            <a:srgbClr val="C00000"/>
                          </a:solidFill>
                          <a:effectLst/>
                          <a:latin typeface="Times New Roman" pitchFamily="18" charset="0"/>
                          <a:cs typeface="Times New Roman" pitchFamily="18" charset="0"/>
                        </a:rPr>
                        <a:t>độc</a:t>
                      </a:r>
                      <a:r>
                        <a:rPr kumimoji="0" lang="fr-FR" sz="4000" b="1" i="0" u="none" strike="noStrike" cap="none" normalizeH="0" baseline="0" dirty="0">
                          <a:ln>
                            <a:noFill/>
                          </a:ln>
                          <a:solidFill>
                            <a:srgbClr val="C00000"/>
                          </a:solidFill>
                          <a:effectLst/>
                          <a:latin typeface="Times New Roman" pitchFamily="18" charset="0"/>
                          <a:cs typeface="Times New Roman" pitchFamily="18" charset="0"/>
                        </a:rPr>
                        <a:t> </a:t>
                      </a:r>
                      <a:r>
                        <a:rPr kumimoji="0" lang="fr-FR" sz="4000" b="1" i="0" u="none" strike="noStrike" cap="none" normalizeH="0" baseline="0" dirty="0" err="1">
                          <a:ln>
                            <a:noFill/>
                          </a:ln>
                          <a:solidFill>
                            <a:srgbClr val="C00000"/>
                          </a:solidFill>
                          <a:effectLst/>
                          <a:latin typeface="Times New Roman" pitchFamily="18" charset="0"/>
                          <a:cs typeface="Times New Roman" pitchFamily="18" charset="0"/>
                        </a:rPr>
                        <a:t>ác</a:t>
                      </a:r>
                      <a:r>
                        <a:rPr kumimoji="0" lang="fr-FR" sz="4000" b="1" i="0" u="none" strike="noStrike" cap="none" normalizeH="0" baseline="0" dirty="0">
                          <a:ln>
                            <a:noFill/>
                          </a:ln>
                          <a:solidFill>
                            <a:srgbClr val="C00000"/>
                          </a:solidFill>
                          <a:effectLst/>
                          <a:latin typeface="Times New Roman" pitchFamily="18" charset="0"/>
                          <a:cs typeface="Times New Roman" pitchFamily="18" charset="0"/>
                        </a:rPr>
                        <a:t>, </a:t>
                      </a:r>
                      <a:r>
                        <a:rPr kumimoji="0" lang="fr-FR" sz="4000" b="1" i="0" u="none" strike="noStrike" cap="none" normalizeH="0" baseline="0" dirty="0" err="1">
                          <a:ln>
                            <a:noFill/>
                          </a:ln>
                          <a:solidFill>
                            <a:srgbClr val="C00000"/>
                          </a:solidFill>
                          <a:effectLst/>
                          <a:latin typeface="Times New Roman" pitchFamily="18" charset="0"/>
                          <a:cs typeface="Times New Roman" pitchFamily="18" charset="0"/>
                        </a:rPr>
                        <a:t>không</a:t>
                      </a:r>
                      <a:r>
                        <a:rPr kumimoji="0" lang="fr-FR" sz="4000" b="1" i="0" u="none" strike="noStrike" cap="none" normalizeH="0" baseline="0" dirty="0">
                          <a:ln>
                            <a:noFill/>
                          </a:ln>
                          <a:solidFill>
                            <a:srgbClr val="C00000"/>
                          </a:solidFill>
                          <a:effectLst/>
                          <a:latin typeface="Times New Roman" pitchFamily="18" charset="0"/>
                          <a:cs typeface="Times New Roman" pitchFamily="18" charset="0"/>
                        </a:rPr>
                        <a:t> </a:t>
                      </a:r>
                      <a:r>
                        <a:rPr kumimoji="0" lang="fr-FR" sz="4000" b="1" i="0" u="none" strike="noStrike" cap="none" normalizeH="0" baseline="0" dirty="0" err="1">
                          <a:ln>
                            <a:noFill/>
                          </a:ln>
                          <a:solidFill>
                            <a:srgbClr val="C00000"/>
                          </a:solidFill>
                          <a:effectLst/>
                          <a:latin typeface="Times New Roman" pitchFamily="18" charset="0"/>
                          <a:cs typeface="Times New Roman" pitchFamily="18" charset="0"/>
                        </a:rPr>
                        <a:t>có</a:t>
                      </a:r>
                      <a:r>
                        <a:rPr kumimoji="0" lang="fr-FR" sz="4000" b="1" i="0" u="none" strike="noStrike" cap="none" normalizeH="0" baseline="0" dirty="0">
                          <a:ln>
                            <a:noFill/>
                          </a:ln>
                          <a:solidFill>
                            <a:srgbClr val="C00000"/>
                          </a:solidFill>
                          <a:effectLst/>
                          <a:latin typeface="Times New Roman" pitchFamily="18" charset="0"/>
                          <a:cs typeface="Times New Roman" pitchFamily="18" charset="0"/>
                        </a:rPr>
                        <a:t> </a:t>
                      </a:r>
                      <a:r>
                        <a:rPr kumimoji="0" lang="fr-FR" sz="4000" b="1" i="0" u="none" strike="noStrike" cap="none" normalizeH="0" baseline="0" dirty="0" err="1">
                          <a:ln>
                            <a:noFill/>
                          </a:ln>
                          <a:solidFill>
                            <a:srgbClr val="C00000"/>
                          </a:solidFill>
                          <a:effectLst/>
                          <a:latin typeface="Times New Roman" pitchFamily="18" charset="0"/>
                          <a:cs typeface="Times New Roman" pitchFamily="18" charset="0"/>
                        </a:rPr>
                        <a:t>tình</a:t>
                      </a:r>
                      <a:r>
                        <a:rPr kumimoji="0" lang="fr-FR" sz="4000" b="1" i="0" u="none" strike="noStrike" cap="none" normalizeH="0" baseline="0" dirty="0">
                          <a:ln>
                            <a:noFill/>
                          </a:ln>
                          <a:solidFill>
                            <a:srgbClr val="C00000"/>
                          </a:solidFill>
                          <a:effectLst/>
                          <a:latin typeface="Times New Roman" pitchFamily="18" charset="0"/>
                          <a:cs typeface="Times New Roman" pitchFamily="18" charset="0"/>
                        </a:rPr>
                        <a:t> </a:t>
                      </a:r>
                      <a:r>
                        <a:rPr kumimoji="0" lang="fr-FR" sz="4000" b="1" i="0" u="none" strike="noStrike" cap="none" normalizeH="0" baseline="0" dirty="0" err="1">
                          <a:ln>
                            <a:noFill/>
                          </a:ln>
                          <a:solidFill>
                            <a:srgbClr val="C00000"/>
                          </a:solidFill>
                          <a:effectLst/>
                          <a:latin typeface="Times New Roman" pitchFamily="18" charset="0"/>
                          <a:cs typeface="Times New Roman" pitchFamily="18" charset="0"/>
                        </a:rPr>
                        <a:t>người</a:t>
                      </a:r>
                      <a:r>
                        <a:rPr kumimoji="0" lang="fr-FR" sz="4000" b="1" i="0" u="none" strike="noStrike" cap="none" normalizeH="0" baseline="0" dirty="0">
                          <a:ln>
                            <a:noFill/>
                          </a:ln>
                          <a:solidFill>
                            <a:srgbClr val="C00000"/>
                          </a:solidFill>
                          <a:effectLst/>
                          <a:latin typeface="Times New Roman" pitchFamily="18" charset="0"/>
                          <a:cs typeface="Times New Roman" pitchFamily="18" charset="0"/>
                        </a:rPr>
                        <a:t>. </a:t>
                      </a:r>
                      <a:endParaRPr kumimoji="0" lang="en-US" sz="4000" b="0" i="0" u="none" strike="noStrike" cap="none" normalizeH="0" baseline="0" dirty="0">
                        <a:ln>
                          <a:noFill/>
                        </a:ln>
                        <a:solidFill>
                          <a:srgbClr val="C00000"/>
                        </a:solidFill>
                        <a:effectLst/>
                        <a:latin typeface="Times New Roman" pitchFamily="18" charset="0"/>
                        <a:cs typeface="Times New Roman" pitchFamily="18" charset="0"/>
                      </a:endParaRPr>
                    </a:p>
                  </a:txBody>
                  <a:tcPr marL="164592" marR="164592" marT="67074" marB="6707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4000" b="1" i="0" u="none" strike="noStrike" cap="none" normalizeH="0" baseline="0" dirty="0">
                          <a:ln>
                            <a:noFill/>
                          </a:ln>
                          <a:solidFill>
                            <a:srgbClr val="C00000"/>
                          </a:solidFill>
                          <a:effectLst/>
                          <a:latin typeface="Times New Roman" pitchFamily="18" charset="0"/>
                          <a:cs typeface="Times New Roman" pitchFamily="18" charset="0"/>
                        </a:rPr>
                        <a:t>là </a:t>
                      </a:r>
                      <a:r>
                        <a:rPr kumimoji="0" lang="fr-FR" sz="4000" b="1" i="0" u="none" strike="noStrike" cap="none" normalizeH="0" baseline="0" dirty="0" err="1">
                          <a:ln>
                            <a:noFill/>
                          </a:ln>
                          <a:solidFill>
                            <a:srgbClr val="C00000"/>
                          </a:solidFill>
                          <a:effectLst/>
                          <a:latin typeface="Times New Roman" pitchFamily="18" charset="0"/>
                          <a:cs typeface="Times New Roman" pitchFamily="18" charset="0"/>
                        </a:rPr>
                        <a:t>loài</a:t>
                      </a:r>
                      <a:r>
                        <a:rPr kumimoji="0" lang="fr-FR" sz="4000" b="1" i="0" u="none" strike="noStrike" cap="none" normalizeH="0" baseline="0" dirty="0">
                          <a:ln>
                            <a:noFill/>
                          </a:ln>
                          <a:solidFill>
                            <a:srgbClr val="C00000"/>
                          </a:solidFill>
                          <a:effectLst/>
                          <a:latin typeface="Times New Roman" pitchFamily="18" charset="0"/>
                          <a:cs typeface="Times New Roman" pitchFamily="18" charset="0"/>
                        </a:rPr>
                        <a:t> </a:t>
                      </a:r>
                      <a:r>
                        <a:rPr kumimoji="0" lang="fr-FR" sz="4000" b="1" i="0" u="none" strike="noStrike" cap="none" normalizeH="0" baseline="0" dirty="0" err="1">
                          <a:ln>
                            <a:noFill/>
                          </a:ln>
                          <a:solidFill>
                            <a:srgbClr val="C00000"/>
                          </a:solidFill>
                          <a:effectLst/>
                          <a:latin typeface="Times New Roman" pitchFamily="18" charset="0"/>
                          <a:cs typeface="Times New Roman" pitchFamily="18" charset="0"/>
                        </a:rPr>
                        <a:t>vật</a:t>
                      </a:r>
                      <a:r>
                        <a:rPr kumimoji="0" lang="fr-FR" sz="4000" b="1" i="0" u="none" strike="noStrike" cap="none" normalizeH="0" baseline="0" dirty="0">
                          <a:ln>
                            <a:noFill/>
                          </a:ln>
                          <a:solidFill>
                            <a:srgbClr val="C00000"/>
                          </a:solidFill>
                          <a:effectLst/>
                          <a:latin typeface="Times New Roman" pitchFamily="18" charset="0"/>
                          <a:cs typeface="Times New Roman" pitchFamily="18" charset="0"/>
                        </a:rPr>
                        <a:t> </a:t>
                      </a:r>
                      <a:r>
                        <a:rPr kumimoji="0" lang="fr-FR" sz="4000" b="1" i="0" u="none" strike="noStrike" cap="none" normalizeH="0" baseline="0" dirty="0" err="1">
                          <a:ln>
                            <a:noFill/>
                          </a:ln>
                          <a:solidFill>
                            <a:srgbClr val="C00000"/>
                          </a:solidFill>
                          <a:effectLst/>
                          <a:latin typeface="Times New Roman" pitchFamily="18" charset="0"/>
                          <a:cs typeface="Times New Roman" pitchFamily="18" charset="0"/>
                        </a:rPr>
                        <a:t>nhưng</a:t>
                      </a:r>
                      <a:r>
                        <a:rPr kumimoji="0" lang="fr-FR" sz="4000" b="1" i="0" u="none" strike="noStrike" cap="none" normalizeH="0" baseline="0" dirty="0">
                          <a:ln>
                            <a:noFill/>
                          </a:ln>
                          <a:solidFill>
                            <a:srgbClr val="C00000"/>
                          </a:solidFill>
                          <a:effectLst/>
                          <a:latin typeface="Times New Roman" pitchFamily="18" charset="0"/>
                          <a:cs typeface="Times New Roman" pitchFamily="18" charset="0"/>
                        </a:rPr>
                        <a:t> </a:t>
                      </a:r>
                      <a:r>
                        <a:rPr kumimoji="0" lang="fr-FR" sz="4000" b="1" i="0" u="none" strike="noStrike" cap="none" normalizeH="0" baseline="0" dirty="0" err="1">
                          <a:ln>
                            <a:noFill/>
                          </a:ln>
                          <a:solidFill>
                            <a:srgbClr val="C00000"/>
                          </a:solidFill>
                          <a:effectLst/>
                          <a:latin typeface="Times New Roman" pitchFamily="18" charset="0"/>
                          <a:cs typeface="Times New Roman" pitchFamily="18" charset="0"/>
                        </a:rPr>
                        <a:t>thông</a:t>
                      </a:r>
                      <a:r>
                        <a:rPr kumimoji="0" lang="fr-FR" sz="4000" b="1" i="0" u="none" strike="noStrike" cap="none" normalizeH="0" baseline="0" dirty="0">
                          <a:ln>
                            <a:noFill/>
                          </a:ln>
                          <a:solidFill>
                            <a:srgbClr val="C00000"/>
                          </a:solidFill>
                          <a:effectLst/>
                          <a:latin typeface="Times New Roman" pitchFamily="18" charset="0"/>
                          <a:cs typeface="Times New Roman" pitchFamily="18" charset="0"/>
                        </a:rPr>
                        <a:t> </a:t>
                      </a:r>
                      <a:r>
                        <a:rPr kumimoji="0" lang="fr-FR" sz="4000" b="1" i="0" u="none" strike="noStrike" cap="none" normalizeH="0" baseline="0" dirty="0" err="1">
                          <a:ln>
                            <a:noFill/>
                          </a:ln>
                          <a:solidFill>
                            <a:srgbClr val="C00000"/>
                          </a:solidFill>
                          <a:effectLst/>
                          <a:latin typeface="Times New Roman" pitchFamily="18" charset="0"/>
                          <a:cs typeface="Times New Roman" pitchFamily="18" charset="0"/>
                        </a:rPr>
                        <a:t>minh</a:t>
                      </a:r>
                      <a:r>
                        <a:rPr kumimoji="0" lang="fr-FR" sz="4000" b="1" i="0" u="none" strike="noStrike" cap="none" normalizeH="0" baseline="0" dirty="0">
                          <a:ln>
                            <a:noFill/>
                          </a:ln>
                          <a:solidFill>
                            <a:srgbClr val="C00000"/>
                          </a:solidFill>
                          <a:effectLst/>
                          <a:latin typeface="Times New Roman" pitchFamily="18" charset="0"/>
                          <a:cs typeface="Times New Roman" pitchFamily="18" charset="0"/>
                        </a:rPr>
                        <a:t> </a:t>
                      </a:r>
                      <a:r>
                        <a:rPr kumimoji="0" lang="fr-FR" sz="4000" b="1" i="0" u="none" strike="noStrike" cap="none" normalizeH="0" baseline="0" dirty="0" err="1">
                          <a:ln>
                            <a:noFill/>
                          </a:ln>
                          <a:solidFill>
                            <a:srgbClr val="C00000"/>
                          </a:solidFill>
                          <a:effectLst/>
                          <a:latin typeface="Times New Roman" pitchFamily="18" charset="0"/>
                          <a:cs typeface="Times New Roman" pitchFamily="18" charset="0"/>
                        </a:rPr>
                        <a:t>tốt</a:t>
                      </a:r>
                      <a:r>
                        <a:rPr kumimoji="0" lang="fr-FR" sz="4000" b="1" i="0" u="none" strike="noStrike" cap="none" normalizeH="0" baseline="0" dirty="0">
                          <a:ln>
                            <a:noFill/>
                          </a:ln>
                          <a:solidFill>
                            <a:srgbClr val="C00000"/>
                          </a:solidFill>
                          <a:effectLst/>
                          <a:latin typeface="Times New Roman" pitchFamily="18" charset="0"/>
                          <a:cs typeface="Times New Roman" pitchFamily="18" charset="0"/>
                        </a:rPr>
                        <a:t> </a:t>
                      </a:r>
                      <a:r>
                        <a:rPr kumimoji="0" lang="fr-FR" sz="4000" b="1" i="0" u="none" strike="noStrike" cap="none" normalizeH="0" baseline="0" dirty="0" err="1">
                          <a:ln>
                            <a:noFill/>
                          </a:ln>
                          <a:solidFill>
                            <a:srgbClr val="C00000"/>
                          </a:solidFill>
                          <a:effectLst/>
                          <a:latin typeface="Times New Roman" pitchFamily="18" charset="0"/>
                          <a:cs typeface="Times New Roman" pitchFamily="18" charset="0"/>
                        </a:rPr>
                        <a:t>bụng</a:t>
                      </a:r>
                      <a:r>
                        <a:rPr kumimoji="0" lang="fr-FR" sz="4000" b="1" i="0" u="none" strike="noStrike" cap="none" normalizeH="0" baseline="0" dirty="0">
                          <a:ln>
                            <a:noFill/>
                          </a:ln>
                          <a:solidFill>
                            <a:srgbClr val="C00000"/>
                          </a:solidFill>
                          <a:effectLst/>
                          <a:latin typeface="Times New Roman" pitchFamily="18" charset="0"/>
                          <a:cs typeface="Times New Roman" pitchFamily="18" charset="0"/>
                        </a:rPr>
                        <a:t>, </a:t>
                      </a:r>
                      <a:r>
                        <a:rPr kumimoji="0" lang="fr-FR" sz="4000" b="1" i="0" u="none" strike="noStrike" cap="none" normalizeH="0" baseline="0" dirty="0" err="1">
                          <a:ln>
                            <a:noFill/>
                          </a:ln>
                          <a:solidFill>
                            <a:srgbClr val="C00000"/>
                          </a:solidFill>
                          <a:effectLst/>
                          <a:latin typeface="Times New Roman" pitchFamily="18" charset="0"/>
                          <a:cs typeface="Times New Roman" pitchFamily="18" charset="0"/>
                        </a:rPr>
                        <a:t>biết</a:t>
                      </a:r>
                      <a:r>
                        <a:rPr kumimoji="0" lang="fr-FR" sz="4000" b="1" i="0" u="none" strike="noStrike" cap="none" normalizeH="0" baseline="0" dirty="0">
                          <a:ln>
                            <a:noFill/>
                          </a:ln>
                          <a:solidFill>
                            <a:srgbClr val="C00000"/>
                          </a:solidFill>
                          <a:effectLst/>
                          <a:latin typeface="Times New Roman" pitchFamily="18" charset="0"/>
                          <a:cs typeface="Times New Roman" pitchFamily="18" charset="0"/>
                        </a:rPr>
                        <a:t> </a:t>
                      </a:r>
                      <a:r>
                        <a:rPr kumimoji="0" lang="fr-FR" sz="4000" b="1" i="0" u="none" strike="noStrike" cap="none" normalizeH="0" baseline="0" dirty="0" err="1">
                          <a:ln>
                            <a:noFill/>
                          </a:ln>
                          <a:solidFill>
                            <a:srgbClr val="C00000"/>
                          </a:solidFill>
                          <a:effectLst/>
                          <a:latin typeface="Times New Roman" pitchFamily="18" charset="0"/>
                          <a:cs typeface="Times New Roman" pitchFamily="18" charset="0"/>
                        </a:rPr>
                        <a:t>cứu</a:t>
                      </a:r>
                      <a:r>
                        <a:rPr kumimoji="0" lang="fr-FR" sz="4000" b="1" i="0" u="none" strike="noStrike" cap="none" normalizeH="0" baseline="0" dirty="0">
                          <a:ln>
                            <a:noFill/>
                          </a:ln>
                          <a:solidFill>
                            <a:srgbClr val="C00000"/>
                          </a:solidFill>
                          <a:effectLst/>
                          <a:latin typeface="Times New Roman" pitchFamily="18" charset="0"/>
                          <a:cs typeface="Times New Roman" pitchFamily="18" charset="0"/>
                        </a:rPr>
                        <a:t> </a:t>
                      </a:r>
                      <a:r>
                        <a:rPr kumimoji="0" lang="fr-FR" sz="4000" b="1" i="0" u="none" strike="noStrike" cap="none" normalizeH="0" baseline="0" dirty="0" err="1">
                          <a:ln>
                            <a:noFill/>
                          </a:ln>
                          <a:solidFill>
                            <a:srgbClr val="C00000"/>
                          </a:solidFill>
                          <a:effectLst/>
                          <a:latin typeface="Times New Roman" pitchFamily="18" charset="0"/>
                          <a:cs typeface="Times New Roman" pitchFamily="18" charset="0"/>
                        </a:rPr>
                        <a:t>giúp</a:t>
                      </a:r>
                      <a:r>
                        <a:rPr kumimoji="0" lang="fr-FR" sz="4000" b="1" i="0" u="none" strike="noStrike" cap="none" normalizeH="0" baseline="0" dirty="0">
                          <a:ln>
                            <a:noFill/>
                          </a:ln>
                          <a:solidFill>
                            <a:srgbClr val="C00000"/>
                          </a:solidFill>
                          <a:effectLst/>
                          <a:latin typeface="Times New Roman" pitchFamily="18" charset="0"/>
                          <a:cs typeface="Times New Roman" pitchFamily="18" charset="0"/>
                        </a:rPr>
                        <a:t> </a:t>
                      </a:r>
                      <a:r>
                        <a:rPr kumimoji="0" lang="fr-FR" sz="4000" b="1" i="0" u="none" strike="noStrike" cap="none" normalizeH="0" baseline="0" dirty="0" err="1">
                          <a:ln>
                            <a:noFill/>
                          </a:ln>
                          <a:solidFill>
                            <a:srgbClr val="C00000"/>
                          </a:solidFill>
                          <a:effectLst/>
                          <a:latin typeface="Times New Roman" pitchFamily="18" charset="0"/>
                          <a:cs typeface="Times New Roman" pitchFamily="18" charset="0"/>
                        </a:rPr>
                        <a:t>người</a:t>
                      </a:r>
                      <a:r>
                        <a:rPr kumimoji="0" lang="fr-FR" sz="4000" b="1" i="0" u="none" strike="noStrike" cap="none" normalizeH="0" baseline="0" dirty="0">
                          <a:ln>
                            <a:noFill/>
                          </a:ln>
                          <a:solidFill>
                            <a:srgbClr val="C00000"/>
                          </a:solidFill>
                          <a:effectLst/>
                          <a:latin typeface="Times New Roman" pitchFamily="18" charset="0"/>
                          <a:cs typeface="Times New Roman" pitchFamily="18" charset="0"/>
                        </a:rPr>
                        <a:t> </a:t>
                      </a:r>
                      <a:r>
                        <a:rPr kumimoji="0" lang="fr-FR" sz="4000" b="1" i="0" u="none" strike="noStrike" cap="none" normalizeH="0" baseline="0" dirty="0" err="1">
                          <a:ln>
                            <a:noFill/>
                          </a:ln>
                          <a:solidFill>
                            <a:srgbClr val="C00000"/>
                          </a:solidFill>
                          <a:effectLst/>
                          <a:latin typeface="Times New Roman" pitchFamily="18" charset="0"/>
                          <a:cs typeface="Times New Roman" pitchFamily="18" charset="0"/>
                        </a:rPr>
                        <a:t>gặp</a:t>
                      </a:r>
                      <a:r>
                        <a:rPr kumimoji="0" lang="fr-FR" sz="4000" b="1" i="0" u="none" strike="noStrike" cap="none" normalizeH="0" baseline="0" dirty="0">
                          <a:ln>
                            <a:noFill/>
                          </a:ln>
                          <a:solidFill>
                            <a:srgbClr val="C00000"/>
                          </a:solidFill>
                          <a:effectLst/>
                          <a:latin typeface="Times New Roman" pitchFamily="18" charset="0"/>
                          <a:cs typeface="Times New Roman" pitchFamily="18" charset="0"/>
                        </a:rPr>
                        <a:t> </a:t>
                      </a:r>
                      <a:r>
                        <a:rPr kumimoji="0" lang="fr-FR" sz="4000" b="1" i="0" u="none" strike="noStrike" cap="none" normalizeH="0" baseline="0" dirty="0" err="1">
                          <a:ln>
                            <a:noFill/>
                          </a:ln>
                          <a:solidFill>
                            <a:srgbClr val="C00000"/>
                          </a:solidFill>
                          <a:effectLst/>
                          <a:latin typeface="Times New Roman" pitchFamily="18" charset="0"/>
                          <a:cs typeface="Times New Roman" pitchFamily="18" charset="0"/>
                        </a:rPr>
                        <a:t>nạn</a:t>
                      </a:r>
                      <a:r>
                        <a:rPr kumimoji="0" lang="fr-FR" sz="4000" b="1" i="0" u="none" strike="noStrike" cap="none" normalizeH="0" baseline="0" dirty="0">
                          <a:ln>
                            <a:noFill/>
                          </a:ln>
                          <a:solidFill>
                            <a:srgbClr val="C00000"/>
                          </a:solidFill>
                          <a:effectLst/>
                          <a:latin typeface="Times New Roman" pitchFamily="18" charset="0"/>
                          <a:cs typeface="Times New Roman" pitchFamily="18" charset="0"/>
                        </a:rPr>
                        <a:t>.</a:t>
                      </a:r>
                      <a:endParaRPr kumimoji="0" lang="en-GB" sz="4000" b="1" i="0" u="none" strike="noStrike" cap="none" normalizeH="0" baseline="0" dirty="0">
                        <a:ln>
                          <a:noFill/>
                        </a:ln>
                        <a:solidFill>
                          <a:srgbClr val="C00000"/>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4000" b="0" i="0" u="none" strike="noStrike" cap="none" normalizeH="0" baseline="0" dirty="0">
                        <a:ln>
                          <a:noFill/>
                        </a:ln>
                        <a:solidFill>
                          <a:srgbClr val="C00000"/>
                        </a:solidFill>
                        <a:effectLst/>
                        <a:latin typeface="Arial" pitchFamily="34" charset="0"/>
                      </a:endParaRPr>
                    </a:p>
                  </a:txBody>
                  <a:tcPr marL="164592" marR="164592" marT="67074" marB="6707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xmlns="" val="10001"/>
                  </a:ext>
                </a:extLst>
              </a:tr>
            </a:tbl>
          </a:graphicData>
        </a:graphic>
      </p:graphicFrame>
      <p:grpSp>
        <p:nvGrpSpPr>
          <p:cNvPr id="33" name="组合 8">
            <a:extLst>
              <a:ext uri="{FF2B5EF4-FFF2-40B4-BE49-F238E27FC236}">
                <a16:creationId xmlns:a16="http://schemas.microsoft.com/office/drawing/2014/main" xmlns="" id="{D59481EC-A37B-47CF-B844-C2ECDC316833}"/>
              </a:ext>
            </a:extLst>
          </p:cNvPr>
          <p:cNvGrpSpPr/>
          <p:nvPr/>
        </p:nvGrpSpPr>
        <p:grpSpPr>
          <a:xfrm>
            <a:off x="-190500" y="3429000"/>
            <a:ext cx="12417839" cy="3504967"/>
            <a:chOff x="-70679" y="3564981"/>
            <a:chExt cx="12262679" cy="3301218"/>
          </a:xfrm>
        </p:grpSpPr>
        <p:pic>
          <p:nvPicPr>
            <p:cNvPr id="34" name="图片 9">
              <a:extLst>
                <a:ext uri="{FF2B5EF4-FFF2-40B4-BE49-F238E27FC236}">
                  <a16:creationId xmlns:a16="http://schemas.microsoft.com/office/drawing/2014/main" xmlns="" id="{5418246B-8BCB-44EC-B697-7742D2699F7E}"/>
                </a:ext>
              </a:extLst>
            </p:cNvPr>
            <p:cNvPicPr>
              <a:picLocks noChangeAspect="1"/>
            </p:cNvPicPr>
            <p:nvPr/>
          </p:nvPicPr>
          <p:blipFill rotWithShape="1">
            <a:blip r:embed="rId3">
              <a:extLst>
                <a:ext uri="{28A0092B-C50C-407E-A947-70E740481C1C}">
                  <a14:useLocalDpi xmlns:a14="http://schemas.microsoft.com/office/drawing/2010/main" val="0"/>
                </a:ext>
              </a:extLst>
            </a:blip>
            <a:srcRect l="65426" t="67526" r="-108" b="9176"/>
            <a:stretch/>
          </p:blipFill>
          <p:spPr>
            <a:xfrm>
              <a:off x="9429135" y="3564981"/>
              <a:ext cx="2762865" cy="3301218"/>
            </a:xfrm>
            <a:prstGeom prst="rect">
              <a:avLst/>
            </a:prstGeom>
          </p:spPr>
        </p:pic>
        <p:pic>
          <p:nvPicPr>
            <p:cNvPr id="35" name="图片 11">
              <a:extLst>
                <a:ext uri="{FF2B5EF4-FFF2-40B4-BE49-F238E27FC236}">
                  <a16:creationId xmlns:a16="http://schemas.microsoft.com/office/drawing/2014/main" xmlns="" id="{273A0E71-38E7-4F07-A995-7D8F5F60A639}"/>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70679" y="4304370"/>
              <a:ext cx="2467186" cy="2527323"/>
            </a:xfrm>
            <a:prstGeom prst="rect">
              <a:avLst/>
            </a:prstGeom>
          </p:spPr>
        </p:pic>
      </p:grpSp>
      <p:sp>
        <p:nvSpPr>
          <p:cNvPr id="39" name="TextBox 38">
            <a:extLst>
              <a:ext uri="{FF2B5EF4-FFF2-40B4-BE49-F238E27FC236}">
                <a16:creationId xmlns:a16="http://schemas.microsoft.com/office/drawing/2014/main" xmlns="" id="{C4FE96D3-AEFA-4A24-94E6-D6139E5EA6CA}"/>
              </a:ext>
            </a:extLst>
          </p:cNvPr>
          <p:cNvSpPr txBox="1"/>
          <p:nvPr/>
        </p:nvSpPr>
        <p:spPr>
          <a:xfrm>
            <a:off x="315119" y="0"/>
            <a:ext cx="11561762" cy="1323439"/>
          </a:xfrm>
          <a:prstGeom prst="rect">
            <a:avLst/>
          </a:prstGeom>
          <a:noFill/>
        </p:spPr>
        <p:txBody>
          <a:bodyPr wrap="square">
            <a:spAutoFit/>
          </a:bodyPr>
          <a:lstStyle/>
          <a:p>
            <a:pPr algn="ctr"/>
            <a:r>
              <a:rPr lang="vi-VN" sz="4000" b="1">
                <a:solidFill>
                  <a:srgbClr val="0070C0"/>
                </a:solidFill>
                <a:latin typeface="Times New Roman" panose="02020603050405020304" pitchFamily="18" charset="0"/>
                <a:ea typeface="Tahoma" panose="020B0604030504040204" pitchFamily="34" charset="0"/>
                <a:cs typeface="Times New Roman" panose="02020603050405020304" pitchFamily="18" charset="0"/>
              </a:rPr>
              <a:t>4. </a:t>
            </a:r>
            <a:r>
              <a:rPr lang="en-US" sz="4000" b="1">
                <a:solidFill>
                  <a:srgbClr val="0070C0"/>
                </a:solidFill>
                <a:latin typeface="Times New Roman" panose="02020603050405020304" pitchFamily="18" charset="0"/>
                <a:ea typeface="Tahoma" panose="020B0604030504040204" pitchFamily="34" charset="0"/>
                <a:cs typeface="Times New Roman" panose="02020603050405020304" pitchFamily="18" charset="0"/>
              </a:rPr>
              <a:t>Em có suy nghĩ gì về cách đối xử</a:t>
            </a:r>
          </a:p>
          <a:p>
            <a:pPr algn="ctr"/>
            <a:r>
              <a:rPr lang="en-US" sz="4000" b="1">
                <a:solidFill>
                  <a:srgbClr val="0070C0"/>
                </a:solidFill>
                <a:latin typeface="Times New Roman" panose="02020603050405020304" pitchFamily="18" charset="0"/>
                <a:ea typeface="Tahoma" panose="020B0604030504040204" pitchFamily="34" charset="0"/>
                <a:cs typeface="Times New Roman" panose="02020603050405020304" pitchFamily="18" charset="0"/>
              </a:rPr>
              <a:t> của đám thủy thủ và của đàn cá heo?</a:t>
            </a:r>
          </a:p>
        </p:txBody>
      </p:sp>
    </p:spTree>
    <p:extLst>
      <p:ext uri="{BB962C8B-B14F-4D97-AF65-F5344CB8AC3E}">
        <p14:creationId xmlns:p14="http://schemas.microsoft.com/office/powerpoint/2010/main" val="4207406862"/>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53" presetClass="entr" presetSubtype="16" fill="hold" nodeType="withEffect">
                                  <p:stCondLst>
                                    <p:cond delay="0"/>
                                  </p:stCondLst>
                                  <p:childTnLst>
                                    <p:set>
                                      <p:cBhvr>
                                        <p:cTn id="9" dur="1" fill="hold">
                                          <p:stCondLst>
                                            <p:cond delay="0"/>
                                          </p:stCondLst>
                                        </p:cTn>
                                        <p:tgtEl>
                                          <p:spTgt spid="33"/>
                                        </p:tgtEl>
                                        <p:attrNameLst>
                                          <p:attrName>style.visibility</p:attrName>
                                        </p:attrNameLst>
                                      </p:cBhvr>
                                      <p:to>
                                        <p:strVal val="visible"/>
                                      </p:to>
                                    </p:set>
                                    <p:anim calcmode="lin" valueType="num">
                                      <p:cBhvr>
                                        <p:cTn id="10" dur="500" fill="hold"/>
                                        <p:tgtEl>
                                          <p:spTgt spid="33"/>
                                        </p:tgtEl>
                                        <p:attrNameLst>
                                          <p:attrName>ppt_w</p:attrName>
                                        </p:attrNameLst>
                                      </p:cBhvr>
                                      <p:tavLst>
                                        <p:tav tm="0">
                                          <p:val>
                                            <p:fltVal val="0"/>
                                          </p:val>
                                        </p:tav>
                                        <p:tav tm="100000">
                                          <p:val>
                                            <p:strVal val="#ppt_w"/>
                                          </p:val>
                                        </p:tav>
                                      </p:tavLst>
                                    </p:anim>
                                    <p:anim calcmode="lin" valueType="num">
                                      <p:cBhvr>
                                        <p:cTn id="11" dur="500" fill="hold"/>
                                        <p:tgtEl>
                                          <p:spTgt spid="33"/>
                                        </p:tgtEl>
                                        <p:attrNameLst>
                                          <p:attrName>ppt_h</p:attrName>
                                        </p:attrNameLst>
                                      </p:cBhvr>
                                      <p:tavLst>
                                        <p:tav tm="0">
                                          <p:val>
                                            <p:fltVal val="0"/>
                                          </p:val>
                                        </p:tav>
                                        <p:tav tm="100000">
                                          <p:val>
                                            <p:strVal val="#ppt_h"/>
                                          </p:val>
                                        </p:tav>
                                      </p:tavLst>
                                    </p:anim>
                                    <p:animEffect transition="in" filter="fade">
                                      <p:cBhvr>
                                        <p:cTn id="12" dur="500"/>
                                        <p:tgtEl>
                                          <p:spTgt spid="33"/>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40"/>
                                        </p:tgtEl>
                                        <p:attrNameLst>
                                          <p:attrName>style.visibility</p:attrName>
                                        </p:attrNameLst>
                                      </p:cBhvr>
                                      <p:to>
                                        <p:strVal val="visible"/>
                                      </p:to>
                                    </p:set>
                                    <p:anim calcmode="lin" valueType="num">
                                      <p:cBhvr>
                                        <p:cTn id="17" dur="500" fill="hold"/>
                                        <p:tgtEl>
                                          <p:spTgt spid="40"/>
                                        </p:tgtEl>
                                        <p:attrNameLst>
                                          <p:attrName>ppt_w</p:attrName>
                                        </p:attrNameLst>
                                      </p:cBhvr>
                                      <p:tavLst>
                                        <p:tav tm="0">
                                          <p:val>
                                            <p:fltVal val="0"/>
                                          </p:val>
                                        </p:tav>
                                        <p:tav tm="100000">
                                          <p:val>
                                            <p:strVal val="#ppt_w"/>
                                          </p:val>
                                        </p:tav>
                                      </p:tavLst>
                                    </p:anim>
                                    <p:anim calcmode="lin" valueType="num">
                                      <p:cBhvr>
                                        <p:cTn id="18" dur="500" fill="hold"/>
                                        <p:tgtEl>
                                          <p:spTgt spid="40"/>
                                        </p:tgtEl>
                                        <p:attrNameLst>
                                          <p:attrName>ppt_h</p:attrName>
                                        </p:attrNameLst>
                                      </p:cBhvr>
                                      <p:tavLst>
                                        <p:tav tm="0">
                                          <p:val>
                                            <p:fltVal val="0"/>
                                          </p:val>
                                        </p:tav>
                                        <p:tav tm="100000">
                                          <p:val>
                                            <p:strVal val="#ppt_h"/>
                                          </p:val>
                                        </p:tav>
                                      </p:tavLst>
                                    </p:anim>
                                    <p:animEffect transition="in" filter="fade">
                                      <p:cBhvr>
                                        <p:cTn id="19"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Rounded Corners 25">
            <a:extLst>
              <a:ext uri="{FF2B5EF4-FFF2-40B4-BE49-F238E27FC236}">
                <a16:creationId xmlns:a16="http://schemas.microsoft.com/office/drawing/2014/main" xmlns="" id="{31102EEC-918E-4685-9E80-2CA2D6BA2D6B}"/>
              </a:ext>
            </a:extLst>
          </p:cNvPr>
          <p:cNvSpPr/>
          <p:nvPr/>
        </p:nvSpPr>
        <p:spPr>
          <a:xfrm>
            <a:off x="375920" y="1381760"/>
            <a:ext cx="11409680" cy="50698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组合 4">
            <a:extLst>
              <a:ext uri="{FF2B5EF4-FFF2-40B4-BE49-F238E27FC236}">
                <a16:creationId xmlns:a16="http://schemas.microsoft.com/office/drawing/2014/main" xmlns="" id="{56322765-05BC-4012-8FB8-4744F732392C}"/>
              </a:ext>
            </a:extLst>
          </p:cNvPr>
          <p:cNvGrpSpPr/>
          <p:nvPr/>
        </p:nvGrpSpPr>
        <p:grpSpPr>
          <a:xfrm>
            <a:off x="5830010" y="5155547"/>
            <a:ext cx="6442560" cy="1914952"/>
            <a:chOff x="0" y="3566019"/>
            <a:chExt cx="12298652" cy="3655585"/>
          </a:xfrm>
        </p:grpSpPr>
        <p:pic>
          <p:nvPicPr>
            <p:cNvPr id="12" name="图片 5">
              <a:extLst>
                <a:ext uri="{FF2B5EF4-FFF2-40B4-BE49-F238E27FC236}">
                  <a16:creationId xmlns:a16="http://schemas.microsoft.com/office/drawing/2014/main" xmlns="" id="{F77EACB8-66C7-4448-8982-6DCA666100D7}"/>
                </a:ext>
              </a:extLst>
            </p:cNvPr>
            <p:cNvPicPr>
              <a:picLocks noChangeAspect="1"/>
            </p:cNvPicPr>
            <p:nvPr/>
          </p:nvPicPr>
          <p:blipFill rotWithShape="1">
            <a:blip r:embed="rId2">
              <a:extLst>
                <a:ext uri="{28A0092B-C50C-407E-A947-70E740481C1C}">
                  <a14:useLocalDpi xmlns:a14="http://schemas.microsoft.com/office/drawing/2010/main" val="0"/>
                </a:ext>
              </a:extLst>
            </a:blip>
            <a:srcRect l="58176" t="52867" r="-1171" b="21243"/>
            <a:stretch/>
          </p:blipFill>
          <p:spPr>
            <a:xfrm>
              <a:off x="9118237" y="3815161"/>
              <a:ext cx="3180415" cy="3406443"/>
            </a:xfrm>
            <a:prstGeom prst="rect">
              <a:avLst/>
            </a:prstGeom>
          </p:spPr>
        </p:pic>
        <p:grpSp>
          <p:nvGrpSpPr>
            <p:cNvPr id="13" name="组合 6">
              <a:extLst>
                <a:ext uri="{FF2B5EF4-FFF2-40B4-BE49-F238E27FC236}">
                  <a16:creationId xmlns:a16="http://schemas.microsoft.com/office/drawing/2014/main" xmlns="" id="{AE25196C-8D0E-4872-A442-E2B4052E910C}"/>
                </a:ext>
              </a:extLst>
            </p:cNvPr>
            <p:cNvGrpSpPr/>
            <p:nvPr/>
          </p:nvGrpSpPr>
          <p:grpSpPr>
            <a:xfrm>
              <a:off x="0" y="3566019"/>
              <a:ext cx="12195836" cy="3433990"/>
              <a:chOff x="-3836" y="3564981"/>
              <a:chExt cx="12195836" cy="3433990"/>
            </a:xfrm>
          </p:grpSpPr>
          <p:pic>
            <p:nvPicPr>
              <p:cNvPr id="14" name="图片 7">
                <a:extLst>
                  <a:ext uri="{FF2B5EF4-FFF2-40B4-BE49-F238E27FC236}">
                    <a16:creationId xmlns:a16="http://schemas.microsoft.com/office/drawing/2014/main" xmlns="" id="{E902CDC3-BB9C-4B1A-9BD4-F626AA168EDE}"/>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4596"/>
              <a:stretch/>
            </p:blipFill>
            <p:spPr>
              <a:xfrm>
                <a:off x="-3836" y="3705474"/>
                <a:ext cx="2664699" cy="3152526"/>
              </a:xfrm>
              <a:prstGeom prst="rect">
                <a:avLst/>
              </a:prstGeom>
            </p:spPr>
          </p:pic>
          <p:grpSp>
            <p:nvGrpSpPr>
              <p:cNvPr id="15" name="组合 8">
                <a:extLst>
                  <a:ext uri="{FF2B5EF4-FFF2-40B4-BE49-F238E27FC236}">
                    <a16:creationId xmlns:a16="http://schemas.microsoft.com/office/drawing/2014/main" xmlns="" id="{9E4CC67F-9B18-49F3-8D7A-4A0B86B0A401}"/>
                  </a:ext>
                </a:extLst>
              </p:cNvPr>
              <p:cNvGrpSpPr/>
              <p:nvPr/>
            </p:nvGrpSpPr>
            <p:grpSpPr>
              <a:xfrm>
                <a:off x="169579" y="3564981"/>
                <a:ext cx="12022421" cy="3433990"/>
                <a:chOff x="169579" y="3564981"/>
                <a:chExt cx="12022421" cy="3433990"/>
              </a:xfrm>
            </p:grpSpPr>
            <p:pic>
              <p:nvPicPr>
                <p:cNvPr id="16" name="图片 9">
                  <a:extLst>
                    <a:ext uri="{FF2B5EF4-FFF2-40B4-BE49-F238E27FC236}">
                      <a16:creationId xmlns:a16="http://schemas.microsoft.com/office/drawing/2014/main" xmlns="" id="{DDB2D210-0852-4BB4-8E0E-4E9A74583002}"/>
                    </a:ext>
                  </a:extLst>
                </p:cNvPr>
                <p:cNvPicPr>
                  <a:picLocks noChangeAspect="1"/>
                </p:cNvPicPr>
                <p:nvPr/>
              </p:nvPicPr>
              <p:blipFill rotWithShape="1">
                <a:blip r:embed="rId3">
                  <a:extLst>
                    <a:ext uri="{28A0092B-C50C-407E-A947-70E740481C1C}">
                      <a14:useLocalDpi xmlns:a14="http://schemas.microsoft.com/office/drawing/2010/main" val="0"/>
                    </a:ext>
                  </a:extLst>
                </a:blip>
                <a:srcRect l="65426" t="67526" r="-108" b="9176"/>
                <a:stretch/>
              </p:blipFill>
              <p:spPr>
                <a:xfrm>
                  <a:off x="9429135" y="3564981"/>
                  <a:ext cx="2762865" cy="3301218"/>
                </a:xfrm>
                <a:prstGeom prst="rect">
                  <a:avLst/>
                </a:prstGeom>
              </p:spPr>
            </p:pic>
            <p:grpSp>
              <p:nvGrpSpPr>
                <p:cNvPr id="17" name="组合 10">
                  <a:extLst>
                    <a:ext uri="{FF2B5EF4-FFF2-40B4-BE49-F238E27FC236}">
                      <a16:creationId xmlns:a16="http://schemas.microsoft.com/office/drawing/2014/main" xmlns="" id="{48E0D5F1-7C85-48FB-B524-BDB37A5195B1}"/>
                    </a:ext>
                  </a:extLst>
                </p:cNvPr>
                <p:cNvGrpSpPr/>
                <p:nvPr/>
              </p:nvGrpSpPr>
              <p:grpSpPr>
                <a:xfrm>
                  <a:off x="169579" y="3963247"/>
                  <a:ext cx="9959645" cy="3035724"/>
                  <a:chOff x="169579" y="3963247"/>
                  <a:chExt cx="9959645" cy="3035724"/>
                </a:xfrm>
              </p:grpSpPr>
              <p:pic>
                <p:nvPicPr>
                  <p:cNvPr id="18" name="图片 11">
                    <a:extLst>
                      <a:ext uri="{FF2B5EF4-FFF2-40B4-BE49-F238E27FC236}">
                        <a16:creationId xmlns:a16="http://schemas.microsoft.com/office/drawing/2014/main" xmlns="" id="{583D3A4E-23D7-480E-978F-7AF82E408386}"/>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169579" y="4358452"/>
                    <a:ext cx="2467897" cy="2528052"/>
                  </a:xfrm>
                  <a:prstGeom prst="rect">
                    <a:avLst/>
                  </a:prstGeom>
                </p:spPr>
              </p:pic>
              <p:pic>
                <p:nvPicPr>
                  <p:cNvPr id="19" name="图片 12">
                    <a:extLst>
                      <a:ext uri="{FF2B5EF4-FFF2-40B4-BE49-F238E27FC236}">
                        <a16:creationId xmlns:a16="http://schemas.microsoft.com/office/drawing/2014/main" xmlns="" id="{3B89093F-7114-4198-B246-1A9E5AF6EFA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8729046" y="4649650"/>
                    <a:ext cx="1400178" cy="2298273"/>
                  </a:xfrm>
                  <a:prstGeom prst="rect">
                    <a:avLst/>
                  </a:prstGeom>
                </p:spPr>
              </p:pic>
              <p:pic>
                <p:nvPicPr>
                  <p:cNvPr id="20" name="图片 13">
                    <a:extLst>
                      <a:ext uri="{FF2B5EF4-FFF2-40B4-BE49-F238E27FC236}">
                        <a16:creationId xmlns:a16="http://schemas.microsoft.com/office/drawing/2014/main" xmlns="" id="{B83E0C07-9316-4FFA-984D-45D17877FF3D}"/>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2291851" y="4991808"/>
                    <a:ext cx="1850211" cy="1895310"/>
                  </a:xfrm>
                  <a:prstGeom prst="rect">
                    <a:avLst/>
                  </a:prstGeom>
                </p:spPr>
              </p:pic>
              <p:pic>
                <p:nvPicPr>
                  <p:cNvPr id="21" name="图片 14">
                    <a:extLst>
                      <a:ext uri="{FF2B5EF4-FFF2-40B4-BE49-F238E27FC236}">
                        <a16:creationId xmlns:a16="http://schemas.microsoft.com/office/drawing/2014/main" xmlns="" id="{DCBE873A-825D-4619-9C1C-805468CF4420}"/>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7243369" y="4922282"/>
                    <a:ext cx="1917482" cy="1964221"/>
                  </a:xfrm>
                  <a:prstGeom prst="rect">
                    <a:avLst/>
                  </a:prstGeom>
                </p:spPr>
              </p:pic>
              <p:pic>
                <p:nvPicPr>
                  <p:cNvPr id="22" name="图片 15">
                    <a:extLst>
                      <a:ext uri="{FF2B5EF4-FFF2-40B4-BE49-F238E27FC236}">
                        <a16:creationId xmlns:a16="http://schemas.microsoft.com/office/drawing/2014/main" xmlns="" id="{B4DE0A29-040D-4753-8583-BEE3BE3147AF}"/>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t="48762" r="59945" b="26775"/>
                  <a:stretch/>
                </p:blipFill>
                <p:spPr>
                  <a:xfrm>
                    <a:off x="3826598" y="5351805"/>
                    <a:ext cx="1400178" cy="1521061"/>
                  </a:xfrm>
                  <a:prstGeom prst="rect">
                    <a:avLst/>
                  </a:prstGeom>
                </p:spPr>
              </p:pic>
              <p:pic>
                <p:nvPicPr>
                  <p:cNvPr id="23" name="图片 16">
                    <a:extLst>
                      <a:ext uri="{FF2B5EF4-FFF2-40B4-BE49-F238E27FC236}">
                        <a16:creationId xmlns:a16="http://schemas.microsoft.com/office/drawing/2014/main" xmlns="" id="{A538286F-59A4-45A4-9D36-1A84D848426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4564326" y="4700698"/>
                    <a:ext cx="1400178" cy="2298273"/>
                  </a:xfrm>
                  <a:prstGeom prst="rect">
                    <a:avLst/>
                  </a:prstGeom>
                </p:spPr>
              </p:pic>
              <p:pic>
                <p:nvPicPr>
                  <p:cNvPr id="24" name="图片 17">
                    <a:extLst>
                      <a:ext uri="{FF2B5EF4-FFF2-40B4-BE49-F238E27FC236}">
                        <a16:creationId xmlns:a16="http://schemas.microsoft.com/office/drawing/2014/main" xmlns="" id="{C7A9CB0F-445E-42B0-BE98-BDDA7DC9C454}"/>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6775"/>
                  <a:stretch/>
                </p:blipFill>
                <p:spPr>
                  <a:xfrm>
                    <a:off x="5264416" y="3963247"/>
                    <a:ext cx="2664699" cy="2894753"/>
                  </a:xfrm>
                  <a:prstGeom prst="rect">
                    <a:avLst/>
                  </a:prstGeom>
                </p:spPr>
              </p:pic>
            </p:grpSp>
          </p:grpSp>
        </p:grpSp>
      </p:grpSp>
      <p:grpSp>
        <p:nvGrpSpPr>
          <p:cNvPr id="30" name="组合 4">
            <a:extLst>
              <a:ext uri="{FF2B5EF4-FFF2-40B4-BE49-F238E27FC236}">
                <a16:creationId xmlns:a16="http://schemas.microsoft.com/office/drawing/2014/main" xmlns="" id="{02F7CFD9-2AEC-413B-B96A-80968A4D63D3}"/>
              </a:ext>
            </a:extLst>
          </p:cNvPr>
          <p:cNvGrpSpPr/>
          <p:nvPr/>
        </p:nvGrpSpPr>
        <p:grpSpPr>
          <a:xfrm flipH="1">
            <a:off x="-61820" y="5164897"/>
            <a:ext cx="6442560" cy="1914952"/>
            <a:chOff x="0" y="3566019"/>
            <a:chExt cx="12298652" cy="3655585"/>
          </a:xfrm>
        </p:grpSpPr>
        <p:pic>
          <p:nvPicPr>
            <p:cNvPr id="31" name="图片 5">
              <a:extLst>
                <a:ext uri="{FF2B5EF4-FFF2-40B4-BE49-F238E27FC236}">
                  <a16:creationId xmlns:a16="http://schemas.microsoft.com/office/drawing/2014/main" xmlns="" id="{3188F653-4AAD-4A84-8879-12A69AD8B88B}"/>
                </a:ext>
              </a:extLst>
            </p:cNvPr>
            <p:cNvPicPr>
              <a:picLocks noChangeAspect="1"/>
            </p:cNvPicPr>
            <p:nvPr/>
          </p:nvPicPr>
          <p:blipFill rotWithShape="1">
            <a:blip r:embed="rId2">
              <a:extLst>
                <a:ext uri="{28A0092B-C50C-407E-A947-70E740481C1C}">
                  <a14:useLocalDpi xmlns:a14="http://schemas.microsoft.com/office/drawing/2010/main" val="0"/>
                </a:ext>
              </a:extLst>
            </a:blip>
            <a:srcRect l="58176" t="52867" r="-1171" b="21243"/>
            <a:stretch/>
          </p:blipFill>
          <p:spPr>
            <a:xfrm>
              <a:off x="9118237" y="3815161"/>
              <a:ext cx="3180415" cy="3406443"/>
            </a:xfrm>
            <a:prstGeom prst="rect">
              <a:avLst/>
            </a:prstGeom>
          </p:spPr>
        </p:pic>
        <p:grpSp>
          <p:nvGrpSpPr>
            <p:cNvPr id="32" name="组合 6">
              <a:extLst>
                <a:ext uri="{FF2B5EF4-FFF2-40B4-BE49-F238E27FC236}">
                  <a16:creationId xmlns:a16="http://schemas.microsoft.com/office/drawing/2014/main" xmlns="" id="{9ED19737-99AA-4CCA-987A-731AB5C91F16}"/>
                </a:ext>
              </a:extLst>
            </p:cNvPr>
            <p:cNvGrpSpPr/>
            <p:nvPr/>
          </p:nvGrpSpPr>
          <p:grpSpPr>
            <a:xfrm>
              <a:off x="0" y="3566019"/>
              <a:ext cx="12195836" cy="3433990"/>
              <a:chOff x="-3836" y="3564981"/>
              <a:chExt cx="12195836" cy="3433990"/>
            </a:xfrm>
          </p:grpSpPr>
          <p:pic>
            <p:nvPicPr>
              <p:cNvPr id="33" name="图片 7">
                <a:extLst>
                  <a:ext uri="{FF2B5EF4-FFF2-40B4-BE49-F238E27FC236}">
                    <a16:creationId xmlns:a16="http://schemas.microsoft.com/office/drawing/2014/main" xmlns="" id="{54FFDDAB-45C2-44AD-8052-CE9B38B783D9}"/>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4596"/>
              <a:stretch/>
            </p:blipFill>
            <p:spPr>
              <a:xfrm>
                <a:off x="-3836" y="3705474"/>
                <a:ext cx="2664699" cy="3152526"/>
              </a:xfrm>
              <a:prstGeom prst="rect">
                <a:avLst/>
              </a:prstGeom>
            </p:spPr>
          </p:pic>
          <p:grpSp>
            <p:nvGrpSpPr>
              <p:cNvPr id="34" name="组合 8">
                <a:extLst>
                  <a:ext uri="{FF2B5EF4-FFF2-40B4-BE49-F238E27FC236}">
                    <a16:creationId xmlns:a16="http://schemas.microsoft.com/office/drawing/2014/main" xmlns="" id="{0F61B89B-D832-45AA-AF9E-5302468A2FB6}"/>
                  </a:ext>
                </a:extLst>
              </p:cNvPr>
              <p:cNvGrpSpPr/>
              <p:nvPr/>
            </p:nvGrpSpPr>
            <p:grpSpPr>
              <a:xfrm>
                <a:off x="169579" y="3564981"/>
                <a:ext cx="12022421" cy="3433990"/>
                <a:chOff x="169579" y="3564981"/>
                <a:chExt cx="12022421" cy="3433990"/>
              </a:xfrm>
            </p:grpSpPr>
            <p:pic>
              <p:nvPicPr>
                <p:cNvPr id="35" name="图片 9">
                  <a:extLst>
                    <a:ext uri="{FF2B5EF4-FFF2-40B4-BE49-F238E27FC236}">
                      <a16:creationId xmlns:a16="http://schemas.microsoft.com/office/drawing/2014/main" xmlns="" id="{C15DF47A-0ED9-430F-B7DE-0BA2463E5C86}"/>
                    </a:ext>
                  </a:extLst>
                </p:cNvPr>
                <p:cNvPicPr>
                  <a:picLocks noChangeAspect="1"/>
                </p:cNvPicPr>
                <p:nvPr/>
              </p:nvPicPr>
              <p:blipFill rotWithShape="1">
                <a:blip r:embed="rId3">
                  <a:extLst>
                    <a:ext uri="{28A0092B-C50C-407E-A947-70E740481C1C}">
                      <a14:useLocalDpi xmlns:a14="http://schemas.microsoft.com/office/drawing/2010/main" val="0"/>
                    </a:ext>
                  </a:extLst>
                </a:blip>
                <a:srcRect l="65426" t="67526" r="-108" b="9176"/>
                <a:stretch/>
              </p:blipFill>
              <p:spPr>
                <a:xfrm>
                  <a:off x="9429135" y="3564981"/>
                  <a:ext cx="2762865" cy="3301218"/>
                </a:xfrm>
                <a:prstGeom prst="rect">
                  <a:avLst/>
                </a:prstGeom>
              </p:spPr>
            </p:pic>
            <p:grpSp>
              <p:nvGrpSpPr>
                <p:cNvPr id="36" name="组合 10">
                  <a:extLst>
                    <a:ext uri="{FF2B5EF4-FFF2-40B4-BE49-F238E27FC236}">
                      <a16:creationId xmlns:a16="http://schemas.microsoft.com/office/drawing/2014/main" xmlns="" id="{12B8F0BB-E2FA-48B4-BF63-9F9744560FA2}"/>
                    </a:ext>
                  </a:extLst>
                </p:cNvPr>
                <p:cNvGrpSpPr/>
                <p:nvPr/>
              </p:nvGrpSpPr>
              <p:grpSpPr>
                <a:xfrm>
                  <a:off x="169579" y="3963247"/>
                  <a:ext cx="9959645" cy="3035724"/>
                  <a:chOff x="169579" y="3963247"/>
                  <a:chExt cx="9959645" cy="3035724"/>
                </a:xfrm>
              </p:grpSpPr>
              <p:pic>
                <p:nvPicPr>
                  <p:cNvPr id="37" name="图片 11">
                    <a:extLst>
                      <a:ext uri="{FF2B5EF4-FFF2-40B4-BE49-F238E27FC236}">
                        <a16:creationId xmlns:a16="http://schemas.microsoft.com/office/drawing/2014/main" xmlns="" id="{E90EF9F3-B534-4B3A-8ED9-400A6D04A236}"/>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169579" y="4358452"/>
                    <a:ext cx="2467897" cy="2528052"/>
                  </a:xfrm>
                  <a:prstGeom prst="rect">
                    <a:avLst/>
                  </a:prstGeom>
                </p:spPr>
              </p:pic>
              <p:pic>
                <p:nvPicPr>
                  <p:cNvPr id="38" name="图片 12">
                    <a:extLst>
                      <a:ext uri="{FF2B5EF4-FFF2-40B4-BE49-F238E27FC236}">
                        <a16:creationId xmlns:a16="http://schemas.microsoft.com/office/drawing/2014/main" xmlns="" id="{DC10FBB6-37C0-4484-8B3B-F9FB7814FD1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8729046" y="4649650"/>
                    <a:ext cx="1400178" cy="2298273"/>
                  </a:xfrm>
                  <a:prstGeom prst="rect">
                    <a:avLst/>
                  </a:prstGeom>
                </p:spPr>
              </p:pic>
              <p:pic>
                <p:nvPicPr>
                  <p:cNvPr id="39" name="图片 13">
                    <a:extLst>
                      <a:ext uri="{FF2B5EF4-FFF2-40B4-BE49-F238E27FC236}">
                        <a16:creationId xmlns:a16="http://schemas.microsoft.com/office/drawing/2014/main" xmlns="" id="{3C8AEAD9-9B16-497D-9F09-525994CD24B7}"/>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2291851" y="4991808"/>
                    <a:ext cx="1850211" cy="1895310"/>
                  </a:xfrm>
                  <a:prstGeom prst="rect">
                    <a:avLst/>
                  </a:prstGeom>
                </p:spPr>
              </p:pic>
              <p:pic>
                <p:nvPicPr>
                  <p:cNvPr id="40" name="图片 14">
                    <a:extLst>
                      <a:ext uri="{FF2B5EF4-FFF2-40B4-BE49-F238E27FC236}">
                        <a16:creationId xmlns:a16="http://schemas.microsoft.com/office/drawing/2014/main" xmlns="" id="{04E4921D-0A9D-4F98-B9D7-73BC628DC9F9}"/>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7243369" y="4922282"/>
                    <a:ext cx="1917482" cy="1964221"/>
                  </a:xfrm>
                  <a:prstGeom prst="rect">
                    <a:avLst/>
                  </a:prstGeom>
                </p:spPr>
              </p:pic>
              <p:pic>
                <p:nvPicPr>
                  <p:cNvPr id="41" name="图片 15">
                    <a:extLst>
                      <a:ext uri="{FF2B5EF4-FFF2-40B4-BE49-F238E27FC236}">
                        <a16:creationId xmlns:a16="http://schemas.microsoft.com/office/drawing/2014/main" xmlns="" id="{FED885F0-62EE-4CD9-854A-4A7D5488FC9F}"/>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t="48762" r="59945" b="26775"/>
                  <a:stretch/>
                </p:blipFill>
                <p:spPr>
                  <a:xfrm>
                    <a:off x="3826598" y="5351805"/>
                    <a:ext cx="1400178" cy="1521061"/>
                  </a:xfrm>
                  <a:prstGeom prst="rect">
                    <a:avLst/>
                  </a:prstGeom>
                </p:spPr>
              </p:pic>
              <p:pic>
                <p:nvPicPr>
                  <p:cNvPr id="42" name="图片 16">
                    <a:extLst>
                      <a:ext uri="{FF2B5EF4-FFF2-40B4-BE49-F238E27FC236}">
                        <a16:creationId xmlns:a16="http://schemas.microsoft.com/office/drawing/2014/main" xmlns="" id="{DDA5C019-0BD2-4307-8FCC-166DA3A0281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4564326" y="4700698"/>
                    <a:ext cx="1400178" cy="2298273"/>
                  </a:xfrm>
                  <a:prstGeom prst="rect">
                    <a:avLst/>
                  </a:prstGeom>
                </p:spPr>
              </p:pic>
              <p:pic>
                <p:nvPicPr>
                  <p:cNvPr id="43" name="图片 17">
                    <a:extLst>
                      <a:ext uri="{FF2B5EF4-FFF2-40B4-BE49-F238E27FC236}">
                        <a16:creationId xmlns:a16="http://schemas.microsoft.com/office/drawing/2014/main" xmlns="" id="{6A159F02-952F-4F93-943D-EDCFB3332717}"/>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6775"/>
                  <a:stretch/>
                </p:blipFill>
                <p:spPr>
                  <a:xfrm>
                    <a:off x="5264416" y="3963247"/>
                    <a:ext cx="2664699" cy="2894753"/>
                  </a:xfrm>
                  <a:prstGeom prst="rect">
                    <a:avLst/>
                  </a:prstGeom>
                </p:spPr>
              </p:pic>
            </p:grpSp>
          </p:grpSp>
        </p:grpSp>
      </p:grpSp>
      <p:sp>
        <p:nvSpPr>
          <p:cNvPr id="51" name="TextBox 50">
            <a:extLst>
              <a:ext uri="{FF2B5EF4-FFF2-40B4-BE49-F238E27FC236}">
                <a16:creationId xmlns:a16="http://schemas.microsoft.com/office/drawing/2014/main" xmlns="" id="{D281C088-02CE-430B-9ED5-BB62A5847053}"/>
              </a:ext>
            </a:extLst>
          </p:cNvPr>
          <p:cNvSpPr txBox="1"/>
          <p:nvPr/>
        </p:nvSpPr>
        <p:spPr>
          <a:xfrm>
            <a:off x="1000884" y="2746572"/>
            <a:ext cx="4716578" cy="661207"/>
          </a:xfrm>
          <a:prstGeom prst="rect">
            <a:avLst/>
          </a:prstGeom>
          <a:noFill/>
        </p:spPr>
        <p:txBody>
          <a:bodyPr wrap="square" rtlCol="0">
            <a:spAutoFit/>
          </a:bodyPr>
          <a:lstStyle/>
          <a:p>
            <a:pPr>
              <a:lnSpc>
                <a:spcPct val="150000"/>
              </a:lnSpc>
            </a:pPr>
            <a:r>
              <a:rPr lang="vi-VN" sz="2800" b="1" dirty="0">
                <a:latin typeface="Times New Roman" pitchFamily="18" charset="0"/>
                <a:ea typeface="Barlow Condensed" panose="00000506000000000000" charset="0"/>
                <a:cs typeface="Times New Roman" pitchFamily="18" charset="0"/>
              </a:rPr>
              <a:t>A-ri-ôn </a:t>
            </a:r>
            <a:r>
              <a:rPr lang="vi-VN" sz="2800" b="1" dirty="0" err="1">
                <a:latin typeface="Times New Roman" pitchFamily="18" charset="0"/>
                <a:ea typeface="Barlow Condensed" panose="00000506000000000000" charset="0"/>
                <a:cs typeface="Times New Roman" pitchFamily="18" charset="0"/>
              </a:rPr>
              <a:t>bị</a:t>
            </a:r>
            <a:r>
              <a:rPr lang="vi-VN" sz="2800" b="1" dirty="0">
                <a:latin typeface="Times New Roman" pitchFamily="18" charset="0"/>
                <a:ea typeface="Barlow Condensed" panose="00000506000000000000" charset="0"/>
                <a:cs typeface="Times New Roman" pitchFamily="18" charset="0"/>
              </a:rPr>
              <a:t> </a:t>
            </a:r>
            <a:r>
              <a:rPr lang="vi-VN" sz="2800" b="1" dirty="0" err="1">
                <a:latin typeface="Times New Roman" pitchFamily="18" charset="0"/>
                <a:ea typeface="Barlow Condensed" panose="00000506000000000000" charset="0"/>
                <a:cs typeface="Times New Roman" pitchFamily="18" charset="0"/>
              </a:rPr>
              <a:t>bọn</a:t>
            </a:r>
            <a:r>
              <a:rPr lang="vi-VN" sz="2800" b="1" dirty="0">
                <a:latin typeface="Times New Roman" pitchFamily="18" charset="0"/>
                <a:ea typeface="Barlow Condensed" panose="00000506000000000000" charset="0"/>
                <a:cs typeface="Times New Roman" pitchFamily="18" charset="0"/>
              </a:rPr>
              <a:t> </a:t>
            </a:r>
            <a:r>
              <a:rPr lang="vi-VN" sz="2800" b="1" dirty="0" err="1">
                <a:latin typeface="Times New Roman" pitchFamily="18" charset="0"/>
                <a:ea typeface="Barlow Condensed" panose="00000506000000000000" charset="0"/>
                <a:cs typeface="Times New Roman" pitchFamily="18" charset="0"/>
              </a:rPr>
              <a:t>cướp</a:t>
            </a:r>
            <a:r>
              <a:rPr lang="vi-VN" sz="2800" b="1" dirty="0">
                <a:latin typeface="Times New Roman" pitchFamily="18" charset="0"/>
                <a:ea typeface="Barlow Condensed" panose="00000506000000000000" charset="0"/>
                <a:cs typeface="Times New Roman" pitchFamily="18" charset="0"/>
              </a:rPr>
              <a:t> </a:t>
            </a:r>
            <a:r>
              <a:rPr lang="vi-VN" sz="2800" b="1" dirty="0" err="1">
                <a:latin typeface="Times New Roman" pitchFamily="18" charset="0"/>
                <a:ea typeface="Barlow Condensed" panose="00000506000000000000" charset="0"/>
                <a:cs typeface="Times New Roman" pitchFamily="18" charset="0"/>
              </a:rPr>
              <a:t>hãm</a:t>
            </a:r>
            <a:r>
              <a:rPr lang="vi-VN" sz="2800" b="1" dirty="0">
                <a:latin typeface="Times New Roman" pitchFamily="18" charset="0"/>
                <a:ea typeface="Barlow Condensed" panose="00000506000000000000" charset="0"/>
                <a:cs typeface="Times New Roman" pitchFamily="18" charset="0"/>
              </a:rPr>
              <a:t> </a:t>
            </a:r>
            <a:r>
              <a:rPr lang="vi-VN" sz="2800" b="1" dirty="0" err="1">
                <a:latin typeface="Times New Roman" pitchFamily="18" charset="0"/>
                <a:ea typeface="Barlow Condensed" panose="00000506000000000000" charset="0"/>
                <a:cs typeface="Times New Roman" pitchFamily="18" charset="0"/>
              </a:rPr>
              <a:t>hại</a:t>
            </a:r>
            <a:r>
              <a:rPr lang="vi-VN" sz="2800" b="1" dirty="0">
                <a:latin typeface="Times New Roman" pitchFamily="18" charset="0"/>
                <a:ea typeface="Barlow Condensed" panose="00000506000000000000" charset="0"/>
                <a:cs typeface="Times New Roman" pitchFamily="18" charset="0"/>
              </a:rPr>
              <a:t>.</a:t>
            </a:r>
            <a:endParaRPr lang="en-US" sz="2800" b="1" dirty="0">
              <a:latin typeface="Times New Roman" pitchFamily="18" charset="0"/>
              <a:ea typeface="Barlow Condensed" panose="00000506000000000000" charset="0"/>
              <a:cs typeface="Times New Roman" pitchFamily="18" charset="0"/>
            </a:endParaRPr>
          </a:p>
        </p:txBody>
      </p:sp>
      <p:sp>
        <p:nvSpPr>
          <p:cNvPr id="53" name="TextBox 52">
            <a:extLst>
              <a:ext uri="{FF2B5EF4-FFF2-40B4-BE49-F238E27FC236}">
                <a16:creationId xmlns:a16="http://schemas.microsoft.com/office/drawing/2014/main" xmlns="" id="{3CB8B3A6-8618-47A8-B217-437A6A86F9CA}"/>
              </a:ext>
            </a:extLst>
          </p:cNvPr>
          <p:cNvSpPr txBox="1"/>
          <p:nvPr/>
        </p:nvSpPr>
        <p:spPr>
          <a:xfrm>
            <a:off x="6651873" y="2562208"/>
            <a:ext cx="4935075" cy="1384995"/>
          </a:xfrm>
          <a:prstGeom prst="rect">
            <a:avLst/>
          </a:prstGeom>
          <a:noFill/>
        </p:spPr>
        <p:txBody>
          <a:bodyPr wrap="square" rtlCol="0">
            <a:spAutoFit/>
          </a:bodyPr>
          <a:lstStyle/>
          <a:p>
            <a:pPr>
              <a:lnSpc>
                <a:spcPct val="150000"/>
              </a:lnSpc>
            </a:pPr>
            <a:r>
              <a:rPr lang="en-US" sz="2800" b="1" dirty="0" smtClean="0">
                <a:latin typeface="Times New Roman" pitchFamily="18" charset="0"/>
                <a:ea typeface="Barlow Condensed" panose="00000506000000000000" charset="0"/>
                <a:cs typeface="Times New Roman" pitchFamily="18" charset="0"/>
              </a:rPr>
              <a:t> </a:t>
            </a:r>
            <a:r>
              <a:rPr lang="en-US" sz="2800" b="1" dirty="0">
                <a:latin typeface="Times New Roman" pitchFamily="18" charset="0"/>
                <a:ea typeface="Barlow Condensed" panose="00000506000000000000" charset="0"/>
                <a:cs typeface="Times New Roman" pitchFamily="18" charset="0"/>
              </a:rPr>
              <a:t>A-</a:t>
            </a:r>
            <a:r>
              <a:rPr lang="en-US" sz="2800" b="1" dirty="0" err="1">
                <a:latin typeface="Times New Roman" pitchFamily="18" charset="0"/>
                <a:ea typeface="Barlow Condensed" panose="00000506000000000000" charset="0"/>
                <a:cs typeface="Times New Roman" pitchFamily="18" charset="0"/>
              </a:rPr>
              <a:t>ri</a:t>
            </a:r>
            <a:r>
              <a:rPr lang="en-US" sz="2800" b="1" dirty="0">
                <a:latin typeface="Times New Roman" pitchFamily="18" charset="0"/>
                <a:ea typeface="Barlow Condensed" panose="00000506000000000000" charset="0"/>
                <a:cs typeface="Times New Roman" pitchFamily="18" charset="0"/>
              </a:rPr>
              <a:t>-</a:t>
            </a:r>
            <a:r>
              <a:rPr lang="en-US" sz="2800" b="1" dirty="0" err="1">
                <a:latin typeface="Times New Roman" pitchFamily="18" charset="0"/>
                <a:ea typeface="Barlow Condensed" panose="00000506000000000000" charset="0"/>
                <a:cs typeface="Times New Roman" pitchFamily="18" charset="0"/>
              </a:rPr>
              <a:t>ôn</a:t>
            </a:r>
            <a:r>
              <a:rPr lang="en-US" sz="2800" b="1" dirty="0">
                <a:latin typeface="Times New Roman" pitchFamily="18" charset="0"/>
                <a:ea typeface="Barlow Condensed" panose="00000506000000000000" charset="0"/>
                <a:cs typeface="Times New Roman" pitchFamily="18" charset="0"/>
              </a:rPr>
              <a:t> </a:t>
            </a:r>
            <a:r>
              <a:rPr lang="en-US" sz="2800" b="1" dirty="0" err="1">
                <a:latin typeface="Times New Roman" pitchFamily="18" charset="0"/>
                <a:ea typeface="Barlow Condensed" panose="00000506000000000000" charset="0"/>
                <a:cs typeface="Times New Roman" pitchFamily="18" charset="0"/>
              </a:rPr>
              <a:t>được</a:t>
            </a:r>
            <a:r>
              <a:rPr lang="en-US" sz="2800" b="1" dirty="0">
                <a:latin typeface="Times New Roman" pitchFamily="18" charset="0"/>
                <a:ea typeface="Barlow Condensed" panose="00000506000000000000" charset="0"/>
                <a:cs typeface="Times New Roman" pitchFamily="18" charset="0"/>
              </a:rPr>
              <a:t> </a:t>
            </a:r>
            <a:r>
              <a:rPr lang="en-US" sz="2800" b="1" dirty="0" err="1">
                <a:latin typeface="Times New Roman" pitchFamily="18" charset="0"/>
                <a:ea typeface="Barlow Condensed" panose="00000506000000000000" charset="0"/>
                <a:cs typeface="Times New Roman" pitchFamily="18" charset="0"/>
              </a:rPr>
              <a:t>cá</a:t>
            </a:r>
            <a:r>
              <a:rPr lang="en-US" sz="2800" b="1" dirty="0">
                <a:latin typeface="Times New Roman" pitchFamily="18" charset="0"/>
                <a:ea typeface="Barlow Condensed" panose="00000506000000000000" charset="0"/>
                <a:cs typeface="Times New Roman" pitchFamily="18" charset="0"/>
              </a:rPr>
              <a:t> </a:t>
            </a:r>
            <a:r>
              <a:rPr lang="en-US" sz="2800" b="1" dirty="0" err="1">
                <a:latin typeface="Times New Roman" pitchFamily="18" charset="0"/>
                <a:ea typeface="Barlow Condensed" panose="00000506000000000000" charset="0"/>
                <a:cs typeface="Times New Roman" pitchFamily="18" charset="0"/>
              </a:rPr>
              <a:t>heo</a:t>
            </a:r>
            <a:r>
              <a:rPr lang="en-US" sz="2800" b="1" dirty="0">
                <a:latin typeface="Times New Roman" pitchFamily="18" charset="0"/>
                <a:ea typeface="Barlow Condensed" panose="00000506000000000000" charset="0"/>
                <a:cs typeface="Times New Roman" pitchFamily="18" charset="0"/>
              </a:rPr>
              <a:t> </a:t>
            </a:r>
            <a:r>
              <a:rPr lang="en-US" sz="2800" b="1" dirty="0" err="1">
                <a:latin typeface="Times New Roman" pitchFamily="18" charset="0"/>
                <a:ea typeface="Barlow Condensed" panose="00000506000000000000" charset="0"/>
                <a:cs typeface="Times New Roman" pitchFamily="18" charset="0"/>
              </a:rPr>
              <a:t>cứu</a:t>
            </a:r>
            <a:r>
              <a:rPr lang="en-US" sz="2800" b="1" dirty="0">
                <a:latin typeface="Times New Roman" pitchFamily="18" charset="0"/>
                <a:ea typeface="Barlow Condensed" panose="00000506000000000000" charset="0"/>
                <a:cs typeface="Times New Roman" pitchFamily="18" charset="0"/>
              </a:rPr>
              <a:t> </a:t>
            </a:r>
            <a:r>
              <a:rPr lang="en-US" sz="2800" b="1" dirty="0" err="1">
                <a:latin typeface="Times New Roman" pitchFamily="18" charset="0"/>
                <a:ea typeface="Barlow Condensed" panose="00000506000000000000" charset="0"/>
                <a:cs typeface="Times New Roman" pitchFamily="18" charset="0"/>
              </a:rPr>
              <a:t>và</a:t>
            </a:r>
            <a:r>
              <a:rPr lang="en-US" sz="2800" b="1" dirty="0">
                <a:latin typeface="Times New Roman" pitchFamily="18" charset="0"/>
                <a:ea typeface="Barlow Condensed" panose="00000506000000000000" charset="0"/>
                <a:cs typeface="Times New Roman" pitchFamily="18" charset="0"/>
              </a:rPr>
              <a:t> </a:t>
            </a:r>
            <a:r>
              <a:rPr lang="en-US" sz="2800" b="1" dirty="0" err="1">
                <a:latin typeface="Times New Roman" pitchFamily="18" charset="0"/>
                <a:ea typeface="Barlow Condensed" panose="00000506000000000000" charset="0"/>
                <a:cs typeface="Times New Roman" pitchFamily="18" charset="0"/>
              </a:rPr>
              <a:t>đưa</a:t>
            </a:r>
            <a:r>
              <a:rPr lang="en-US" sz="2800" b="1" dirty="0">
                <a:latin typeface="Times New Roman" pitchFamily="18" charset="0"/>
                <a:ea typeface="Barlow Condensed" panose="00000506000000000000" charset="0"/>
                <a:cs typeface="Times New Roman" pitchFamily="18" charset="0"/>
              </a:rPr>
              <a:t> </a:t>
            </a:r>
            <a:r>
              <a:rPr lang="en-US" sz="2800" b="1" dirty="0" err="1">
                <a:latin typeface="Times New Roman" pitchFamily="18" charset="0"/>
                <a:ea typeface="Barlow Condensed" panose="00000506000000000000" charset="0"/>
                <a:cs typeface="Times New Roman" pitchFamily="18" charset="0"/>
              </a:rPr>
              <a:t>trở</a:t>
            </a:r>
            <a:r>
              <a:rPr lang="en-US" sz="2800" b="1" dirty="0">
                <a:latin typeface="Times New Roman" pitchFamily="18" charset="0"/>
                <a:ea typeface="Barlow Condensed" panose="00000506000000000000" charset="0"/>
                <a:cs typeface="Times New Roman" pitchFamily="18" charset="0"/>
              </a:rPr>
              <a:t> </a:t>
            </a:r>
            <a:r>
              <a:rPr lang="en-US" sz="2800" b="1" dirty="0" err="1">
                <a:latin typeface="Times New Roman" pitchFamily="18" charset="0"/>
                <a:ea typeface="Barlow Condensed" panose="00000506000000000000" charset="0"/>
                <a:cs typeface="Times New Roman" pitchFamily="18" charset="0"/>
              </a:rPr>
              <a:t>về</a:t>
            </a:r>
            <a:r>
              <a:rPr lang="en-US" sz="2800" b="1" dirty="0">
                <a:latin typeface="Times New Roman" pitchFamily="18" charset="0"/>
                <a:ea typeface="Barlow Condensed" panose="00000506000000000000" charset="0"/>
                <a:cs typeface="Times New Roman" pitchFamily="18" charset="0"/>
              </a:rPr>
              <a:t> </a:t>
            </a:r>
            <a:r>
              <a:rPr lang="en-US" sz="2800" b="1" dirty="0" err="1">
                <a:latin typeface="Times New Roman" pitchFamily="18" charset="0"/>
                <a:ea typeface="Barlow Condensed" panose="00000506000000000000" charset="0"/>
                <a:cs typeface="Times New Roman" pitchFamily="18" charset="0"/>
              </a:rPr>
              <a:t>đất</a:t>
            </a:r>
            <a:r>
              <a:rPr lang="en-US" sz="2800" b="1" dirty="0">
                <a:latin typeface="Times New Roman" pitchFamily="18" charset="0"/>
                <a:ea typeface="Barlow Condensed" panose="00000506000000000000" charset="0"/>
                <a:cs typeface="Times New Roman" pitchFamily="18" charset="0"/>
              </a:rPr>
              <a:t> </a:t>
            </a:r>
            <a:r>
              <a:rPr lang="en-US" sz="2800" b="1" dirty="0" err="1">
                <a:latin typeface="Times New Roman" pitchFamily="18" charset="0"/>
                <a:ea typeface="Barlow Condensed" panose="00000506000000000000" charset="0"/>
                <a:cs typeface="Times New Roman" pitchFamily="18" charset="0"/>
              </a:rPr>
              <a:t>liền</a:t>
            </a:r>
            <a:r>
              <a:rPr lang="en-US" sz="2800" b="1" dirty="0">
                <a:latin typeface="Times New Roman" pitchFamily="18" charset="0"/>
                <a:ea typeface="Barlow Condensed" panose="00000506000000000000" charset="0"/>
                <a:cs typeface="Times New Roman" pitchFamily="18" charset="0"/>
              </a:rPr>
              <a:t>.</a:t>
            </a:r>
          </a:p>
        </p:txBody>
      </p:sp>
      <p:sp>
        <p:nvSpPr>
          <p:cNvPr id="55" name="TextBox 54">
            <a:extLst>
              <a:ext uri="{FF2B5EF4-FFF2-40B4-BE49-F238E27FC236}">
                <a16:creationId xmlns:a16="http://schemas.microsoft.com/office/drawing/2014/main" xmlns="" id="{DCBC9AA6-5491-4637-A13B-A19DA7C09026}"/>
              </a:ext>
            </a:extLst>
          </p:cNvPr>
          <p:cNvSpPr txBox="1"/>
          <p:nvPr/>
        </p:nvSpPr>
        <p:spPr>
          <a:xfrm>
            <a:off x="1066280" y="4142334"/>
            <a:ext cx="4716578" cy="661207"/>
          </a:xfrm>
          <a:prstGeom prst="rect">
            <a:avLst/>
          </a:prstGeom>
          <a:noFill/>
        </p:spPr>
        <p:txBody>
          <a:bodyPr wrap="square" rtlCol="0">
            <a:spAutoFit/>
          </a:bodyPr>
          <a:lstStyle/>
          <a:p>
            <a:pPr>
              <a:lnSpc>
                <a:spcPct val="150000"/>
              </a:lnSpc>
            </a:pPr>
            <a:r>
              <a:rPr lang="vi-VN" sz="2800" b="1" dirty="0">
                <a:latin typeface="Times New Roman" pitchFamily="18" charset="0"/>
                <a:ea typeface="Barlow Condensed" panose="00000506000000000000" charset="0"/>
                <a:cs typeface="Times New Roman" pitchFamily="18" charset="0"/>
              </a:rPr>
              <a:t>A-ri-ôn </a:t>
            </a:r>
            <a:r>
              <a:rPr lang="vi-VN" sz="2800" b="1" dirty="0" err="1">
                <a:latin typeface="Times New Roman" pitchFamily="18" charset="0"/>
                <a:ea typeface="Barlow Condensed" panose="00000506000000000000" charset="0"/>
                <a:cs typeface="Times New Roman" pitchFamily="18" charset="0"/>
              </a:rPr>
              <a:t>được</a:t>
            </a:r>
            <a:r>
              <a:rPr lang="vi-VN" sz="2800" b="1" dirty="0">
                <a:latin typeface="Times New Roman" pitchFamily="18" charset="0"/>
                <a:ea typeface="Barlow Condensed" panose="00000506000000000000" charset="0"/>
                <a:cs typeface="Times New Roman" pitchFamily="18" charset="0"/>
              </a:rPr>
              <a:t> minh oan.</a:t>
            </a:r>
            <a:endParaRPr lang="en-US" sz="2800" b="1" dirty="0">
              <a:latin typeface="Times New Roman" pitchFamily="18" charset="0"/>
              <a:ea typeface="Barlow Condensed" panose="00000506000000000000" charset="0"/>
              <a:cs typeface="Times New Roman" pitchFamily="18" charset="0"/>
            </a:endParaRPr>
          </a:p>
        </p:txBody>
      </p:sp>
      <p:pic>
        <p:nvPicPr>
          <p:cNvPr id="2052" name="Picture 4" descr="One two three four progress bar stickers Vector Image">
            <a:extLst>
              <a:ext uri="{FF2B5EF4-FFF2-40B4-BE49-F238E27FC236}">
                <a16:creationId xmlns:a16="http://schemas.microsoft.com/office/drawing/2014/main" xmlns="" id="{CB205CEE-44D3-4B76-B6F8-DF1248A7F586}"/>
              </a:ext>
            </a:extLst>
          </p:cNvPr>
          <p:cNvPicPr>
            <a:picLocks noChangeAspect="1" noChangeArrowheads="1"/>
          </p:cNvPicPr>
          <p:nvPr/>
        </p:nvPicPr>
        <p:blipFill rotWithShape="1">
          <a:blip r:embed="rId11" cstate="print">
            <a:extLst>
              <a:ext uri="{BEBA8EAE-BF5A-486C-A8C5-ECC9F3942E4B}">
                <a14:imgProps xmlns:a14="http://schemas.microsoft.com/office/drawing/2010/main">
                  <a14:imgLayer r:embed="rId12">
                    <a14:imgEffect>
                      <a14:backgroundRemoval t="4167" b="51944" l="2400" r="59100">
                        <a14:foregroundMark x1="26600" y1="19815" x2="29400" y2="23519"/>
                        <a14:foregroundMark x1="29400" y1="17315" x2="28800" y2="34907"/>
                      </a14:backgroundRemoval>
                    </a14:imgEffect>
                    <a14:imgEffect>
                      <a14:saturation sat="200000"/>
                    </a14:imgEffect>
                    <a14:imgEffect>
                      <a14:brightnessContrast bright="20000"/>
                    </a14:imgEffect>
                  </a14:imgLayer>
                </a14:imgProps>
              </a:ext>
              <a:ext uri="{28A0092B-C50C-407E-A947-70E740481C1C}">
                <a14:useLocalDpi xmlns:a14="http://schemas.microsoft.com/office/drawing/2010/main" val="0"/>
              </a:ext>
            </a:extLst>
          </a:blip>
          <a:srcRect l="6500" t="5002" r="50000" b="56312"/>
          <a:stretch/>
        </p:blipFill>
        <p:spPr bwMode="auto">
          <a:xfrm>
            <a:off x="367263" y="2754037"/>
            <a:ext cx="784393" cy="753396"/>
          </a:xfrm>
          <a:prstGeom prst="rect">
            <a:avLst/>
          </a:prstGeom>
          <a:noFill/>
          <a:extLst>
            <a:ext uri="{909E8E84-426E-40DD-AFC4-6F175D3DCCD1}">
              <a14:hiddenFill xmlns:a14="http://schemas.microsoft.com/office/drawing/2010/main">
                <a:solidFill>
                  <a:srgbClr val="FFFFFF"/>
                </a:solidFill>
              </a14:hiddenFill>
            </a:ext>
          </a:extLst>
        </p:spPr>
      </p:pic>
      <p:pic>
        <p:nvPicPr>
          <p:cNvPr id="57" name="Picture 4" descr="One two three four progress bar stickers Vector Image">
            <a:extLst>
              <a:ext uri="{FF2B5EF4-FFF2-40B4-BE49-F238E27FC236}">
                <a16:creationId xmlns:a16="http://schemas.microsoft.com/office/drawing/2014/main" xmlns="" id="{3942C2B4-8FA6-45C0-B7C6-5152A9355FF3}"/>
              </a:ext>
            </a:extLst>
          </p:cNvPr>
          <p:cNvPicPr>
            <a:picLocks noChangeAspect="1" noChangeArrowheads="1"/>
          </p:cNvPicPr>
          <p:nvPr/>
        </p:nvPicPr>
        <p:blipFill rotWithShape="1">
          <a:blip r:embed="rId13" cstate="print">
            <a:extLst>
              <a:ext uri="{BEBA8EAE-BF5A-486C-A8C5-ECC9F3942E4B}">
                <a14:imgProps xmlns:a14="http://schemas.microsoft.com/office/drawing/2010/main">
                  <a14:imgLayer r:embed="rId12">
                    <a14:imgEffect>
                      <a14:backgroundRemoval t="8333" b="44352" l="47700" r="88000">
                        <a14:foregroundMark x1="63900" y1="14907" x2="75600" y2="28241"/>
                        <a14:foregroundMark x1="65100" y1="28889" x2="71800" y2="35278"/>
                        <a14:foregroundMark x1="71900" y1="17963" x2="65600" y2="32778"/>
                        <a14:foregroundMark x1="64800" y1="17315" x2="64600" y2="23796"/>
                      </a14:backgroundRemoval>
                    </a14:imgEffect>
                    <a14:imgEffect>
                      <a14:brightnessContrast bright="20000"/>
                    </a14:imgEffect>
                  </a14:imgLayer>
                </a14:imgProps>
              </a:ext>
              <a:ext uri="{28A0092B-C50C-407E-A947-70E740481C1C}">
                <a14:useLocalDpi xmlns:a14="http://schemas.microsoft.com/office/drawing/2010/main" val="0"/>
              </a:ext>
            </a:extLst>
          </a:blip>
          <a:srcRect l="47721" t="6376" r="8779" b="54938"/>
          <a:stretch/>
        </p:blipFill>
        <p:spPr bwMode="auto">
          <a:xfrm>
            <a:off x="6030430" y="2789495"/>
            <a:ext cx="784393" cy="753396"/>
          </a:xfrm>
          <a:prstGeom prst="rect">
            <a:avLst/>
          </a:prstGeom>
          <a:noFill/>
          <a:extLst>
            <a:ext uri="{909E8E84-426E-40DD-AFC4-6F175D3DCCD1}">
              <a14:hiddenFill xmlns:a14="http://schemas.microsoft.com/office/drawing/2010/main">
                <a:solidFill>
                  <a:srgbClr val="FFFFFF"/>
                </a:solidFill>
              </a14:hiddenFill>
            </a:ext>
          </a:extLst>
        </p:spPr>
      </p:pic>
      <p:pic>
        <p:nvPicPr>
          <p:cNvPr id="58" name="Picture 4" descr="One two three four progress bar stickers Vector Image">
            <a:extLst>
              <a:ext uri="{FF2B5EF4-FFF2-40B4-BE49-F238E27FC236}">
                <a16:creationId xmlns:a16="http://schemas.microsoft.com/office/drawing/2014/main" xmlns="" id="{DB9C32E3-38E2-476B-A3ED-39C5094CFF40}"/>
              </a:ext>
            </a:extLst>
          </p:cNvPr>
          <p:cNvPicPr>
            <a:picLocks noChangeAspect="1" noChangeArrowheads="1"/>
          </p:cNvPicPr>
          <p:nvPr/>
        </p:nvPicPr>
        <p:blipFill rotWithShape="1">
          <a:blip r:embed="rId14" cstate="print">
            <a:extLst>
              <a:ext uri="{BEBA8EAE-BF5A-486C-A8C5-ECC9F3942E4B}">
                <a14:imgProps xmlns:a14="http://schemas.microsoft.com/office/drawing/2010/main">
                  <a14:imgLayer r:embed="rId15">
                    <a14:imgEffect>
                      <a14:backgroundRemoval t="43519" b="88333" l="5400" r="51800">
                        <a14:foregroundMark x1="21200" y1="54722" x2="34900" y2="64259"/>
                        <a14:foregroundMark x1="29100" y1="56111" x2="32500" y2="65370"/>
                        <a14:foregroundMark x1="33000" y1="59815" x2="30600" y2="74722"/>
                        <a14:foregroundMark x1="22900" y1="60278" x2="30800" y2="67222"/>
                        <a14:foregroundMark x1="24400" y1="68796" x2="28500" y2="75926"/>
                        <a14:foregroundMark x1="24400" y1="57130" x2="24400" y2="64259"/>
                      </a14:backgroundRemoval>
                    </a14:imgEffect>
                    <a14:imgEffect>
                      <a14:brightnessContrast bright="20000"/>
                    </a14:imgEffect>
                  </a14:imgLayer>
                </a14:imgProps>
              </a:ext>
              <a:ext uri="{28A0092B-C50C-407E-A947-70E740481C1C}">
                <a14:useLocalDpi xmlns:a14="http://schemas.microsoft.com/office/drawing/2010/main" val="0"/>
              </a:ext>
            </a:extLst>
          </a:blip>
          <a:srcRect l="8005" t="44786" r="48495" b="16528"/>
          <a:stretch/>
        </p:blipFill>
        <p:spPr bwMode="auto">
          <a:xfrm>
            <a:off x="402285" y="4127701"/>
            <a:ext cx="784393" cy="753396"/>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oup 1">
            <a:extLst>
              <a:ext uri="{FF2B5EF4-FFF2-40B4-BE49-F238E27FC236}">
                <a16:creationId xmlns:a16="http://schemas.microsoft.com/office/drawing/2014/main" xmlns="" id="{5BD96388-6129-4CB1-95FA-2CA045062678}"/>
              </a:ext>
            </a:extLst>
          </p:cNvPr>
          <p:cNvGrpSpPr/>
          <p:nvPr/>
        </p:nvGrpSpPr>
        <p:grpSpPr>
          <a:xfrm>
            <a:off x="406400" y="130815"/>
            <a:ext cx="6077853" cy="2367300"/>
            <a:chOff x="28272" y="-31308"/>
            <a:chExt cx="12149045" cy="4732006"/>
          </a:xfrm>
        </p:grpSpPr>
        <p:sp>
          <p:nvSpPr>
            <p:cNvPr id="44" name="云形 69">
              <a:extLst>
                <a:ext uri="{FF2B5EF4-FFF2-40B4-BE49-F238E27FC236}">
                  <a16:creationId xmlns:a16="http://schemas.microsoft.com/office/drawing/2014/main" xmlns="" id="{5ADFAF1A-30B6-43B1-BF1A-E21CE5FD2CA2}"/>
                </a:ext>
              </a:extLst>
            </p:cNvPr>
            <p:cNvSpPr/>
            <p:nvPr/>
          </p:nvSpPr>
          <p:spPr>
            <a:xfrm>
              <a:off x="1490783" y="567942"/>
              <a:ext cx="10686534" cy="4132756"/>
            </a:xfrm>
            <a:prstGeom prst="cloud">
              <a:avLst/>
            </a:prstGeom>
            <a:solidFill>
              <a:schemeClr val="bg1"/>
            </a:solidFill>
            <a:ln w="25400" cap="rnd">
              <a:solidFill>
                <a:srgbClr val="00B0F0"/>
              </a:solidFill>
              <a:prstDash val="sys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800"/>
                <a:t>z</a:t>
              </a:r>
              <a:endParaRPr lang="zh-CN" altLang="en-US" sz="800"/>
            </a:p>
          </p:txBody>
        </p:sp>
        <p:sp>
          <p:nvSpPr>
            <p:cNvPr id="45" name="Rectangle 44">
              <a:extLst>
                <a:ext uri="{FF2B5EF4-FFF2-40B4-BE49-F238E27FC236}">
                  <a16:creationId xmlns:a16="http://schemas.microsoft.com/office/drawing/2014/main" xmlns="" id="{8772A774-ECF0-4E9D-A467-71DD8704ADF8}"/>
                </a:ext>
              </a:extLst>
            </p:cNvPr>
            <p:cNvSpPr/>
            <p:nvPr/>
          </p:nvSpPr>
          <p:spPr>
            <a:xfrm>
              <a:off x="2432116" y="1596126"/>
              <a:ext cx="9670982" cy="1845648"/>
            </a:xfrm>
            <a:prstGeom prst="rect">
              <a:avLst/>
            </a:prstGeom>
            <a:noFill/>
          </p:spPr>
          <p:txBody>
            <a:bodyPr wrap="square" lIns="91440" tIns="45720" rIns="91440" bIns="45720">
              <a:spAutoFit/>
            </a:bodyPr>
            <a:lstStyle/>
            <a:p>
              <a:pPr algn="ctr"/>
              <a:r>
                <a:rPr lang="vi-VN" sz="5400" b="1">
                  <a:ln w="38100">
                    <a:solidFill>
                      <a:schemeClr val="bg1"/>
                    </a:solidFill>
                    <a:prstDash val="solid"/>
                  </a:ln>
                  <a:solidFill>
                    <a:srgbClr val="00B0F0"/>
                  </a:solidFill>
                  <a:effectLst>
                    <a:outerShdw blurRad="50800" dist="38100" dir="13500000" algn="br" rotWithShape="0">
                      <a:prstClr val="black">
                        <a:alpha val="40000"/>
                      </a:prstClr>
                    </a:outerShdw>
                  </a:effectLst>
                  <a:latin typeface="iCiel Pequena" pitchFamily="50" charset="0"/>
                </a:rPr>
                <a:t>TÌM HIỂU BÀI</a:t>
              </a:r>
              <a:endParaRPr lang="en-US" sz="5400" b="1" cap="none" spc="0">
                <a:ln w="38100">
                  <a:solidFill>
                    <a:schemeClr val="bg1"/>
                  </a:solidFill>
                  <a:prstDash val="solid"/>
                </a:ln>
                <a:solidFill>
                  <a:srgbClr val="00B0F0"/>
                </a:solidFill>
                <a:effectLst>
                  <a:outerShdw blurRad="50800" dist="38100" dir="13500000" algn="br" rotWithShape="0">
                    <a:prstClr val="black">
                      <a:alpha val="40000"/>
                    </a:prstClr>
                  </a:outerShdw>
                </a:effectLst>
                <a:latin typeface="iCiel Pequena" pitchFamily="50" charset="0"/>
              </a:endParaRPr>
            </a:p>
          </p:txBody>
        </p:sp>
        <p:pic>
          <p:nvPicPr>
            <p:cNvPr id="46" name="Picture 2">
              <a:extLst>
                <a:ext uri="{FF2B5EF4-FFF2-40B4-BE49-F238E27FC236}">
                  <a16:creationId xmlns:a16="http://schemas.microsoft.com/office/drawing/2014/main" xmlns="" id="{9E97BC4D-0477-4A6F-9F72-B348310745CB}"/>
                </a:ext>
              </a:extLst>
            </p:cNvPr>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 xmlns:asvg="http://schemas.microsoft.com/office/drawing/2016/SVG/main" r:embed="rId17"/>
                </a:ext>
              </a:extLst>
            </a:blip>
            <a:srcRect/>
            <a:stretch>
              <a:fillRect/>
            </a:stretch>
          </p:blipFill>
          <p:spPr>
            <a:xfrm rot="1312110">
              <a:off x="28272" y="-31308"/>
              <a:ext cx="3378352" cy="4391490"/>
            </a:xfrm>
            <a:prstGeom prst="rect">
              <a:avLst/>
            </a:prstGeom>
          </p:spPr>
        </p:pic>
      </p:grpSp>
      <p:sp>
        <p:nvSpPr>
          <p:cNvPr id="47" name="TextBox 46">
            <a:extLst>
              <a:ext uri="{FF2B5EF4-FFF2-40B4-BE49-F238E27FC236}">
                <a16:creationId xmlns:a16="http://schemas.microsoft.com/office/drawing/2014/main" xmlns="" id="{38FD345B-A0A5-43B7-AFDE-BA06DC0F6731}"/>
              </a:ext>
            </a:extLst>
          </p:cNvPr>
          <p:cNvSpPr txBox="1"/>
          <p:nvPr/>
        </p:nvSpPr>
        <p:spPr>
          <a:xfrm>
            <a:off x="6662256" y="4110831"/>
            <a:ext cx="5341963" cy="738664"/>
          </a:xfrm>
          <a:prstGeom prst="rect">
            <a:avLst/>
          </a:prstGeom>
          <a:noFill/>
        </p:spPr>
        <p:txBody>
          <a:bodyPr wrap="square" rtlCol="0">
            <a:spAutoFit/>
          </a:bodyPr>
          <a:lstStyle/>
          <a:p>
            <a:pPr>
              <a:lnSpc>
                <a:spcPct val="150000"/>
              </a:lnSpc>
            </a:pPr>
            <a:r>
              <a:rPr lang="vi-VN" sz="2800" b="1" dirty="0" err="1">
                <a:latin typeface="Times New Roman" pitchFamily="18" charset="0"/>
                <a:ea typeface="Barlow Condensed" panose="00000506000000000000" charset="0"/>
                <a:cs typeface="Times New Roman" pitchFamily="18" charset="0"/>
              </a:rPr>
              <a:t>Sự</a:t>
            </a:r>
            <a:r>
              <a:rPr lang="vi-VN" sz="2800" b="1" dirty="0">
                <a:latin typeface="Times New Roman" pitchFamily="18" charset="0"/>
                <a:ea typeface="Barlow Condensed" panose="00000506000000000000" charset="0"/>
                <a:cs typeface="Times New Roman" pitchFamily="18" charset="0"/>
              </a:rPr>
              <a:t> tri ân </a:t>
            </a:r>
            <a:r>
              <a:rPr lang="vi-VN" sz="2800" b="1" dirty="0" err="1">
                <a:latin typeface="Times New Roman" pitchFamily="18" charset="0"/>
                <a:ea typeface="Barlow Condensed" panose="00000506000000000000" charset="0"/>
                <a:cs typeface="Times New Roman" pitchFamily="18" charset="0"/>
              </a:rPr>
              <a:t>của</a:t>
            </a:r>
            <a:r>
              <a:rPr lang="vi-VN" sz="2800" b="1" dirty="0">
                <a:latin typeface="Times New Roman" pitchFamily="18" charset="0"/>
                <a:ea typeface="Barlow Condensed" panose="00000506000000000000" charset="0"/>
                <a:cs typeface="Times New Roman" pitchFamily="18" charset="0"/>
              </a:rPr>
              <a:t> </a:t>
            </a:r>
            <a:r>
              <a:rPr lang="vi-VN" sz="2800" b="1" dirty="0" err="1">
                <a:latin typeface="Times New Roman" pitchFamily="18" charset="0"/>
                <a:ea typeface="Barlow Condensed" panose="00000506000000000000" charset="0"/>
                <a:cs typeface="Times New Roman" pitchFamily="18" charset="0"/>
              </a:rPr>
              <a:t>loài</a:t>
            </a:r>
            <a:r>
              <a:rPr lang="vi-VN" sz="2800" b="1" dirty="0">
                <a:latin typeface="Times New Roman" pitchFamily="18" charset="0"/>
                <a:ea typeface="Barlow Condensed" panose="00000506000000000000" charset="0"/>
                <a:cs typeface="Times New Roman" pitchFamily="18" charset="0"/>
              </a:rPr>
              <a:t> </a:t>
            </a:r>
            <a:r>
              <a:rPr lang="vi-VN" sz="2800" b="1" dirty="0" err="1">
                <a:latin typeface="Times New Roman" pitchFamily="18" charset="0"/>
                <a:ea typeface="Barlow Condensed" panose="00000506000000000000" charset="0"/>
                <a:cs typeface="Times New Roman" pitchFamily="18" charset="0"/>
              </a:rPr>
              <a:t>cá</a:t>
            </a:r>
            <a:r>
              <a:rPr lang="vi-VN" sz="2800" b="1" dirty="0">
                <a:latin typeface="Times New Roman" pitchFamily="18" charset="0"/>
                <a:ea typeface="Barlow Condensed" panose="00000506000000000000" charset="0"/>
                <a:cs typeface="Times New Roman" pitchFamily="18" charset="0"/>
              </a:rPr>
              <a:t> thông minh.</a:t>
            </a:r>
            <a:endParaRPr lang="en-US" sz="2800" b="1" dirty="0">
              <a:latin typeface="Times New Roman" pitchFamily="18" charset="0"/>
              <a:ea typeface="Barlow Condensed" panose="00000506000000000000" charset="0"/>
              <a:cs typeface="Times New Roman" pitchFamily="18" charset="0"/>
            </a:endParaRPr>
          </a:p>
        </p:txBody>
      </p:sp>
      <p:pic>
        <p:nvPicPr>
          <p:cNvPr id="48" name="Picture 4" descr="One two three four progress bar stickers Vector Image">
            <a:extLst>
              <a:ext uri="{FF2B5EF4-FFF2-40B4-BE49-F238E27FC236}">
                <a16:creationId xmlns:a16="http://schemas.microsoft.com/office/drawing/2014/main" xmlns="" id="{27AC6427-4A10-49A7-A3CF-B95D55022EC5}"/>
              </a:ext>
            </a:extLst>
          </p:cNvPr>
          <p:cNvPicPr>
            <a:picLocks noChangeAspect="1" noChangeArrowheads="1"/>
          </p:cNvPicPr>
          <p:nvPr/>
        </p:nvPicPr>
        <p:blipFill rotWithShape="1">
          <a:blip r:embed="rId18" cstate="print">
            <a:extLst>
              <a:ext uri="{BEBA8EAE-BF5A-486C-A8C5-ECC9F3942E4B}">
                <a14:imgProps xmlns:a14="http://schemas.microsoft.com/office/drawing/2010/main">
                  <a14:imgLayer r:embed="rId19">
                    <a14:imgEffect>
                      <a14:backgroundRemoval t="38288" b="85945" l="36953" r="95622">
                        <a14:foregroundMark x1="62697" y1="61712" x2="71629" y2="65751"/>
                        <a14:foregroundMark x1="65674" y1="55735" x2="76708" y2="63328"/>
                        <a14:foregroundMark x1="67776" y1="67690" x2="69527" y2="75929"/>
                        <a14:foregroundMark x1="59194" y1="70113" x2="69877" y2="73183"/>
                        <a14:foregroundMark x1="63047" y1="66074" x2="64448" y2="72052"/>
                        <a14:foregroundMark x1="62172" y1="68821" x2="62172" y2="72375"/>
                      </a14:backgroundRemoval>
                    </a14:imgEffect>
                    <a14:imgEffect>
                      <a14:brightnessContrast bright="20000"/>
                    </a14:imgEffect>
                  </a14:imgLayer>
                </a14:imgProps>
              </a:ext>
              <a:ext uri="{28A0092B-C50C-407E-A947-70E740481C1C}">
                <a14:useLocalDpi xmlns:a14="http://schemas.microsoft.com/office/drawing/2010/main" val="0"/>
              </a:ext>
            </a:extLst>
          </a:blip>
          <a:srcRect l="46965" t="44779" r="9535" b="16535"/>
          <a:stretch/>
        </p:blipFill>
        <p:spPr bwMode="auto">
          <a:xfrm>
            <a:off x="6010860" y="4119380"/>
            <a:ext cx="784393" cy="7533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5254056"/>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52"/>
                                        </p:tgtEl>
                                        <p:attrNameLst>
                                          <p:attrName>style.visibility</p:attrName>
                                        </p:attrNameLst>
                                      </p:cBhvr>
                                      <p:to>
                                        <p:strVal val="visible"/>
                                      </p:to>
                                    </p:set>
                                    <p:animEffect transition="in" filter="fade">
                                      <p:cBhvr>
                                        <p:cTn id="7" dur="1000"/>
                                        <p:tgtEl>
                                          <p:spTgt spid="2052"/>
                                        </p:tgtEl>
                                      </p:cBhvr>
                                    </p:animEffect>
                                    <p:anim calcmode="lin" valueType="num">
                                      <p:cBhvr>
                                        <p:cTn id="8" dur="1000" fill="hold"/>
                                        <p:tgtEl>
                                          <p:spTgt spid="2052"/>
                                        </p:tgtEl>
                                        <p:attrNameLst>
                                          <p:attrName>ppt_x</p:attrName>
                                        </p:attrNameLst>
                                      </p:cBhvr>
                                      <p:tavLst>
                                        <p:tav tm="0">
                                          <p:val>
                                            <p:strVal val="#ppt_x"/>
                                          </p:val>
                                        </p:tav>
                                        <p:tav tm="100000">
                                          <p:val>
                                            <p:strVal val="#ppt_x"/>
                                          </p:val>
                                        </p:tav>
                                      </p:tavLst>
                                    </p:anim>
                                    <p:anim calcmode="lin" valueType="num">
                                      <p:cBhvr>
                                        <p:cTn id="9" dur="1000" fill="hold"/>
                                        <p:tgtEl>
                                          <p:spTgt spid="205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1"/>
                                        </p:tgtEl>
                                        <p:attrNameLst>
                                          <p:attrName>style.visibility</p:attrName>
                                        </p:attrNameLst>
                                      </p:cBhvr>
                                      <p:to>
                                        <p:strVal val="visible"/>
                                      </p:to>
                                    </p:set>
                                    <p:animEffect transition="in" filter="fade">
                                      <p:cBhvr>
                                        <p:cTn id="12" dur="1000"/>
                                        <p:tgtEl>
                                          <p:spTgt spid="51"/>
                                        </p:tgtEl>
                                      </p:cBhvr>
                                    </p:animEffect>
                                    <p:anim calcmode="lin" valueType="num">
                                      <p:cBhvr>
                                        <p:cTn id="13" dur="1000" fill="hold"/>
                                        <p:tgtEl>
                                          <p:spTgt spid="51"/>
                                        </p:tgtEl>
                                        <p:attrNameLst>
                                          <p:attrName>ppt_x</p:attrName>
                                        </p:attrNameLst>
                                      </p:cBhvr>
                                      <p:tavLst>
                                        <p:tav tm="0">
                                          <p:val>
                                            <p:strVal val="#ppt_x"/>
                                          </p:val>
                                        </p:tav>
                                        <p:tav tm="100000">
                                          <p:val>
                                            <p:strVal val="#ppt_x"/>
                                          </p:val>
                                        </p:tav>
                                      </p:tavLst>
                                    </p:anim>
                                    <p:anim calcmode="lin" valueType="num">
                                      <p:cBhvr>
                                        <p:cTn id="14" dur="1000" fill="hold"/>
                                        <p:tgtEl>
                                          <p:spTgt spid="51"/>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57"/>
                                        </p:tgtEl>
                                        <p:attrNameLst>
                                          <p:attrName>style.visibility</p:attrName>
                                        </p:attrNameLst>
                                      </p:cBhvr>
                                      <p:to>
                                        <p:strVal val="visible"/>
                                      </p:to>
                                    </p:set>
                                    <p:animEffect transition="in" filter="fade">
                                      <p:cBhvr>
                                        <p:cTn id="19" dur="1000"/>
                                        <p:tgtEl>
                                          <p:spTgt spid="57"/>
                                        </p:tgtEl>
                                      </p:cBhvr>
                                    </p:animEffect>
                                    <p:anim calcmode="lin" valueType="num">
                                      <p:cBhvr>
                                        <p:cTn id="20" dur="1000" fill="hold"/>
                                        <p:tgtEl>
                                          <p:spTgt spid="57"/>
                                        </p:tgtEl>
                                        <p:attrNameLst>
                                          <p:attrName>ppt_x</p:attrName>
                                        </p:attrNameLst>
                                      </p:cBhvr>
                                      <p:tavLst>
                                        <p:tav tm="0">
                                          <p:val>
                                            <p:strVal val="#ppt_x"/>
                                          </p:val>
                                        </p:tav>
                                        <p:tav tm="100000">
                                          <p:val>
                                            <p:strVal val="#ppt_x"/>
                                          </p:val>
                                        </p:tav>
                                      </p:tavLst>
                                    </p:anim>
                                    <p:anim calcmode="lin" valueType="num">
                                      <p:cBhvr>
                                        <p:cTn id="21" dur="1000" fill="hold"/>
                                        <p:tgtEl>
                                          <p:spTgt spid="57"/>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53"/>
                                        </p:tgtEl>
                                        <p:attrNameLst>
                                          <p:attrName>style.visibility</p:attrName>
                                        </p:attrNameLst>
                                      </p:cBhvr>
                                      <p:to>
                                        <p:strVal val="visible"/>
                                      </p:to>
                                    </p:set>
                                    <p:animEffect transition="in" filter="fade">
                                      <p:cBhvr>
                                        <p:cTn id="24" dur="1000"/>
                                        <p:tgtEl>
                                          <p:spTgt spid="53"/>
                                        </p:tgtEl>
                                      </p:cBhvr>
                                    </p:animEffect>
                                    <p:anim calcmode="lin" valueType="num">
                                      <p:cBhvr>
                                        <p:cTn id="25" dur="1000" fill="hold"/>
                                        <p:tgtEl>
                                          <p:spTgt spid="53"/>
                                        </p:tgtEl>
                                        <p:attrNameLst>
                                          <p:attrName>ppt_x</p:attrName>
                                        </p:attrNameLst>
                                      </p:cBhvr>
                                      <p:tavLst>
                                        <p:tav tm="0">
                                          <p:val>
                                            <p:strVal val="#ppt_x"/>
                                          </p:val>
                                        </p:tav>
                                        <p:tav tm="100000">
                                          <p:val>
                                            <p:strVal val="#ppt_x"/>
                                          </p:val>
                                        </p:tav>
                                      </p:tavLst>
                                    </p:anim>
                                    <p:anim calcmode="lin" valueType="num">
                                      <p:cBhvr>
                                        <p:cTn id="26" dur="1000" fill="hold"/>
                                        <p:tgtEl>
                                          <p:spTgt spid="53"/>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1000"/>
                                        <p:tgtEl>
                                          <p:spTgt spid="58"/>
                                        </p:tgtEl>
                                      </p:cBhvr>
                                    </p:animEffect>
                                    <p:anim calcmode="lin" valueType="num">
                                      <p:cBhvr>
                                        <p:cTn id="32" dur="1000" fill="hold"/>
                                        <p:tgtEl>
                                          <p:spTgt spid="58"/>
                                        </p:tgtEl>
                                        <p:attrNameLst>
                                          <p:attrName>ppt_x</p:attrName>
                                        </p:attrNameLst>
                                      </p:cBhvr>
                                      <p:tavLst>
                                        <p:tav tm="0">
                                          <p:val>
                                            <p:strVal val="#ppt_x"/>
                                          </p:val>
                                        </p:tav>
                                        <p:tav tm="100000">
                                          <p:val>
                                            <p:strVal val="#ppt_x"/>
                                          </p:val>
                                        </p:tav>
                                      </p:tavLst>
                                    </p:anim>
                                    <p:anim calcmode="lin" valueType="num">
                                      <p:cBhvr>
                                        <p:cTn id="33" dur="1000" fill="hold"/>
                                        <p:tgtEl>
                                          <p:spTgt spid="58"/>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55"/>
                                        </p:tgtEl>
                                        <p:attrNameLst>
                                          <p:attrName>style.visibility</p:attrName>
                                        </p:attrNameLst>
                                      </p:cBhvr>
                                      <p:to>
                                        <p:strVal val="visible"/>
                                      </p:to>
                                    </p:set>
                                    <p:animEffect transition="in" filter="fade">
                                      <p:cBhvr>
                                        <p:cTn id="36" dur="1000"/>
                                        <p:tgtEl>
                                          <p:spTgt spid="55"/>
                                        </p:tgtEl>
                                      </p:cBhvr>
                                    </p:animEffect>
                                    <p:anim calcmode="lin" valueType="num">
                                      <p:cBhvr>
                                        <p:cTn id="37" dur="1000" fill="hold"/>
                                        <p:tgtEl>
                                          <p:spTgt spid="55"/>
                                        </p:tgtEl>
                                        <p:attrNameLst>
                                          <p:attrName>ppt_x</p:attrName>
                                        </p:attrNameLst>
                                      </p:cBhvr>
                                      <p:tavLst>
                                        <p:tav tm="0">
                                          <p:val>
                                            <p:strVal val="#ppt_x"/>
                                          </p:val>
                                        </p:tav>
                                        <p:tav tm="100000">
                                          <p:val>
                                            <p:strVal val="#ppt_x"/>
                                          </p:val>
                                        </p:tav>
                                      </p:tavLst>
                                    </p:anim>
                                    <p:anim calcmode="lin" valueType="num">
                                      <p:cBhvr>
                                        <p:cTn id="38" dur="1000" fill="hold"/>
                                        <p:tgtEl>
                                          <p:spTgt spid="55"/>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48"/>
                                        </p:tgtEl>
                                        <p:attrNameLst>
                                          <p:attrName>style.visibility</p:attrName>
                                        </p:attrNameLst>
                                      </p:cBhvr>
                                      <p:to>
                                        <p:strVal val="visible"/>
                                      </p:to>
                                    </p:set>
                                    <p:animEffect transition="in" filter="fade">
                                      <p:cBhvr>
                                        <p:cTn id="43" dur="1000"/>
                                        <p:tgtEl>
                                          <p:spTgt spid="48"/>
                                        </p:tgtEl>
                                      </p:cBhvr>
                                    </p:animEffect>
                                    <p:anim calcmode="lin" valueType="num">
                                      <p:cBhvr>
                                        <p:cTn id="44" dur="1000" fill="hold"/>
                                        <p:tgtEl>
                                          <p:spTgt spid="48"/>
                                        </p:tgtEl>
                                        <p:attrNameLst>
                                          <p:attrName>ppt_x</p:attrName>
                                        </p:attrNameLst>
                                      </p:cBhvr>
                                      <p:tavLst>
                                        <p:tav tm="0">
                                          <p:val>
                                            <p:strVal val="#ppt_x"/>
                                          </p:val>
                                        </p:tav>
                                        <p:tav tm="100000">
                                          <p:val>
                                            <p:strVal val="#ppt_x"/>
                                          </p:val>
                                        </p:tav>
                                      </p:tavLst>
                                    </p:anim>
                                    <p:anim calcmode="lin" valueType="num">
                                      <p:cBhvr>
                                        <p:cTn id="45" dur="1000" fill="hold"/>
                                        <p:tgtEl>
                                          <p:spTgt spid="48"/>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47"/>
                                        </p:tgtEl>
                                        <p:attrNameLst>
                                          <p:attrName>style.visibility</p:attrName>
                                        </p:attrNameLst>
                                      </p:cBhvr>
                                      <p:to>
                                        <p:strVal val="visible"/>
                                      </p:to>
                                    </p:set>
                                    <p:animEffect transition="in" filter="fade">
                                      <p:cBhvr>
                                        <p:cTn id="48" dur="1000"/>
                                        <p:tgtEl>
                                          <p:spTgt spid="47"/>
                                        </p:tgtEl>
                                      </p:cBhvr>
                                    </p:animEffect>
                                    <p:anim calcmode="lin" valueType="num">
                                      <p:cBhvr>
                                        <p:cTn id="49" dur="1000" fill="hold"/>
                                        <p:tgtEl>
                                          <p:spTgt spid="47"/>
                                        </p:tgtEl>
                                        <p:attrNameLst>
                                          <p:attrName>ppt_x</p:attrName>
                                        </p:attrNameLst>
                                      </p:cBhvr>
                                      <p:tavLst>
                                        <p:tav tm="0">
                                          <p:val>
                                            <p:strVal val="#ppt_x"/>
                                          </p:val>
                                        </p:tav>
                                        <p:tav tm="100000">
                                          <p:val>
                                            <p:strVal val="#ppt_x"/>
                                          </p:val>
                                        </p:tav>
                                      </p:tavLst>
                                    </p:anim>
                                    <p:anim calcmode="lin" valueType="num">
                                      <p:cBhvr>
                                        <p:cTn id="50"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p:bldP spid="53" grpId="0"/>
      <p:bldP spid="55" grpId="0"/>
      <p:bldP spid="47"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Rounded Corners 25">
            <a:extLst>
              <a:ext uri="{FF2B5EF4-FFF2-40B4-BE49-F238E27FC236}">
                <a16:creationId xmlns:a16="http://schemas.microsoft.com/office/drawing/2014/main" xmlns="" id="{31102EEC-918E-4685-9E80-2CA2D6BA2D6B}"/>
              </a:ext>
            </a:extLst>
          </p:cNvPr>
          <p:cNvSpPr/>
          <p:nvPr/>
        </p:nvSpPr>
        <p:spPr>
          <a:xfrm>
            <a:off x="375920" y="1381760"/>
            <a:ext cx="11409680" cy="50698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组合 4">
            <a:extLst>
              <a:ext uri="{FF2B5EF4-FFF2-40B4-BE49-F238E27FC236}">
                <a16:creationId xmlns:a16="http://schemas.microsoft.com/office/drawing/2014/main" xmlns="" id="{56322765-05BC-4012-8FB8-4744F732392C}"/>
              </a:ext>
            </a:extLst>
          </p:cNvPr>
          <p:cNvGrpSpPr/>
          <p:nvPr/>
        </p:nvGrpSpPr>
        <p:grpSpPr>
          <a:xfrm>
            <a:off x="5830010" y="5155547"/>
            <a:ext cx="6442560" cy="1914952"/>
            <a:chOff x="0" y="3566019"/>
            <a:chExt cx="12298652" cy="3655585"/>
          </a:xfrm>
        </p:grpSpPr>
        <p:pic>
          <p:nvPicPr>
            <p:cNvPr id="12" name="图片 5">
              <a:extLst>
                <a:ext uri="{FF2B5EF4-FFF2-40B4-BE49-F238E27FC236}">
                  <a16:creationId xmlns:a16="http://schemas.microsoft.com/office/drawing/2014/main" xmlns="" id="{F77EACB8-66C7-4448-8982-6DCA666100D7}"/>
                </a:ext>
              </a:extLst>
            </p:cNvPr>
            <p:cNvPicPr>
              <a:picLocks noChangeAspect="1"/>
            </p:cNvPicPr>
            <p:nvPr/>
          </p:nvPicPr>
          <p:blipFill rotWithShape="1">
            <a:blip r:embed="rId2">
              <a:extLst>
                <a:ext uri="{28A0092B-C50C-407E-A947-70E740481C1C}">
                  <a14:useLocalDpi xmlns:a14="http://schemas.microsoft.com/office/drawing/2010/main" val="0"/>
                </a:ext>
              </a:extLst>
            </a:blip>
            <a:srcRect l="58176" t="52867" r="-1171" b="21243"/>
            <a:stretch/>
          </p:blipFill>
          <p:spPr>
            <a:xfrm>
              <a:off x="9118237" y="3815161"/>
              <a:ext cx="3180415" cy="3406443"/>
            </a:xfrm>
            <a:prstGeom prst="rect">
              <a:avLst/>
            </a:prstGeom>
          </p:spPr>
        </p:pic>
        <p:grpSp>
          <p:nvGrpSpPr>
            <p:cNvPr id="13" name="组合 6">
              <a:extLst>
                <a:ext uri="{FF2B5EF4-FFF2-40B4-BE49-F238E27FC236}">
                  <a16:creationId xmlns:a16="http://schemas.microsoft.com/office/drawing/2014/main" xmlns="" id="{AE25196C-8D0E-4872-A442-E2B4052E910C}"/>
                </a:ext>
              </a:extLst>
            </p:cNvPr>
            <p:cNvGrpSpPr/>
            <p:nvPr/>
          </p:nvGrpSpPr>
          <p:grpSpPr>
            <a:xfrm>
              <a:off x="0" y="3566019"/>
              <a:ext cx="12195836" cy="3433990"/>
              <a:chOff x="-3836" y="3564981"/>
              <a:chExt cx="12195836" cy="3433990"/>
            </a:xfrm>
          </p:grpSpPr>
          <p:pic>
            <p:nvPicPr>
              <p:cNvPr id="14" name="图片 7">
                <a:extLst>
                  <a:ext uri="{FF2B5EF4-FFF2-40B4-BE49-F238E27FC236}">
                    <a16:creationId xmlns:a16="http://schemas.microsoft.com/office/drawing/2014/main" xmlns="" id="{E902CDC3-BB9C-4B1A-9BD4-F626AA168EDE}"/>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4596"/>
              <a:stretch/>
            </p:blipFill>
            <p:spPr>
              <a:xfrm>
                <a:off x="-3836" y="3705474"/>
                <a:ext cx="2664699" cy="3152526"/>
              </a:xfrm>
              <a:prstGeom prst="rect">
                <a:avLst/>
              </a:prstGeom>
            </p:spPr>
          </p:pic>
          <p:grpSp>
            <p:nvGrpSpPr>
              <p:cNvPr id="15" name="组合 8">
                <a:extLst>
                  <a:ext uri="{FF2B5EF4-FFF2-40B4-BE49-F238E27FC236}">
                    <a16:creationId xmlns:a16="http://schemas.microsoft.com/office/drawing/2014/main" xmlns="" id="{9E4CC67F-9B18-49F3-8D7A-4A0B86B0A401}"/>
                  </a:ext>
                </a:extLst>
              </p:cNvPr>
              <p:cNvGrpSpPr/>
              <p:nvPr/>
            </p:nvGrpSpPr>
            <p:grpSpPr>
              <a:xfrm>
                <a:off x="169579" y="3564981"/>
                <a:ext cx="12022421" cy="3433990"/>
                <a:chOff x="169579" y="3564981"/>
                <a:chExt cx="12022421" cy="3433990"/>
              </a:xfrm>
            </p:grpSpPr>
            <p:pic>
              <p:nvPicPr>
                <p:cNvPr id="16" name="图片 9">
                  <a:extLst>
                    <a:ext uri="{FF2B5EF4-FFF2-40B4-BE49-F238E27FC236}">
                      <a16:creationId xmlns:a16="http://schemas.microsoft.com/office/drawing/2014/main" xmlns="" id="{DDB2D210-0852-4BB4-8E0E-4E9A74583002}"/>
                    </a:ext>
                  </a:extLst>
                </p:cNvPr>
                <p:cNvPicPr>
                  <a:picLocks noChangeAspect="1"/>
                </p:cNvPicPr>
                <p:nvPr/>
              </p:nvPicPr>
              <p:blipFill rotWithShape="1">
                <a:blip r:embed="rId3">
                  <a:extLst>
                    <a:ext uri="{28A0092B-C50C-407E-A947-70E740481C1C}">
                      <a14:useLocalDpi xmlns:a14="http://schemas.microsoft.com/office/drawing/2010/main" val="0"/>
                    </a:ext>
                  </a:extLst>
                </a:blip>
                <a:srcRect l="65426" t="67526" r="-108" b="9176"/>
                <a:stretch/>
              </p:blipFill>
              <p:spPr>
                <a:xfrm>
                  <a:off x="9429135" y="3564981"/>
                  <a:ext cx="2762865" cy="3301218"/>
                </a:xfrm>
                <a:prstGeom prst="rect">
                  <a:avLst/>
                </a:prstGeom>
              </p:spPr>
            </p:pic>
            <p:grpSp>
              <p:nvGrpSpPr>
                <p:cNvPr id="17" name="组合 10">
                  <a:extLst>
                    <a:ext uri="{FF2B5EF4-FFF2-40B4-BE49-F238E27FC236}">
                      <a16:creationId xmlns:a16="http://schemas.microsoft.com/office/drawing/2014/main" xmlns="" id="{48E0D5F1-7C85-48FB-B524-BDB37A5195B1}"/>
                    </a:ext>
                  </a:extLst>
                </p:cNvPr>
                <p:cNvGrpSpPr/>
                <p:nvPr/>
              </p:nvGrpSpPr>
              <p:grpSpPr>
                <a:xfrm>
                  <a:off x="169579" y="3963247"/>
                  <a:ext cx="9959645" cy="3035724"/>
                  <a:chOff x="169579" y="3963247"/>
                  <a:chExt cx="9959645" cy="3035724"/>
                </a:xfrm>
              </p:grpSpPr>
              <p:pic>
                <p:nvPicPr>
                  <p:cNvPr id="18" name="图片 11">
                    <a:extLst>
                      <a:ext uri="{FF2B5EF4-FFF2-40B4-BE49-F238E27FC236}">
                        <a16:creationId xmlns:a16="http://schemas.microsoft.com/office/drawing/2014/main" xmlns="" id="{583D3A4E-23D7-480E-978F-7AF82E408386}"/>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169579" y="4358452"/>
                    <a:ext cx="2467897" cy="2528052"/>
                  </a:xfrm>
                  <a:prstGeom prst="rect">
                    <a:avLst/>
                  </a:prstGeom>
                </p:spPr>
              </p:pic>
              <p:pic>
                <p:nvPicPr>
                  <p:cNvPr id="19" name="图片 12">
                    <a:extLst>
                      <a:ext uri="{FF2B5EF4-FFF2-40B4-BE49-F238E27FC236}">
                        <a16:creationId xmlns:a16="http://schemas.microsoft.com/office/drawing/2014/main" xmlns="" id="{3B89093F-7114-4198-B246-1A9E5AF6EFA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8729046" y="4649650"/>
                    <a:ext cx="1400178" cy="2298273"/>
                  </a:xfrm>
                  <a:prstGeom prst="rect">
                    <a:avLst/>
                  </a:prstGeom>
                </p:spPr>
              </p:pic>
              <p:pic>
                <p:nvPicPr>
                  <p:cNvPr id="20" name="图片 13">
                    <a:extLst>
                      <a:ext uri="{FF2B5EF4-FFF2-40B4-BE49-F238E27FC236}">
                        <a16:creationId xmlns:a16="http://schemas.microsoft.com/office/drawing/2014/main" xmlns="" id="{B83E0C07-9316-4FFA-984D-45D17877FF3D}"/>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2291851" y="4991808"/>
                    <a:ext cx="1850211" cy="1895310"/>
                  </a:xfrm>
                  <a:prstGeom prst="rect">
                    <a:avLst/>
                  </a:prstGeom>
                </p:spPr>
              </p:pic>
              <p:pic>
                <p:nvPicPr>
                  <p:cNvPr id="21" name="图片 14">
                    <a:extLst>
                      <a:ext uri="{FF2B5EF4-FFF2-40B4-BE49-F238E27FC236}">
                        <a16:creationId xmlns:a16="http://schemas.microsoft.com/office/drawing/2014/main" xmlns="" id="{DCBE873A-825D-4619-9C1C-805468CF4420}"/>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7243369" y="4922282"/>
                    <a:ext cx="1917482" cy="1964221"/>
                  </a:xfrm>
                  <a:prstGeom prst="rect">
                    <a:avLst/>
                  </a:prstGeom>
                </p:spPr>
              </p:pic>
              <p:pic>
                <p:nvPicPr>
                  <p:cNvPr id="22" name="图片 15">
                    <a:extLst>
                      <a:ext uri="{FF2B5EF4-FFF2-40B4-BE49-F238E27FC236}">
                        <a16:creationId xmlns:a16="http://schemas.microsoft.com/office/drawing/2014/main" xmlns="" id="{B4DE0A29-040D-4753-8583-BEE3BE3147AF}"/>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t="48762" r="59945" b="26775"/>
                  <a:stretch/>
                </p:blipFill>
                <p:spPr>
                  <a:xfrm>
                    <a:off x="3826598" y="5351805"/>
                    <a:ext cx="1400178" cy="1521061"/>
                  </a:xfrm>
                  <a:prstGeom prst="rect">
                    <a:avLst/>
                  </a:prstGeom>
                </p:spPr>
              </p:pic>
              <p:pic>
                <p:nvPicPr>
                  <p:cNvPr id="23" name="图片 16">
                    <a:extLst>
                      <a:ext uri="{FF2B5EF4-FFF2-40B4-BE49-F238E27FC236}">
                        <a16:creationId xmlns:a16="http://schemas.microsoft.com/office/drawing/2014/main" xmlns="" id="{A538286F-59A4-45A4-9D36-1A84D848426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4564326" y="4700698"/>
                    <a:ext cx="1400178" cy="2298273"/>
                  </a:xfrm>
                  <a:prstGeom prst="rect">
                    <a:avLst/>
                  </a:prstGeom>
                </p:spPr>
              </p:pic>
              <p:pic>
                <p:nvPicPr>
                  <p:cNvPr id="24" name="图片 17">
                    <a:extLst>
                      <a:ext uri="{FF2B5EF4-FFF2-40B4-BE49-F238E27FC236}">
                        <a16:creationId xmlns:a16="http://schemas.microsoft.com/office/drawing/2014/main" xmlns="" id="{C7A9CB0F-445E-42B0-BE98-BDDA7DC9C454}"/>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6775"/>
                  <a:stretch/>
                </p:blipFill>
                <p:spPr>
                  <a:xfrm>
                    <a:off x="5264416" y="3963247"/>
                    <a:ext cx="2664699" cy="2894753"/>
                  </a:xfrm>
                  <a:prstGeom prst="rect">
                    <a:avLst/>
                  </a:prstGeom>
                </p:spPr>
              </p:pic>
            </p:grpSp>
          </p:grpSp>
        </p:grpSp>
      </p:grpSp>
      <p:grpSp>
        <p:nvGrpSpPr>
          <p:cNvPr id="30" name="组合 4">
            <a:extLst>
              <a:ext uri="{FF2B5EF4-FFF2-40B4-BE49-F238E27FC236}">
                <a16:creationId xmlns:a16="http://schemas.microsoft.com/office/drawing/2014/main" xmlns="" id="{02F7CFD9-2AEC-413B-B96A-80968A4D63D3}"/>
              </a:ext>
            </a:extLst>
          </p:cNvPr>
          <p:cNvGrpSpPr/>
          <p:nvPr/>
        </p:nvGrpSpPr>
        <p:grpSpPr>
          <a:xfrm flipH="1">
            <a:off x="-61820" y="5164897"/>
            <a:ext cx="6442560" cy="1914952"/>
            <a:chOff x="0" y="3566019"/>
            <a:chExt cx="12298652" cy="3655585"/>
          </a:xfrm>
        </p:grpSpPr>
        <p:pic>
          <p:nvPicPr>
            <p:cNvPr id="31" name="图片 5">
              <a:extLst>
                <a:ext uri="{FF2B5EF4-FFF2-40B4-BE49-F238E27FC236}">
                  <a16:creationId xmlns:a16="http://schemas.microsoft.com/office/drawing/2014/main" xmlns="" id="{3188F653-4AAD-4A84-8879-12A69AD8B88B}"/>
                </a:ext>
              </a:extLst>
            </p:cNvPr>
            <p:cNvPicPr>
              <a:picLocks noChangeAspect="1"/>
            </p:cNvPicPr>
            <p:nvPr/>
          </p:nvPicPr>
          <p:blipFill rotWithShape="1">
            <a:blip r:embed="rId2">
              <a:extLst>
                <a:ext uri="{28A0092B-C50C-407E-A947-70E740481C1C}">
                  <a14:useLocalDpi xmlns:a14="http://schemas.microsoft.com/office/drawing/2010/main" val="0"/>
                </a:ext>
              </a:extLst>
            </a:blip>
            <a:srcRect l="58176" t="52867" r="-1171" b="21243"/>
            <a:stretch/>
          </p:blipFill>
          <p:spPr>
            <a:xfrm>
              <a:off x="9118237" y="3815161"/>
              <a:ext cx="3180415" cy="3406443"/>
            </a:xfrm>
            <a:prstGeom prst="rect">
              <a:avLst/>
            </a:prstGeom>
          </p:spPr>
        </p:pic>
        <p:grpSp>
          <p:nvGrpSpPr>
            <p:cNvPr id="32" name="组合 6">
              <a:extLst>
                <a:ext uri="{FF2B5EF4-FFF2-40B4-BE49-F238E27FC236}">
                  <a16:creationId xmlns:a16="http://schemas.microsoft.com/office/drawing/2014/main" xmlns="" id="{9ED19737-99AA-4CCA-987A-731AB5C91F16}"/>
                </a:ext>
              </a:extLst>
            </p:cNvPr>
            <p:cNvGrpSpPr/>
            <p:nvPr/>
          </p:nvGrpSpPr>
          <p:grpSpPr>
            <a:xfrm>
              <a:off x="0" y="3566019"/>
              <a:ext cx="12195836" cy="3433990"/>
              <a:chOff x="-3836" y="3564981"/>
              <a:chExt cx="12195836" cy="3433990"/>
            </a:xfrm>
          </p:grpSpPr>
          <p:pic>
            <p:nvPicPr>
              <p:cNvPr id="33" name="图片 7">
                <a:extLst>
                  <a:ext uri="{FF2B5EF4-FFF2-40B4-BE49-F238E27FC236}">
                    <a16:creationId xmlns:a16="http://schemas.microsoft.com/office/drawing/2014/main" xmlns="" id="{54FFDDAB-45C2-44AD-8052-CE9B38B783D9}"/>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4596"/>
              <a:stretch/>
            </p:blipFill>
            <p:spPr>
              <a:xfrm>
                <a:off x="-3836" y="3705474"/>
                <a:ext cx="2664699" cy="3152526"/>
              </a:xfrm>
              <a:prstGeom prst="rect">
                <a:avLst/>
              </a:prstGeom>
            </p:spPr>
          </p:pic>
          <p:grpSp>
            <p:nvGrpSpPr>
              <p:cNvPr id="34" name="组合 8">
                <a:extLst>
                  <a:ext uri="{FF2B5EF4-FFF2-40B4-BE49-F238E27FC236}">
                    <a16:creationId xmlns:a16="http://schemas.microsoft.com/office/drawing/2014/main" xmlns="" id="{0F61B89B-D832-45AA-AF9E-5302468A2FB6}"/>
                  </a:ext>
                </a:extLst>
              </p:cNvPr>
              <p:cNvGrpSpPr/>
              <p:nvPr/>
            </p:nvGrpSpPr>
            <p:grpSpPr>
              <a:xfrm>
                <a:off x="169579" y="3564981"/>
                <a:ext cx="12022421" cy="3433990"/>
                <a:chOff x="169579" y="3564981"/>
                <a:chExt cx="12022421" cy="3433990"/>
              </a:xfrm>
            </p:grpSpPr>
            <p:pic>
              <p:nvPicPr>
                <p:cNvPr id="35" name="图片 9">
                  <a:extLst>
                    <a:ext uri="{FF2B5EF4-FFF2-40B4-BE49-F238E27FC236}">
                      <a16:creationId xmlns:a16="http://schemas.microsoft.com/office/drawing/2014/main" xmlns="" id="{C15DF47A-0ED9-430F-B7DE-0BA2463E5C86}"/>
                    </a:ext>
                  </a:extLst>
                </p:cNvPr>
                <p:cNvPicPr>
                  <a:picLocks noChangeAspect="1"/>
                </p:cNvPicPr>
                <p:nvPr/>
              </p:nvPicPr>
              <p:blipFill rotWithShape="1">
                <a:blip r:embed="rId3">
                  <a:extLst>
                    <a:ext uri="{28A0092B-C50C-407E-A947-70E740481C1C}">
                      <a14:useLocalDpi xmlns:a14="http://schemas.microsoft.com/office/drawing/2010/main" val="0"/>
                    </a:ext>
                  </a:extLst>
                </a:blip>
                <a:srcRect l="65426" t="67526" r="-108" b="9176"/>
                <a:stretch/>
              </p:blipFill>
              <p:spPr>
                <a:xfrm>
                  <a:off x="9429135" y="3564981"/>
                  <a:ext cx="2762865" cy="3301218"/>
                </a:xfrm>
                <a:prstGeom prst="rect">
                  <a:avLst/>
                </a:prstGeom>
              </p:spPr>
            </p:pic>
            <p:grpSp>
              <p:nvGrpSpPr>
                <p:cNvPr id="36" name="组合 10">
                  <a:extLst>
                    <a:ext uri="{FF2B5EF4-FFF2-40B4-BE49-F238E27FC236}">
                      <a16:creationId xmlns:a16="http://schemas.microsoft.com/office/drawing/2014/main" xmlns="" id="{12B8F0BB-E2FA-48B4-BF63-9F9744560FA2}"/>
                    </a:ext>
                  </a:extLst>
                </p:cNvPr>
                <p:cNvGrpSpPr/>
                <p:nvPr/>
              </p:nvGrpSpPr>
              <p:grpSpPr>
                <a:xfrm>
                  <a:off x="169579" y="3963247"/>
                  <a:ext cx="9959645" cy="3035724"/>
                  <a:chOff x="169579" y="3963247"/>
                  <a:chExt cx="9959645" cy="3035724"/>
                </a:xfrm>
              </p:grpSpPr>
              <p:pic>
                <p:nvPicPr>
                  <p:cNvPr id="37" name="图片 11">
                    <a:extLst>
                      <a:ext uri="{FF2B5EF4-FFF2-40B4-BE49-F238E27FC236}">
                        <a16:creationId xmlns:a16="http://schemas.microsoft.com/office/drawing/2014/main" xmlns="" id="{E90EF9F3-B534-4B3A-8ED9-400A6D04A236}"/>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169579" y="4358452"/>
                    <a:ext cx="2467897" cy="2528052"/>
                  </a:xfrm>
                  <a:prstGeom prst="rect">
                    <a:avLst/>
                  </a:prstGeom>
                </p:spPr>
              </p:pic>
              <p:pic>
                <p:nvPicPr>
                  <p:cNvPr id="38" name="图片 12">
                    <a:extLst>
                      <a:ext uri="{FF2B5EF4-FFF2-40B4-BE49-F238E27FC236}">
                        <a16:creationId xmlns:a16="http://schemas.microsoft.com/office/drawing/2014/main" xmlns="" id="{DC10FBB6-37C0-4484-8B3B-F9FB7814FD1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8729046" y="4649650"/>
                    <a:ext cx="1400178" cy="2298273"/>
                  </a:xfrm>
                  <a:prstGeom prst="rect">
                    <a:avLst/>
                  </a:prstGeom>
                </p:spPr>
              </p:pic>
              <p:pic>
                <p:nvPicPr>
                  <p:cNvPr id="39" name="图片 13">
                    <a:extLst>
                      <a:ext uri="{FF2B5EF4-FFF2-40B4-BE49-F238E27FC236}">
                        <a16:creationId xmlns:a16="http://schemas.microsoft.com/office/drawing/2014/main" xmlns="" id="{3C8AEAD9-9B16-497D-9F09-525994CD24B7}"/>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2291851" y="4991808"/>
                    <a:ext cx="1850211" cy="1895310"/>
                  </a:xfrm>
                  <a:prstGeom prst="rect">
                    <a:avLst/>
                  </a:prstGeom>
                </p:spPr>
              </p:pic>
              <p:pic>
                <p:nvPicPr>
                  <p:cNvPr id="40" name="图片 14">
                    <a:extLst>
                      <a:ext uri="{FF2B5EF4-FFF2-40B4-BE49-F238E27FC236}">
                        <a16:creationId xmlns:a16="http://schemas.microsoft.com/office/drawing/2014/main" xmlns="" id="{04E4921D-0A9D-4F98-B9D7-73BC628DC9F9}"/>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7243369" y="4922282"/>
                    <a:ext cx="1917482" cy="1964221"/>
                  </a:xfrm>
                  <a:prstGeom prst="rect">
                    <a:avLst/>
                  </a:prstGeom>
                </p:spPr>
              </p:pic>
              <p:pic>
                <p:nvPicPr>
                  <p:cNvPr id="41" name="图片 15">
                    <a:extLst>
                      <a:ext uri="{FF2B5EF4-FFF2-40B4-BE49-F238E27FC236}">
                        <a16:creationId xmlns:a16="http://schemas.microsoft.com/office/drawing/2014/main" xmlns="" id="{FED885F0-62EE-4CD9-854A-4A7D5488FC9F}"/>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t="48762" r="59945" b="26775"/>
                  <a:stretch/>
                </p:blipFill>
                <p:spPr>
                  <a:xfrm>
                    <a:off x="3826598" y="5351805"/>
                    <a:ext cx="1400178" cy="1521061"/>
                  </a:xfrm>
                  <a:prstGeom prst="rect">
                    <a:avLst/>
                  </a:prstGeom>
                </p:spPr>
              </p:pic>
              <p:pic>
                <p:nvPicPr>
                  <p:cNvPr id="42" name="图片 16">
                    <a:extLst>
                      <a:ext uri="{FF2B5EF4-FFF2-40B4-BE49-F238E27FC236}">
                        <a16:creationId xmlns:a16="http://schemas.microsoft.com/office/drawing/2014/main" xmlns="" id="{DDA5C019-0BD2-4307-8FCC-166DA3A0281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4564326" y="4700698"/>
                    <a:ext cx="1400178" cy="2298273"/>
                  </a:xfrm>
                  <a:prstGeom prst="rect">
                    <a:avLst/>
                  </a:prstGeom>
                </p:spPr>
              </p:pic>
              <p:pic>
                <p:nvPicPr>
                  <p:cNvPr id="43" name="图片 17">
                    <a:extLst>
                      <a:ext uri="{FF2B5EF4-FFF2-40B4-BE49-F238E27FC236}">
                        <a16:creationId xmlns:a16="http://schemas.microsoft.com/office/drawing/2014/main" xmlns="" id="{6A159F02-952F-4F93-943D-EDCFB3332717}"/>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6775"/>
                  <a:stretch/>
                </p:blipFill>
                <p:spPr>
                  <a:xfrm>
                    <a:off x="5264416" y="3963247"/>
                    <a:ext cx="2664699" cy="2894753"/>
                  </a:xfrm>
                  <a:prstGeom prst="rect">
                    <a:avLst/>
                  </a:prstGeom>
                </p:spPr>
              </p:pic>
            </p:grpSp>
          </p:grpSp>
        </p:grpSp>
      </p:grpSp>
      <p:grpSp>
        <p:nvGrpSpPr>
          <p:cNvPr id="2" name="Group 1">
            <a:extLst>
              <a:ext uri="{FF2B5EF4-FFF2-40B4-BE49-F238E27FC236}">
                <a16:creationId xmlns:a16="http://schemas.microsoft.com/office/drawing/2014/main" xmlns="" id="{5BD96388-6129-4CB1-95FA-2CA045062678}"/>
              </a:ext>
            </a:extLst>
          </p:cNvPr>
          <p:cNvGrpSpPr/>
          <p:nvPr/>
        </p:nvGrpSpPr>
        <p:grpSpPr>
          <a:xfrm>
            <a:off x="406400" y="130815"/>
            <a:ext cx="6077853" cy="2367300"/>
            <a:chOff x="28272" y="-31308"/>
            <a:chExt cx="12149045" cy="4732006"/>
          </a:xfrm>
        </p:grpSpPr>
        <p:sp>
          <p:nvSpPr>
            <p:cNvPr id="44" name="云形 69">
              <a:extLst>
                <a:ext uri="{FF2B5EF4-FFF2-40B4-BE49-F238E27FC236}">
                  <a16:creationId xmlns:a16="http://schemas.microsoft.com/office/drawing/2014/main" xmlns="" id="{5ADFAF1A-30B6-43B1-BF1A-E21CE5FD2CA2}"/>
                </a:ext>
              </a:extLst>
            </p:cNvPr>
            <p:cNvSpPr/>
            <p:nvPr/>
          </p:nvSpPr>
          <p:spPr>
            <a:xfrm>
              <a:off x="1490783" y="567942"/>
              <a:ext cx="10686534" cy="4132756"/>
            </a:xfrm>
            <a:prstGeom prst="cloud">
              <a:avLst/>
            </a:prstGeom>
            <a:solidFill>
              <a:schemeClr val="bg1"/>
            </a:solidFill>
            <a:ln w="25400" cap="rnd">
              <a:solidFill>
                <a:srgbClr val="00B0F0"/>
              </a:solidFill>
              <a:prstDash val="sys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800"/>
                <a:t>z</a:t>
              </a:r>
              <a:endParaRPr lang="zh-CN" altLang="en-US" sz="800"/>
            </a:p>
          </p:txBody>
        </p:sp>
        <p:sp>
          <p:nvSpPr>
            <p:cNvPr id="45" name="Rectangle 44">
              <a:extLst>
                <a:ext uri="{FF2B5EF4-FFF2-40B4-BE49-F238E27FC236}">
                  <a16:creationId xmlns:a16="http://schemas.microsoft.com/office/drawing/2014/main" xmlns="" id="{8772A774-ECF0-4E9D-A467-71DD8704ADF8}"/>
                </a:ext>
              </a:extLst>
            </p:cNvPr>
            <p:cNvSpPr/>
            <p:nvPr/>
          </p:nvSpPr>
          <p:spPr>
            <a:xfrm>
              <a:off x="2432116" y="1596126"/>
              <a:ext cx="9670982" cy="1845648"/>
            </a:xfrm>
            <a:prstGeom prst="rect">
              <a:avLst/>
            </a:prstGeom>
            <a:noFill/>
          </p:spPr>
          <p:txBody>
            <a:bodyPr wrap="square" lIns="91440" tIns="45720" rIns="91440" bIns="45720">
              <a:spAutoFit/>
            </a:bodyPr>
            <a:lstStyle/>
            <a:p>
              <a:pPr algn="ctr"/>
              <a:r>
                <a:rPr lang="vi-VN" sz="5400" b="1">
                  <a:ln w="38100">
                    <a:solidFill>
                      <a:schemeClr val="bg1"/>
                    </a:solidFill>
                    <a:prstDash val="solid"/>
                  </a:ln>
                  <a:solidFill>
                    <a:srgbClr val="00B0F0"/>
                  </a:solidFill>
                  <a:effectLst>
                    <a:outerShdw blurRad="50800" dist="38100" dir="13500000" algn="br" rotWithShape="0">
                      <a:prstClr val="black">
                        <a:alpha val="40000"/>
                      </a:prstClr>
                    </a:outerShdw>
                  </a:effectLst>
                  <a:latin typeface="iCiel Pequena" pitchFamily="50" charset="0"/>
                </a:rPr>
                <a:t>TÌM HIỂU BÀI</a:t>
              </a:r>
              <a:endParaRPr lang="en-US" sz="5400" b="1" cap="none" spc="0">
                <a:ln w="38100">
                  <a:solidFill>
                    <a:schemeClr val="bg1"/>
                  </a:solidFill>
                  <a:prstDash val="solid"/>
                </a:ln>
                <a:solidFill>
                  <a:srgbClr val="00B0F0"/>
                </a:solidFill>
                <a:effectLst>
                  <a:outerShdw blurRad="50800" dist="38100" dir="13500000" algn="br" rotWithShape="0">
                    <a:prstClr val="black">
                      <a:alpha val="40000"/>
                    </a:prstClr>
                  </a:outerShdw>
                </a:effectLst>
                <a:latin typeface="iCiel Pequena" pitchFamily="50" charset="0"/>
              </a:endParaRPr>
            </a:p>
          </p:txBody>
        </p:sp>
        <p:pic>
          <p:nvPicPr>
            <p:cNvPr id="46" name="Picture 2">
              <a:extLst>
                <a:ext uri="{FF2B5EF4-FFF2-40B4-BE49-F238E27FC236}">
                  <a16:creationId xmlns:a16="http://schemas.microsoft.com/office/drawing/2014/main" xmlns="" id="{9E97BC4D-0477-4A6F-9F72-B348310745CB}"/>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rot="1312110">
              <a:off x="28272" y="-31308"/>
              <a:ext cx="3378352" cy="4391490"/>
            </a:xfrm>
            <a:prstGeom prst="rect">
              <a:avLst/>
            </a:prstGeom>
          </p:spPr>
        </p:pic>
      </p:grpSp>
      <p:sp>
        <p:nvSpPr>
          <p:cNvPr id="49" name="Text Box 4">
            <a:extLst>
              <a:ext uri="{FF2B5EF4-FFF2-40B4-BE49-F238E27FC236}">
                <a16:creationId xmlns:a16="http://schemas.microsoft.com/office/drawing/2014/main" xmlns="" id="{8A4B0218-959E-4269-BF2B-D48F2DD63493}"/>
              </a:ext>
            </a:extLst>
          </p:cNvPr>
          <p:cNvSpPr txBox="1">
            <a:spLocks noChangeArrowheads="1"/>
          </p:cNvSpPr>
          <p:nvPr/>
        </p:nvSpPr>
        <p:spPr bwMode="auto">
          <a:xfrm>
            <a:off x="933681" y="2793889"/>
            <a:ext cx="10712433" cy="1845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51525" tIns="75763" rIns="151525" bIns="75763">
            <a:spAutoFit/>
          </a:bodyPr>
          <a:lstStyle>
            <a:lvl1pPr>
              <a:defRPr sz="5000" b="1">
                <a:solidFill>
                  <a:srgbClr val="3333FF"/>
                </a:solidFill>
                <a:latin typeface="Times New Roman" panose="02020603050405020304" pitchFamily="18" charset="0"/>
              </a:defRPr>
            </a:lvl1pPr>
            <a:lvl2pPr marL="742950" indent="-285750">
              <a:defRPr sz="5000" b="1">
                <a:solidFill>
                  <a:srgbClr val="3333FF"/>
                </a:solidFill>
                <a:latin typeface="Times New Roman" panose="02020603050405020304" pitchFamily="18" charset="0"/>
              </a:defRPr>
            </a:lvl2pPr>
            <a:lvl3pPr marL="1143000" indent="-228600">
              <a:defRPr sz="5000" b="1">
                <a:solidFill>
                  <a:srgbClr val="3333FF"/>
                </a:solidFill>
                <a:latin typeface="Times New Roman" panose="02020603050405020304" pitchFamily="18" charset="0"/>
              </a:defRPr>
            </a:lvl3pPr>
            <a:lvl4pPr marL="1600200" indent="-228600">
              <a:defRPr sz="5000" b="1">
                <a:solidFill>
                  <a:srgbClr val="3333FF"/>
                </a:solidFill>
                <a:latin typeface="Times New Roman" panose="02020603050405020304" pitchFamily="18" charset="0"/>
              </a:defRPr>
            </a:lvl4pPr>
            <a:lvl5pPr marL="2057400" indent="-228600">
              <a:defRPr sz="5000" b="1">
                <a:solidFill>
                  <a:srgbClr val="3333FF"/>
                </a:solidFill>
                <a:latin typeface="Times New Roman" panose="02020603050405020304" pitchFamily="18" charset="0"/>
              </a:defRPr>
            </a:lvl5pPr>
            <a:lvl6pPr marL="2514600" indent="-228600" eaLnBrk="0" fontAlgn="base" hangingPunct="0">
              <a:spcBef>
                <a:spcPct val="0"/>
              </a:spcBef>
              <a:spcAft>
                <a:spcPct val="0"/>
              </a:spcAft>
              <a:defRPr sz="5000" b="1">
                <a:solidFill>
                  <a:srgbClr val="3333FF"/>
                </a:solidFill>
                <a:latin typeface="Times New Roman" panose="02020603050405020304" pitchFamily="18" charset="0"/>
              </a:defRPr>
            </a:lvl6pPr>
            <a:lvl7pPr marL="2971800" indent="-228600" eaLnBrk="0" fontAlgn="base" hangingPunct="0">
              <a:spcBef>
                <a:spcPct val="0"/>
              </a:spcBef>
              <a:spcAft>
                <a:spcPct val="0"/>
              </a:spcAft>
              <a:defRPr sz="5000" b="1">
                <a:solidFill>
                  <a:srgbClr val="3333FF"/>
                </a:solidFill>
                <a:latin typeface="Times New Roman" panose="02020603050405020304" pitchFamily="18" charset="0"/>
              </a:defRPr>
            </a:lvl7pPr>
            <a:lvl8pPr marL="3429000" indent="-228600" eaLnBrk="0" fontAlgn="base" hangingPunct="0">
              <a:spcBef>
                <a:spcPct val="0"/>
              </a:spcBef>
              <a:spcAft>
                <a:spcPct val="0"/>
              </a:spcAft>
              <a:defRPr sz="5000" b="1">
                <a:solidFill>
                  <a:srgbClr val="3333FF"/>
                </a:solidFill>
                <a:latin typeface="Times New Roman" panose="02020603050405020304" pitchFamily="18" charset="0"/>
              </a:defRPr>
            </a:lvl8pPr>
            <a:lvl9pPr marL="3886200" indent="-228600" eaLnBrk="0" fontAlgn="base" hangingPunct="0">
              <a:spcBef>
                <a:spcPct val="0"/>
              </a:spcBef>
              <a:spcAft>
                <a:spcPct val="0"/>
              </a:spcAft>
              <a:defRPr sz="5000" b="1">
                <a:solidFill>
                  <a:srgbClr val="3333FF"/>
                </a:solidFill>
                <a:latin typeface="Times New Roman" panose="02020603050405020304" pitchFamily="18" charset="0"/>
              </a:defRPr>
            </a:lvl9pPr>
          </a:lstStyle>
          <a:p>
            <a:pPr algn="ctr" eaLnBrk="1" hangingPunct="1">
              <a:spcBef>
                <a:spcPct val="50000"/>
              </a:spcBef>
            </a:pPr>
            <a:r>
              <a:rPr lang="en-GB" altLang="en-US" sz="4400">
                <a:solidFill>
                  <a:srgbClr val="C00000"/>
                </a:solidFill>
              </a:rPr>
              <a:t>Bài văn khen ngợi sự thông minh, </a:t>
            </a:r>
            <a:endParaRPr lang="vi-VN" altLang="en-US" sz="4400">
              <a:solidFill>
                <a:srgbClr val="C00000"/>
              </a:solidFill>
            </a:endParaRPr>
          </a:p>
          <a:p>
            <a:pPr algn="just" eaLnBrk="1" hangingPunct="1">
              <a:spcBef>
                <a:spcPct val="50000"/>
              </a:spcBef>
            </a:pPr>
            <a:r>
              <a:rPr lang="en-GB" altLang="en-US" sz="4400">
                <a:solidFill>
                  <a:srgbClr val="C00000"/>
                </a:solidFill>
              </a:rPr>
              <a:t>tình cảm gắn bó của cá heo với con người.</a:t>
            </a:r>
          </a:p>
        </p:txBody>
      </p:sp>
    </p:spTree>
    <p:extLst>
      <p:ext uri="{BB962C8B-B14F-4D97-AF65-F5344CB8AC3E}">
        <p14:creationId xmlns:p14="http://schemas.microsoft.com/office/powerpoint/2010/main" val="322385549"/>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图片 55">
            <a:extLst>
              <a:ext uri="{FF2B5EF4-FFF2-40B4-BE49-F238E27FC236}">
                <a16:creationId xmlns:a16="http://schemas.microsoft.com/office/drawing/2014/main" xmlns="" id="{2C3539F2-2694-4A3C-A2D5-06BF4BBC165C}"/>
              </a:ext>
            </a:extLst>
          </p:cNvPr>
          <p:cNvPicPr>
            <a:picLocks noChangeAspect="1"/>
          </p:cNvPicPr>
          <p:nvPr/>
        </p:nvPicPr>
        <p:blipFill rotWithShape="1">
          <a:blip r:embed="rId2">
            <a:extLst>
              <a:ext uri="{28A0092B-C50C-407E-A947-70E740481C1C}">
                <a14:useLocalDpi xmlns:a14="http://schemas.microsoft.com/office/drawing/2010/main" val="0"/>
              </a:ext>
            </a:extLst>
          </a:blip>
          <a:srcRect t="71253" r="274" b="9427"/>
          <a:stretch/>
        </p:blipFill>
        <p:spPr>
          <a:xfrm>
            <a:off x="0" y="3556250"/>
            <a:ext cx="12192000" cy="3301750"/>
          </a:xfrm>
          <a:prstGeom prst="rect">
            <a:avLst/>
          </a:prstGeom>
        </p:spPr>
      </p:pic>
      <p:pic>
        <p:nvPicPr>
          <p:cNvPr id="57" name="图片 56">
            <a:extLst>
              <a:ext uri="{FF2B5EF4-FFF2-40B4-BE49-F238E27FC236}">
                <a16:creationId xmlns:a16="http://schemas.microsoft.com/office/drawing/2014/main" xmlns="" id="{02E1DF90-CB47-471F-9A71-3D5B31F2E90E}"/>
              </a:ext>
            </a:extLst>
          </p:cNvPr>
          <p:cNvPicPr>
            <a:picLocks noChangeAspect="1"/>
          </p:cNvPicPr>
          <p:nvPr/>
        </p:nvPicPr>
        <p:blipFill rotWithShape="1">
          <a:blip r:embed="rId3">
            <a:extLst>
              <a:ext uri="{28A0092B-C50C-407E-A947-70E740481C1C}">
                <a14:useLocalDpi xmlns:a14="http://schemas.microsoft.com/office/drawing/2010/main" val="0"/>
              </a:ext>
            </a:extLst>
          </a:blip>
          <a:srcRect l="58176" t="52867" r="-1171" b="21243"/>
          <a:stretch/>
        </p:blipFill>
        <p:spPr>
          <a:xfrm>
            <a:off x="9118237" y="3815161"/>
            <a:ext cx="3180415" cy="3406443"/>
          </a:xfrm>
          <a:prstGeom prst="rect">
            <a:avLst/>
          </a:prstGeom>
        </p:spPr>
      </p:pic>
      <p:grpSp>
        <p:nvGrpSpPr>
          <p:cNvPr id="58" name="组合 57">
            <a:extLst>
              <a:ext uri="{FF2B5EF4-FFF2-40B4-BE49-F238E27FC236}">
                <a16:creationId xmlns:a16="http://schemas.microsoft.com/office/drawing/2014/main" xmlns="" id="{6D379875-DDCC-499A-BCBF-473219E27136}"/>
              </a:ext>
            </a:extLst>
          </p:cNvPr>
          <p:cNvGrpSpPr/>
          <p:nvPr/>
        </p:nvGrpSpPr>
        <p:grpSpPr>
          <a:xfrm>
            <a:off x="0" y="3566019"/>
            <a:ext cx="12195836" cy="3433990"/>
            <a:chOff x="-3836" y="3564981"/>
            <a:chExt cx="12195836" cy="3433990"/>
          </a:xfrm>
        </p:grpSpPr>
        <p:pic>
          <p:nvPicPr>
            <p:cNvPr id="59" name="图片 58">
              <a:extLst>
                <a:ext uri="{FF2B5EF4-FFF2-40B4-BE49-F238E27FC236}">
                  <a16:creationId xmlns:a16="http://schemas.microsoft.com/office/drawing/2014/main" xmlns="" id="{FD4347A6-B00D-40BE-AAAE-FF4CAF4DD558}"/>
                </a:ext>
              </a:extLst>
            </p:cNvPr>
            <p:cNvPicPr>
              <a:picLocks noChangeAspect="1"/>
            </p:cNvPicPr>
            <p:nvPr/>
          </p:nvPicPr>
          <p:blipFill rotWithShape="1">
            <a:blip r:embed="rId3">
              <a:extLst>
                <a:ext uri="{28A0092B-C50C-407E-A947-70E740481C1C}">
                  <a14:useLocalDpi xmlns:a14="http://schemas.microsoft.com/office/drawing/2010/main" val="0"/>
                </a:ext>
              </a:extLst>
            </a:blip>
            <a:srcRect t="48762" r="59945" b="24596"/>
            <a:stretch/>
          </p:blipFill>
          <p:spPr>
            <a:xfrm>
              <a:off x="-3836" y="3705474"/>
              <a:ext cx="2664699" cy="3152526"/>
            </a:xfrm>
            <a:prstGeom prst="rect">
              <a:avLst/>
            </a:prstGeom>
          </p:spPr>
        </p:pic>
        <p:grpSp>
          <p:nvGrpSpPr>
            <p:cNvPr id="60" name="组合 59">
              <a:extLst>
                <a:ext uri="{FF2B5EF4-FFF2-40B4-BE49-F238E27FC236}">
                  <a16:creationId xmlns:a16="http://schemas.microsoft.com/office/drawing/2014/main" xmlns="" id="{EB9D2F9A-F756-4402-9F5D-26C819A4B27F}"/>
                </a:ext>
              </a:extLst>
            </p:cNvPr>
            <p:cNvGrpSpPr/>
            <p:nvPr/>
          </p:nvGrpSpPr>
          <p:grpSpPr>
            <a:xfrm>
              <a:off x="169579" y="3564981"/>
              <a:ext cx="12022421" cy="3433990"/>
              <a:chOff x="169579" y="3564981"/>
              <a:chExt cx="12022421" cy="3433990"/>
            </a:xfrm>
          </p:grpSpPr>
          <p:pic>
            <p:nvPicPr>
              <p:cNvPr id="61" name="图片 60">
                <a:extLst>
                  <a:ext uri="{FF2B5EF4-FFF2-40B4-BE49-F238E27FC236}">
                    <a16:creationId xmlns:a16="http://schemas.microsoft.com/office/drawing/2014/main" xmlns="" id="{B2E6111B-623B-407A-A436-BE3E3D86D711}"/>
                  </a:ext>
                </a:extLst>
              </p:cNvPr>
              <p:cNvPicPr>
                <a:picLocks noChangeAspect="1"/>
              </p:cNvPicPr>
              <p:nvPr/>
            </p:nvPicPr>
            <p:blipFill rotWithShape="1">
              <a:blip r:embed="rId4">
                <a:extLst>
                  <a:ext uri="{28A0092B-C50C-407E-A947-70E740481C1C}">
                    <a14:useLocalDpi xmlns:a14="http://schemas.microsoft.com/office/drawing/2010/main" val="0"/>
                  </a:ext>
                </a:extLst>
              </a:blip>
              <a:srcRect l="65426" t="67526" r="-108" b="9176"/>
              <a:stretch/>
            </p:blipFill>
            <p:spPr>
              <a:xfrm>
                <a:off x="9429135" y="3564981"/>
                <a:ext cx="2762865" cy="3301218"/>
              </a:xfrm>
              <a:prstGeom prst="rect">
                <a:avLst/>
              </a:prstGeom>
            </p:spPr>
          </p:pic>
          <p:grpSp>
            <p:nvGrpSpPr>
              <p:cNvPr id="62" name="组合 61">
                <a:extLst>
                  <a:ext uri="{FF2B5EF4-FFF2-40B4-BE49-F238E27FC236}">
                    <a16:creationId xmlns:a16="http://schemas.microsoft.com/office/drawing/2014/main" xmlns="" id="{11E39401-A460-4674-BE22-E0E627B5A22A}"/>
                  </a:ext>
                </a:extLst>
              </p:cNvPr>
              <p:cNvGrpSpPr/>
              <p:nvPr/>
            </p:nvGrpSpPr>
            <p:grpSpPr>
              <a:xfrm>
                <a:off x="169579" y="3963247"/>
                <a:ext cx="9959645" cy="3035724"/>
                <a:chOff x="169579" y="3963247"/>
                <a:chExt cx="9959645" cy="3035724"/>
              </a:xfrm>
            </p:grpSpPr>
            <p:pic>
              <p:nvPicPr>
                <p:cNvPr id="63" name="图片 62">
                  <a:extLst>
                    <a:ext uri="{FF2B5EF4-FFF2-40B4-BE49-F238E27FC236}">
                      <a16:creationId xmlns:a16="http://schemas.microsoft.com/office/drawing/2014/main" xmlns="" id="{CCACF87D-E4E0-43AE-9589-B7CD204D2759}"/>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169579" y="4358452"/>
                  <a:ext cx="2467897" cy="2528052"/>
                </a:xfrm>
                <a:prstGeom prst="rect">
                  <a:avLst/>
                </a:prstGeom>
              </p:spPr>
            </p:pic>
            <p:pic>
              <p:nvPicPr>
                <p:cNvPr id="64" name="图片 63">
                  <a:extLst>
                    <a:ext uri="{FF2B5EF4-FFF2-40B4-BE49-F238E27FC236}">
                      <a16:creationId xmlns:a16="http://schemas.microsoft.com/office/drawing/2014/main" xmlns="" id="{C26AA3F0-E137-4834-B2A3-97DAC7DC9EA1}"/>
                    </a:ext>
                  </a:extLst>
                </p:cNvPr>
                <p:cNvPicPr>
                  <a:picLocks noChangeAspect="1"/>
                </p:cNvPicPr>
                <p:nvPr/>
              </p:nvPicPr>
              <p:blipFill rotWithShape="1">
                <a:blip r:embed="rId4">
                  <a:extLst>
                    <a:ext uri="{28A0092B-C50C-407E-A947-70E740481C1C}">
                      <a14:useLocalDpi xmlns:a14="http://schemas.microsoft.com/office/drawing/2010/main" val="0"/>
                    </a:ext>
                  </a:extLst>
                </a:blip>
                <a:srcRect l="40565" t="76702" r="34189"/>
                <a:stretch/>
              </p:blipFill>
              <p:spPr>
                <a:xfrm>
                  <a:off x="8729046" y="4649650"/>
                  <a:ext cx="1400178" cy="2298273"/>
                </a:xfrm>
                <a:prstGeom prst="rect">
                  <a:avLst/>
                </a:prstGeom>
              </p:spPr>
            </p:pic>
            <p:pic>
              <p:nvPicPr>
                <p:cNvPr id="65" name="图片 64">
                  <a:extLst>
                    <a:ext uri="{FF2B5EF4-FFF2-40B4-BE49-F238E27FC236}">
                      <a16:creationId xmlns:a16="http://schemas.microsoft.com/office/drawing/2014/main" xmlns="" id="{ECD9CD58-8A18-4094-916D-3A3C942D69A9}"/>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2291851" y="4991808"/>
                  <a:ext cx="1850211" cy="1895310"/>
                </a:xfrm>
                <a:prstGeom prst="rect">
                  <a:avLst/>
                </a:prstGeom>
              </p:spPr>
            </p:pic>
            <p:pic>
              <p:nvPicPr>
                <p:cNvPr id="66" name="图片 65">
                  <a:extLst>
                    <a:ext uri="{FF2B5EF4-FFF2-40B4-BE49-F238E27FC236}">
                      <a16:creationId xmlns:a16="http://schemas.microsoft.com/office/drawing/2014/main" xmlns="" id="{669CBD89-B41C-4C9A-A576-7FCDCE138CCC}"/>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7243369" y="4922282"/>
                  <a:ext cx="1917482" cy="1964221"/>
                </a:xfrm>
                <a:prstGeom prst="rect">
                  <a:avLst/>
                </a:prstGeom>
              </p:spPr>
            </p:pic>
            <p:pic>
              <p:nvPicPr>
                <p:cNvPr id="67" name="图片 66">
                  <a:extLst>
                    <a:ext uri="{FF2B5EF4-FFF2-40B4-BE49-F238E27FC236}">
                      <a16:creationId xmlns:a16="http://schemas.microsoft.com/office/drawing/2014/main" xmlns="" id="{6EE9A463-0DB5-41CA-A322-27734E0231E5}"/>
                    </a:ext>
                  </a:extLst>
                </p:cNvPr>
                <p:cNvPicPr>
                  <a:picLocks noChangeAspect="1"/>
                </p:cNvPicPr>
                <p:nvPr/>
              </p:nvPicPr>
              <p:blipFill rotWithShape="1">
                <a:blip r:embed="rId3">
                  <a:extLst>
                    <a:ext uri="{28A0092B-C50C-407E-A947-70E740481C1C}">
                      <a14:useLocalDpi xmlns:a14="http://schemas.microsoft.com/office/drawing/2010/main" val="0"/>
                    </a:ext>
                  </a:extLst>
                </a:blip>
                <a:srcRect t="48762" r="59945" b="26775"/>
                <a:stretch/>
              </p:blipFill>
              <p:spPr>
                <a:xfrm>
                  <a:off x="3826598" y="5351805"/>
                  <a:ext cx="1400178" cy="1521061"/>
                </a:xfrm>
                <a:prstGeom prst="rect">
                  <a:avLst/>
                </a:prstGeom>
              </p:spPr>
            </p:pic>
            <p:pic>
              <p:nvPicPr>
                <p:cNvPr id="68" name="图片 67">
                  <a:extLst>
                    <a:ext uri="{FF2B5EF4-FFF2-40B4-BE49-F238E27FC236}">
                      <a16:creationId xmlns:a16="http://schemas.microsoft.com/office/drawing/2014/main" xmlns="" id="{0615CD0A-EDE4-4D77-8E76-5DD0EF05FCDE}"/>
                    </a:ext>
                  </a:extLst>
                </p:cNvPr>
                <p:cNvPicPr>
                  <a:picLocks noChangeAspect="1"/>
                </p:cNvPicPr>
                <p:nvPr/>
              </p:nvPicPr>
              <p:blipFill rotWithShape="1">
                <a:blip r:embed="rId4">
                  <a:extLst>
                    <a:ext uri="{28A0092B-C50C-407E-A947-70E740481C1C}">
                      <a14:useLocalDpi xmlns:a14="http://schemas.microsoft.com/office/drawing/2010/main" val="0"/>
                    </a:ext>
                  </a:extLst>
                </a:blip>
                <a:srcRect l="40565" t="76702" r="34189"/>
                <a:stretch/>
              </p:blipFill>
              <p:spPr>
                <a:xfrm>
                  <a:off x="4564326" y="4700698"/>
                  <a:ext cx="1400178" cy="2298273"/>
                </a:xfrm>
                <a:prstGeom prst="rect">
                  <a:avLst/>
                </a:prstGeom>
              </p:spPr>
            </p:pic>
            <p:pic>
              <p:nvPicPr>
                <p:cNvPr id="69" name="图片 68">
                  <a:extLst>
                    <a:ext uri="{FF2B5EF4-FFF2-40B4-BE49-F238E27FC236}">
                      <a16:creationId xmlns:a16="http://schemas.microsoft.com/office/drawing/2014/main" xmlns="" id="{171F981A-D3FD-4BF4-8E40-5FF6A3E53095}"/>
                    </a:ext>
                  </a:extLst>
                </p:cNvPr>
                <p:cNvPicPr>
                  <a:picLocks noChangeAspect="1"/>
                </p:cNvPicPr>
                <p:nvPr/>
              </p:nvPicPr>
              <p:blipFill rotWithShape="1">
                <a:blip r:embed="rId3">
                  <a:extLst>
                    <a:ext uri="{28A0092B-C50C-407E-A947-70E740481C1C}">
                      <a14:useLocalDpi xmlns:a14="http://schemas.microsoft.com/office/drawing/2010/main" val="0"/>
                    </a:ext>
                  </a:extLst>
                </a:blip>
                <a:srcRect t="48762" r="59945" b="26775"/>
                <a:stretch/>
              </p:blipFill>
              <p:spPr>
                <a:xfrm>
                  <a:off x="5264416" y="3963247"/>
                  <a:ext cx="2664699" cy="2894753"/>
                </a:xfrm>
                <a:prstGeom prst="rect">
                  <a:avLst/>
                </a:prstGeom>
              </p:spPr>
            </p:pic>
          </p:grpSp>
        </p:grpSp>
      </p:grpSp>
      <p:sp>
        <p:nvSpPr>
          <p:cNvPr id="70" name="云形 69">
            <a:extLst>
              <a:ext uri="{FF2B5EF4-FFF2-40B4-BE49-F238E27FC236}">
                <a16:creationId xmlns:a16="http://schemas.microsoft.com/office/drawing/2014/main" xmlns="" id="{044E3ED3-133D-40F9-82DA-23CA8E388AA4}"/>
              </a:ext>
            </a:extLst>
          </p:cNvPr>
          <p:cNvSpPr/>
          <p:nvPr/>
        </p:nvSpPr>
        <p:spPr>
          <a:xfrm>
            <a:off x="1490783" y="567942"/>
            <a:ext cx="10686534" cy="4132756"/>
          </a:xfrm>
          <a:prstGeom prst="cloud">
            <a:avLst/>
          </a:prstGeom>
          <a:solidFill>
            <a:schemeClr val="bg1"/>
          </a:solidFill>
          <a:ln w="25400" cap="rnd">
            <a:no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a:t>z</a:t>
            </a:r>
            <a:endParaRPr lang="zh-CN" altLang="en-US"/>
          </a:p>
        </p:txBody>
      </p:sp>
      <p:sp>
        <p:nvSpPr>
          <p:cNvPr id="18" name="Rectangle 17">
            <a:extLst>
              <a:ext uri="{FF2B5EF4-FFF2-40B4-BE49-F238E27FC236}">
                <a16:creationId xmlns:a16="http://schemas.microsoft.com/office/drawing/2014/main" xmlns="" id="{44666962-CC67-443F-B5DE-416D4C620C9C}"/>
              </a:ext>
            </a:extLst>
          </p:cNvPr>
          <p:cNvSpPr/>
          <p:nvPr/>
        </p:nvSpPr>
        <p:spPr>
          <a:xfrm>
            <a:off x="2432118" y="1596126"/>
            <a:ext cx="9670982" cy="1631216"/>
          </a:xfrm>
          <a:prstGeom prst="rect">
            <a:avLst/>
          </a:prstGeom>
          <a:noFill/>
        </p:spPr>
        <p:txBody>
          <a:bodyPr wrap="square" lIns="91440" tIns="45720" rIns="91440" bIns="45720">
            <a:spAutoFit/>
          </a:bodyPr>
          <a:lstStyle/>
          <a:p>
            <a:pPr algn="ctr"/>
            <a:r>
              <a:rPr lang="vi-VN" sz="10000" b="1">
                <a:ln w="38100">
                  <a:solidFill>
                    <a:schemeClr val="bg1"/>
                  </a:solidFill>
                  <a:prstDash val="solid"/>
                </a:ln>
                <a:solidFill>
                  <a:srgbClr val="00B0F0"/>
                </a:solidFill>
                <a:effectLst>
                  <a:outerShdw blurRad="50800" dist="38100" dir="13500000" algn="br" rotWithShape="0">
                    <a:prstClr val="black">
                      <a:alpha val="40000"/>
                    </a:prstClr>
                  </a:outerShdw>
                </a:effectLst>
                <a:latin typeface="iCiel Pequena" pitchFamily="50" charset="0"/>
              </a:rPr>
              <a:t>LUYỆN ĐỌC HAY</a:t>
            </a:r>
            <a:endParaRPr lang="en-US" sz="10000" b="1" cap="none" spc="0">
              <a:ln w="38100">
                <a:solidFill>
                  <a:schemeClr val="bg1"/>
                </a:solidFill>
                <a:prstDash val="solid"/>
              </a:ln>
              <a:solidFill>
                <a:srgbClr val="00B0F0"/>
              </a:solidFill>
              <a:effectLst>
                <a:outerShdw blurRad="50800" dist="38100" dir="13500000" algn="br" rotWithShape="0">
                  <a:prstClr val="black">
                    <a:alpha val="40000"/>
                  </a:prstClr>
                </a:outerShdw>
              </a:effectLst>
              <a:latin typeface="iCiel Pequena" pitchFamily="50" charset="0"/>
            </a:endParaRPr>
          </a:p>
        </p:txBody>
      </p:sp>
      <p:pic>
        <p:nvPicPr>
          <p:cNvPr id="22" name="Picture 2">
            <a:extLst>
              <a:ext uri="{FF2B5EF4-FFF2-40B4-BE49-F238E27FC236}">
                <a16:creationId xmlns:a16="http://schemas.microsoft.com/office/drawing/2014/main" xmlns="" id="{C57E2703-899A-4359-BD0A-FE404429B75B}"/>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rot="1312110">
            <a:off x="28272" y="-31308"/>
            <a:ext cx="3378352" cy="4391490"/>
          </a:xfrm>
          <a:prstGeom prst="rect">
            <a:avLst/>
          </a:prstGeom>
        </p:spPr>
      </p:pic>
    </p:spTree>
    <p:extLst>
      <p:ext uri="{BB962C8B-B14F-4D97-AF65-F5344CB8AC3E}">
        <p14:creationId xmlns:p14="http://schemas.microsoft.com/office/powerpoint/2010/main" val="810632282"/>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ppt_x</p:attrName>
                                        </p:attrNameLst>
                                      </p:cBhvr>
                                      <p:tavLst>
                                        <p:tav tm="0">
                                          <p:val>
                                            <p:strVal val="#ppt_x"/>
                                          </p:val>
                                        </p:tav>
                                        <p:tav tm="100000">
                                          <p:val>
                                            <p:strVal val="#ppt_x"/>
                                          </p:val>
                                        </p:tav>
                                      </p:tavLst>
                                    </p:anim>
                                    <p:anim calcmode="lin" valueType="num">
                                      <p:cBhvr>
                                        <p:cTn id="9" dur="1000" fill="hold"/>
                                        <p:tgtEl>
                                          <p:spTgt spid="2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4" presetClass="entr" presetSubtype="10" fill="hold" grpId="0" nodeType="afterEffect">
                                  <p:stCondLst>
                                    <p:cond delay="0"/>
                                  </p:stCondLst>
                                  <p:childTnLst>
                                    <p:set>
                                      <p:cBhvr>
                                        <p:cTn id="12" dur="1" fill="hold">
                                          <p:stCondLst>
                                            <p:cond delay="0"/>
                                          </p:stCondLst>
                                        </p:cTn>
                                        <p:tgtEl>
                                          <p:spTgt spid="70"/>
                                        </p:tgtEl>
                                        <p:attrNameLst>
                                          <p:attrName>style.visibility</p:attrName>
                                        </p:attrNameLst>
                                      </p:cBhvr>
                                      <p:to>
                                        <p:strVal val="visible"/>
                                      </p:to>
                                    </p:set>
                                    <p:animEffect transition="in" filter="randombar(horizontal)">
                                      <p:cBhvr>
                                        <p:cTn id="13" dur="500"/>
                                        <p:tgtEl>
                                          <p:spTgt spid="70"/>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randombar(horizontal)">
                                      <p:cBhvr>
                                        <p:cTn id="16" dur="500"/>
                                        <p:tgtEl>
                                          <p:spTgt spid="18"/>
                                        </p:tgtEl>
                                      </p:cBhvr>
                                    </p:animEffect>
                                  </p:childTnLst>
                                </p:cTn>
                              </p:par>
                            </p:childTnLst>
                          </p:cTn>
                        </p:par>
                        <p:par>
                          <p:cTn id="17" fill="hold">
                            <p:stCondLst>
                              <p:cond delay="1500"/>
                            </p:stCondLst>
                            <p:childTnLst>
                              <p:par>
                                <p:cTn id="18" presetID="32" presetClass="emph" presetSubtype="0" fill="hold" nodeType="afterEffect">
                                  <p:stCondLst>
                                    <p:cond delay="0"/>
                                  </p:stCondLst>
                                  <p:childTnLst>
                                    <p:animRot by="120000">
                                      <p:cBhvr>
                                        <p:cTn id="19" dur="100" fill="hold">
                                          <p:stCondLst>
                                            <p:cond delay="0"/>
                                          </p:stCondLst>
                                        </p:cTn>
                                        <p:tgtEl>
                                          <p:spTgt spid="22"/>
                                        </p:tgtEl>
                                        <p:attrNameLst>
                                          <p:attrName>r</p:attrName>
                                        </p:attrNameLst>
                                      </p:cBhvr>
                                    </p:animRot>
                                    <p:animRot by="-240000">
                                      <p:cBhvr>
                                        <p:cTn id="20" dur="200" fill="hold">
                                          <p:stCondLst>
                                            <p:cond delay="200"/>
                                          </p:stCondLst>
                                        </p:cTn>
                                        <p:tgtEl>
                                          <p:spTgt spid="22"/>
                                        </p:tgtEl>
                                        <p:attrNameLst>
                                          <p:attrName>r</p:attrName>
                                        </p:attrNameLst>
                                      </p:cBhvr>
                                    </p:animRot>
                                    <p:animRot by="240000">
                                      <p:cBhvr>
                                        <p:cTn id="21" dur="200" fill="hold">
                                          <p:stCondLst>
                                            <p:cond delay="400"/>
                                          </p:stCondLst>
                                        </p:cTn>
                                        <p:tgtEl>
                                          <p:spTgt spid="22"/>
                                        </p:tgtEl>
                                        <p:attrNameLst>
                                          <p:attrName>r</p:attrName>
                                        </p:attrNameLst>
                                      </p:cBhvr>
                                    </p:animRot>
                                    <p:animRot by="-240000">
                                      <p:cBhvr>
                                        <p:cTn id="22" dur="200" fill="hold">
                                          <p:stCondLst>
                                            <p:cond delay="600"/>
                                          </p:stCondLst>
                                        </p:cTn>
                                        <p:tgtEl>
                                          <p:spTgt spid="22"/>
                                        </p:tgtEl>
                                        <p:attrNameLst>
                                          <p:attrName>r</p:attrName>
                                        </p:attrNameLst>
                                      </p:cBhvr>
                                    </p:animRot>
                                    <p:animRot by="120000">
                                      <p:cBhvr>
                                        <p:cTn id="23" dur="200" fill="hold">
                                          <p:stCondLst>
                                            <p:cond delay="800"/>
                                          </p:stCondLst>
                                        </p:cTn>
                                        <p:tgtEl>
                                          <p:spTgt spid="2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 grpId="0" animBg="1"/>
      <p:bldP spid="18"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Rounded Corners 25">
            <a:extLst>
              <a:ext uri="{FF2B5EF4-FFF2-40B4-BE49-F238E27FC236}">
                <a16:creationId xmlns:a16="http://schemas.microsoft.com/office/drawing/2014/main" xmlns="" id="{31102EEC-918E-4685-9E80-2CA2D6BA2D6B}"/>
              </a:ext>
            </a:extLst>
          </p:cNvPr>
          <p:cNvSpPr/>
          <p:nvPr/>
        </p:nvSpPr>
        <p:spPr>
          <a:xfrm>
            <a:off x="375920" y="1381760"/>
            <a:ext cx="11409680" cy="50698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组合 4">
            <a:extLst>
              <a:ext uri="{FF2B5EF4-FFF2-40B4-BE49-F238E27FC236}">
                <a16:creationId xmlns:a16="http://schemas.microsoft.com/office/drawing/2014/main" xmlns="" id="{56322765-05BC-4012-8FB8-4744F732392C}"/>
              </a:ext>
            </a:extLst>
          </p:cNvPr>
          <p:cNvGrpSpPr/>
          <p:nvPr/>
        </p:nvGrpSpPr>
        <p:grpSpPr>
          <a:xfrm>
            <a:off x="5830010" y="5155547"/>
            <a:ext cx="6442560" cy="1914952"/>
            <a:chOff x="0" y="3566019"/>
            <a:chExt cx="12298652" cy="3655585"/>
          </a:xfrm>
        </p:grpSpPr>
        <p:pic>
          <p:nvPicPr>
            <p:cNvPr id="12" name="图片 5">
              <a:extLst>
                <a:ext uri="{FF2B5EF4-FFF2-40B4-BE49-F238E27FC236}">
                  <a16:creationId xmlns:a16="http://schemas.microsoft.com/office/drawing/2014/main" xmlns="" id="{F77EACB8-66C7-4448-8982-6DCA666100D7}"/>
                </a:ext>
              </a:extLst>
            </p:cNvPr>
            <p:cNvPicPr>
              <a:picLocks noChangeAspect="1"/>
            </p:cNvPicPr>
            <p:nvPr/>
          </p:nvPicPr>
          <p:blipFill rotWithShape="1">
            <a:blip r:embed="rId2">
              <a:extLst>
                <a:ext uri="{28A0092B-C50C-407E-A947-70E740481C1C}">
                  <a14:useLocalDpi xmlns:a14="http://schemas.microsoft.com/office/drawing/2010/main" val="0"/>
                </a:ext>
              </a:extLst>
            </a:blip>
            <a:srcRect l="58176" t="52867" r="-1171" b="21243"/>
            <a:stretch/>
          </p:blipFill>
          <p:spPr>
            <a:xfrm>
              <a:off x="9118237" y="3815161"/>
              <a:ext cx="3180415" cy="3406443"/>
            </a:xfrm>
            <a:prstGeom prst="rect">
              <a:avLst/>
            </a:prstGeom>
          </p:spPr>
        </p:pic>
        <p:grpSp>
          <p:nvGrpSpPr>
            <p:cNvPr id="13" name="组合 6">
              <a:extLst>
                <a:ext uri="{FF2B5EF4-FFF2-40B4-BE49-F238E27FC236}">
                  <a16:creationId xmlns:a16="http://schemas.microsoft.com/office/drawing/2014/main" xmlns="" id="{AE25196C-8D0E-4872-A442-E2B4052E910C}"/>
                </a:ext>
              </a:extLst>
            </p:cNvPr>
            <p:cNvGrpSpPr/>
            <p:nvPr/>
          </p:nvGrpSpPr>
          <p:grpSpPr>
            <a:xfrm>
              <a:off x="0" y="3566019"/>
              <a:ext cx="12195836" cy="3433990"/>
              <a:chOff x="-3836" y="3564981"/>
              <a:chExt cx="12195836" cy="3433990"/>
            </a:xfrm>
          </p:grpSpPr>
          <p:pic>
            <p:nvPicPr>
              <p:cNvPr id="14" name="图片 7">
                <a:extLst>
                  <a:ext uri="{FF2B5EF4-FFF2-40B4-BE49-F238E27FC236}">
                    <a16:creationId xmlns:a16="http://schemas.microsoft.com/office/drawing/2014/main" xmlns="" id="{E902CDC3-BB9C-4B1A-9BD4-F626AA168EDE}"/>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4596"/>
              <a:stretch/>
            </p:blipFill>
            <p:spPr>
              <a:xfrm>
                <a:off x="-3836" y="3705474"/>
                <a:ext cx="2664699" cy="3152526"/>
              </a:xfrm>
              <a:prstGeom prst="rect">
                <a:avLst/>
              </a:prstGeom>
            </p:spPr>
          </p:pic>
          <p:grpSp>
            <p:nvGrpSpPr>
              <p:cNvPr id="15" name="组合 8">
                <a:extLst>
                  <a:ext uri="{FF2B5EF4-FFF2-40B4-BE49-F238E27FC236}">
                    <a16:creationId xmlns:a16="http://schemas.microsoft.com/office/drawing/2014/main" xmlns="" id="{9E4CC67F-9B18-49F3-8D7A-4A0B86B0A401}"/>
                  </a:ext>
                </a:extLst>
              </p:cNvPr>
              <p:cNvGrpSpPr/>
              <p:nvPr/>
            </p:nvGrpSpPr>
            <p:grpSpPr>
              <a:xfrm>
                <a:off x="169579" y="3564981"/>
                <a:ext cx="12022421" cy="3433990"/>
                <a:chOff x="169579" y="3564981"/>
                <a:chExt cx="12022421" cy="3433990"/>
              </a:xfrm>
            </p:grpSpPr>
            <p:pic>
              <p:nvPicPr>
                <p:cNvPr id="16" name="图片 9">
                  <a:extLst>
                    <a:ext uri="{FF2B5EF4-FFF2-40B4-BE49-F238E27FC236}">
                      <a16:creationId xmlns:a16="http://schemas.microsoft.com/office/drawing/2014/main" xmlns="" id="{DDB2D210-0852-4BB4-8E0E-4E9A74583002}"/>
                    </a:ext>
                  </a:extLst>
                </p:cNvPr>
                <p:cNvPicPr>
                  <a:picLocks noChangeAspect="1"/>
                </p:cNvPicPr>
                <p:nvPr/>
              </p:nvPicPr>
              <p:blipFill rotWithShape="1">
                <a:blip r:embed="rId3">
                  <a:extLst>
                    <a:ext uri="{28A0092B-C50C-407E-A947-70E740481C1C}">
                      <a14:useLocalDpi xmlns:a14="http://schemas.microsoft.com/office/drawing/2010/main" val="0"/>
                    </a:ext>
                  </a:extLst>
                </a:blip>
                <a:srcRect l="65426" t="67526" r="-108" b="9176"/>
                <a:stretch/>
              </p:blipFill>
              <p:spPr>
                <a:xfrm>
                  <a:off x="9429135" y="3564981"/>
                  <a:ext cx="2762865" cy="3301218"/>
                </a:xfrm>
                <a:prstGeom prst="rect">
                  <a:avLst/>
                </a:prstGeom>
              </p:spPr>
            </p:pic>
            <p:grpSp>
              <p:nvGrpSpPr>
                <p:cNvPr id="17" name="组合 10">
                  <a:extLst>
                    <a:ext uri="{FF2B5EF4-FFF2-40B4-BE49-F238E27FC236}">
                      <a16:creationId xmlns:a16="http://schemas.microsoft.com/office/drawing/2014/main" xmlns="" id="{48E0D5F1-7C85-48FB-B524-BDB37A5195B1}"/>
                    </a:ext>
                  </a:extLst>
                </p:cNvPr>
                <p:cNvGrpSpPr/>
                <p:nvPr/>
              </p:nvGrpSpPr>
              <p:grpSpPr>
                <a:xfrm>
                  <a:off x="169579" y="3963247"/>
                  <a:ext cx="9959645" cy="3035724"/>
                  <a:chOff x="169579" y="3963247"/>
                  <a:chExt cx="9959645" cy="3035724"/>
                </a:xfrm>
              </p:grpSpPr>
              <p:pic>
                <p:nvPicPr>
                  <p:cNvPr id="18" name="图片 11">
                    <a:extLst>
                      <a:ext uri="{FF2B5EF4-FFF2-40B4-BE49-F238E27FC236}">
                        <a16:creationId xmlns:a16="http://schemas.microsoft.com/office/drawing/2014/main" xmlns="" id="{583D3A4E-23D7-480E-978F-7AF82E408386}"/>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169579" y="4358452"/>
                    <a:ext cx="2467897" cy="2528052"/>
                  </a:xfrm>
                  <a:prstGeom prst="rect">
                    <a:avLst/>
                  </a:prstGeom>
                </p:spPr>
              </p:pic>
              <p:pic>
                <p:nvPicPr>
                  <p:cNvPr id="19" name="图片 12">
                    <a:extLst>
                      <a:ext uri="{FF2B5EF4-FFF2-40B4-BE49-F238E27FC236}">
                        <a16:creationId xmlns:a16="http://schemas.microsoft.com/office/drawing/2014/main" xmlns="" id="{3B89093F-7114-4198-B246-1A9E5AF6EFA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8729046" y="4649650"/>
                    <a:ext cx="1400178" cy="2298273"/>
                  </a:xfrm>
                  <a:prstGeom prst="rect">
                    <a:avLst/>
                  </a:prstGeom>
                </p:spPr>
              </p:pic>
              <p:pic>
                <p:nvPicPr>
                  <p:cNvPr id="20" name="图片 13">
                    <a:extLst>
                      <a:ext uri="{FF2B5EF4-FFF2-40B4-BE49-F238E27FC236}">
                        <a16:creationId xmlns:a16="http://schemas.microsoft.com/office/drawing/2014/main" xmlns="" id="{B83E0C07-9316-4FFA-984D-45D17877FF3D}"/>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2291851" y="4991808"/>
                    <a:ext cx="1850211" cy="1895310"/>
                  </a:xfrm>
                  <a:prstGeom prst="rect">
                    <a:avLst/>
                  </a:prstGeom>
                </p:spPr>
              </p:pic>
              <p:pic>
                <p:nvPicPr>
                  <p:cNvPr id="21" name="图片 14">
                    <a:extLst>
                      <a:ext uri="{FF2B5EF4-FFF2-40B4-BE49-F238E27FC236}">
                        <a16:creationId xmlns:a16="http://schemas.microsoft.com/office/drawing/2014/main" xmlns="" id="{DCBE873A-825D-4619-9C1C-805468CF4420}"/>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7243369" y="4922282"/>
                    <a:ext cx="1917482" cy="1964221"/>
                  </a:xfrm>
                  <a:prstGeom prst="rect">
                    <a:avLst/>
                  </a:prstGeom>
                </p:spPr>
              </p:pic>
              <p:pic>
                <p:nvPicPr>
                  <p:cNvPr id="22" name="图片 15">
                    <a:extLst>
                      <a:ext uri="{FF2B5EF4-FFF2-40B4-BE49-F238E27FC236}">
                        <a16:creationId xmlns:a16="http://schemas.microsoft.com/office/drawing/2014/main" xmlns="" id="{B4DE0A29-040D-4753-8583-BEE3BE3147AF}"/>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t="48762" r="59945" b="26775"/>
                  <a:stretch/>
                </p:blipFill>
                <p:spPr>
                  <a:xfrm>
                    <a:off x="3826598" y="5351805"/>
                    <a:ext cx="1400178" cy="1521061"/>
                  </a:xfrm>
                  <a:prstGeom prst="rect">
                    <a:avLst/>
                  </a:prstGeom>
                </p:spPr>
              </p:pic>
              <p:pic>
                <p:nvPicPr>
                  <p:cNvPr id="23" name="图片 16">
                    <a:extLst>
                      <a:ext uri="{FF2B5EF4-FFF2-40B4-BE49-F238E27FC236}">
                        <a16:creationId xmlns:a16="http://schemas.microsoft.com/office/drawing/2014/main" xmlns="" id="{A538286F-59A4-45A4-9D36-1A84D848426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4564326" y="4700698"/>
                    <a:ext cx="1400178" cy="2298273"/>
                  </a:xfrm>
                  <a:prstGeom prst="rect">
                    <a:avLst/>
                  </a:prstGeom>
                </p:spPr>
              </p:pic>
              <p:pic>
                <p:nvPicPr>
                  <p:cNvPr id="24" name="图片 17">
                    <a:extLst>
                      <a:ext uri="{FF2B5EF4-FFF2-40B4-BE49-F238E27FC236}">
                        <a16:creationId xmlns:a16="http://schemas.microsoft.com/office/drawing/2014/main" xmlns="" id="{C7A9CB0F-445E-42B0-BE98-BDDA7DC9C454}"/>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6775"/>
                  <a:stretch/>
                </p:blipFill>
                <p:spPr>
                  <a:xfrm>
                    <a:off x="5264416" y="3963247"/>
                    <a:ext cx="2664699" cy="2894753"/>
                  </a:xfrm>
                  <a:prstGeom prst="rect">
                    <a:avLst/>
                  </a:prstGeom>
                </p:spPr>
              </p:pic>
            </p:grpSp>
          </p:grpSp>
        </p:grpSp>
      </p:grpSp>
      <p:grpSp>
        <p:nvGrpSpPr>
          <p:cNvPr id="30" name="组合 4">
            <a:extLst>
              <a:ext uri="{FF2B5EF4-FFF2-40B4-BE49-F238E27FC236}">
                <a16:creationId xmlns:a16="http://schemas.microsoft.com/office/drawing/2014/main" xmlns="" id="{02F7CFD9-2AEC-413B-B96A-80968A4D63D3}"/>
              </a:ext>
            </a:extLst>
          </p:cNvPr>
          <p:cNvGrpSpPr/>
          <p:nvPr/>
        </p:nvGrpSpPr>
        <p:grpSpPr>
          <a:xfrm flipH="1">
            <a:off x="-61820" y="5164897"/>
            <a:ext cx="6442560" cy="1914952"/>
            <a:chOff x="0" y="3566019"/>
            <a:chExt cx="12298652" cy="3655585"/>
          </a:xfrm>
        </p:grpSpPr>
        <p:pic>
          <p:nvPicPr>
            <p:cNvPr id="31" name="图片 5">
              <a:extLst>
                <a:ext uri="{FF2B5EF4-FFF2-40B4-BE49-F238E27FC236}">
                  <a16:creationId xmlns:a16="http://schemas.microsoft.com/office/drawing/2014/main" xmlns="" id="{3188F653-4AAD-4A84-8879-12A69AD8B88B}"/>
                </a:ext>
              </a:extLst>
            </p:cNvPr>
            <p:cNvPicPr>
              <a:picLocks noChangeAspect="1"/>
            </p:cNvPicPr>
            <p:nvPr/>
          </p:nvPicPr>
          <p:blipFill rotWithShape="1">
            <a:blip r:embed="rId2">
              <a:extLst>
                <a:ext uri="{28A0092B-C50C-407E-A947-70E740481C1C}">
                  <a14:useLocalDpi xmlns:a14="http://schemas.microsoft.com/office/drawing/2010/main" val="0"/>
                </a:ext>
              </a:extLst>
            </a:blip>
            <a:srcRect l="58176" t="52867" r="-1171" b="21243"/>
            <a:stretch/>
          </p:blipFill>
          <p:spPr>
            <a:xfrm>
              <a:off x="9118237" y="3815161"/>
              <a:ext cx="3180415" cy="3406443"/>
            </a:xfrm>
            <a:prstGeom prst="rect">
              <a:avLst/>
            </a:prstGeom>
          </p:spPr>
        </p:pic>
        <p:grpSp>
          <p:nvGrpSpPr>
            <p:cNvPr id="32" name="组合 6">
              <a:extLst>
                <a:ext uri="{FF2B5EF4-FFF2-40B4-BE49-F238E27FC236}">
                  <a16:creationId xmlns:a16="http://schemas.microsoft.com/office/drawing/2014/main" xmlns="" id="{9ED19737-99AA-4CCA-987A-731AB5C91F16}"/>
                </a:ext>
              </a:extLst>
            </p:cNvPr>
            <p:cNvGrpSpPr/>
            <p:nvPr/>
          </p:nvGrpSpPr>
          <p:grpSpPr>
            <a:xfrm>
              <a:off x="0" y="3566019"/>
              <a:ext cx="12195836" cy="3433990"/>
              <a:chOff x="-3836" y="3564981"/>
              <a:chExt cx="12195836" cy="3433990"/>
            </a:xfrm>
          </p:grpSpPr>
          <p:pic>
            <p:nvPicPr>
              <p:cNvPr id="33" name="图片 7">
                <a:extLst>
                  <a:ext uri="{FF2B5EF4-FFF2-40B4-BE49-F238E27FC236}">
                    <a16:creationId xmlns:a16="http://schemas.microsoft.com/office/drawing/2014/main" xmlns="" id="{54FFDDAB-45C2-44AD-8052-CE9B38B783D9}"/>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4596"/>
              <a:stretch/>
            </p:blipFill>
            <p:spPr>
              <a:xfrm>
                <a:off x="-3836" y="3705474"/>
                <a:ext cx="2664699" cy="3152526"/>
              </a:xfrm>
              <a:prstGeom prst="rect">
                <a:avLst/>
              </a:prstGeom>
            </p:spPr>
          </p:pic>
          <p:grpSp>
            <p:nvGrpSpPr>
              <p:cNvPr id="34" name="组合 8">
                <a:extLst>
                  <a:ext uri="{FF2B5EF4-FFF2-40B4-BE49-F238E27FC236}">
                    <a16:creationId xmlns:a16="http://schemas.microsoft.com/office/drawing/2014/main" xmlns="" id="{0F61B89B-D832-45AA-AF9E-5302468A2FB6}"/>
                  </a:ext>
                </a:extLst>
              </p:cNvPr>
              <p:cNvGrpSpPr/>
              <p:nvPr/>
            </p:nvGrpSpPr>
            <p:grpSpPr>
              <a:xfrm>
                <a:off x="169579" y="3564981"/>
                <a:ext cx="12022421" cy="3433990"/>
                <a:chOff x="169579" y="3564981"/>
                <a:chExt cx="12022421" cy="3433990"/>
              </a:xfrm>
            </p:grpSpPr>
            <p:pic>
              <p:nvPicPr>
                <p:cNvPr id="35" name="图片 9">
                  <a:extLst>
                    <a:ext uri="{FF2B5EF4-FFF2-40B4-BE49-F238E27FC236}">
                      <a16:creationId xmlns:a16="http://schemas.microsoft.com/office/drawing/2014/main" xmlns="" id="{C15DF47A-0ED9-430F-B7DE-0BA2463E5C86}"/>
                    </a:ext>
                  </a:extLst>
                </p:cNvPr>
                <p:cNvPicPr>
                  <a:picLocks noChangeAspect="1"/>
                </p:cNvPicPr>
                <p:nvPr/>
              </p:nvPicPr>
              <p:blipFill rotWithShape="1">
                <a:blip r:embed="rId3">
                  <a:extLst>
                    <a:ext uri="{28A0092B-C50C-407E-A947-70E740481C1C}">
                      <a14:useLocalDpi xmlns:a14="http://schemas.microsoft.com/office/drawing/2010/main" val="0"/>
                    </a:ext>
                  </a:extLst>
                </a:blip>
                <a:srcRect l="65426" t="67526" r="-108" b="9176"/>
                <a:stretch/>
              </p:blipFill>
              <p:spPr>
                <a:xfrm>
                  <a:off x="9429135" y="3564981"/>
                  <a:ext cx="2762865" cy="3301218"/>
                </a:xfrm>
                <a:prstGeom prst="rect">
                  <a:avLst/>
                </a:prstGeom>
              </p:spPr>
            </p:pic>
            <p:grpSp>
              <p:nvGrpSpPr>
                <p:cNvPr id="36" name="组合 10">
                  <a:extLst>
                    <a:ext uri="{FF2B5EF4-FFF2-40B4-BE49-F238E27FC236}">
                      <a16:creationId xmlns:a16="http://schemas.microsoft.com/office/drawing/2014/main" xmlns="" id="{12B8F0BB-E2FA-48B4-BF63-9F9744560FA2}"/>
                    </a:ext>
                  </a:extLst>
                </p:cNvPr>
                <p:cNvGrpSpPr/>
                <p:nvPr/>
              </p:nvGrpSpPr>
              <p:grpSpPr>
                <a:xfrm>
                  <a:off x="169579" y="3963247"/>
                  <a:ext cx="9959645" cy="3035724"/>
                  <a:chOff x="169579" y="3963247"/>
                  <a:chExt cx="9959645" cy="3035724"/>
                </a:xfrm>
              </p:grpSpPr>
              <p:pic>
                <p:nvPicPr>
                  <p:cNvPr id="37" name="图片 11">
                    <a:extLst>
                      <a:ext uri="{FF2B5EF4-FFF2-40B4-BE49-F238E27FC236}">
                        <a16:creationId xmlns:a16="http://schemas.microsoft.com/office/drawing/2014/main" xmlns="" id="{E90EF9F3-B534-4B3A-8ED9-400A6D04A236}"/>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169579" y="4358452"/>
                    <a:ext cx="2467897" cy="2528052"/>
                  </a:xfrm>
                  <a:prstGeom prst="rect">
                    <a:avLst/>
                  </a:prstGeom>
                </p:spPr>
              </p:pic>
              <p:pic>
                <p:nvPicPr>
                  <p:cNvPr id="38" name="图片 12">
                    <a:extLst>
                      <a:ext uri="{FF2B5EF4-FFF2-40B4-BE49-F238E27FC236}">
                        <a16:creationId xmlns:a16="http://schemas.microsoft.com/office/drawing/2014/main" xmlns="" id="{DC10FBB6-37C0-4484-8B3B-F9FB7814FD1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8729046" y="4649650"/>
                    <a:ext cx="1400178" cy="2298273"/>
                  </a:xfrm>
                  <a:prstGeom prst="rect">
                    <a:avLst/>
                  </a:prstGeom>
                </p:spPr>
              </p:pic>
              <p:pic>
                <p:nvPicPr>
                  <p:cNvPr id="39" name="图片 13">
                    <a:extLst>
                      <a:ext uri="{FF2B5EF4-FFF2-40B4-BE49-F238E27FC236}">
                        <a16:creationId xmlns:a16="http://schemas.microsoft.com/office/drawing/2014/main" xmlns="" id="{3C8AEAD9-9B16-497D-9F09-525994CD24B7}"/>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2291851" y="4991808"/>
                    <a:ext cx="1850211" cy="1895310"/>
                  </a:xfrm>
                  <a:prstGeom prst="rect">
                    <a:avLst/>
                  </a:prstGeom>
                </p:spPr>
              </p:pic>
              <p:pic>
                <p:nvPicPr>
                  <p:cNvPr id="40" name="图片 14">
                    <a:extLst>
                      <a:ext uri="{FF2B5EF4-FFF2-40B4-BE49-F238E27FC236}">
                        <a16:creationId xmlns:a16="http://schemas.microsoft.com/office/drawing/2014/main" xmlns="" id="{04E4921D-0A9D-4F98-B9D7-73BC628DC9F9}"/>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7243369" y="4922282"/>
                    <a:ext cx="1917482" cy="1964221"/>
                  </a:xfrm>
                  <a:prstGeom prst="rect">
                    <a:avLst/>
                  </a:prstGeom>
                </p:spPr>
              </p:pic>
              <p:pic>
                <p:nvPicPr>
                  <p:cNvPr id="41" name="图片 15">
                    <a:extLst>
                      <a:ext uri="{FF2B5EF4-FFF2-40B4-BE49-F238E27FC236}">
                        <a16:creationId xmlns:a16="http://schemas.microsoft.com/office/drawing/2014/main" xmlns="" id="{FED885F0-62EE-4CD9-854A-4A7D5488FC9F}"/>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t="48762" r="59945" b="26775"/>
                  <a:stretch/>
                </p:blipFill>
                <p:spPr>
                  <a:xfrm>
                    <a:off x="3826598" y="5351805"/>
                    <a:ext cx="1400178" cy="1521061"/>
                  </a:xfrm>
                  <a:prstGeom prst="rect">
                    <a:avLst/>
                  </a:prstGeom>
                </p:spPr>
              </p:pic>
              <p:pic>
                <p:nvPicPr>
                  <p:cNvPr id="42" name="图片 16">
                    <a:extLst>
                      <a:ext uri="{FF2B5EF4-FFF2-40B4-BE49-F238E27FC236}">
                        <a16:creationId xmlns:a16="http://schemas.microsoft.com/office/drawing/2014/main" xmlns="" id="{DDA5C019-0BD2-4307-8FCC-166DA3A0281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4564326" y="4700698"/>
                    <a:ext cx="1400178" cy="2298273"/>
                  </a:xfrm>
                  <a:prstGeom prst="rect">
                    <a:avLst/>
                  </a:prstGeom>
                </p:spPr>
              </p:pic>
              <p:pic>
                <p:nvPicPr>
                  <p:cNvPr id="43" name="图片 17">
                    <a:extLst>
                      <a:ext uri="{FF2B5EF4-FFF2-40B4-BE49-F238E27FC236}">
                        <a16:creationId xmlns:a16="http://schemas.microsoft.com/office/drawing/2014/main" xmlns="" id="{6A159F02-952F-4F93-943D-EDCFB3332717}"/>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6775"/>
                  <a:stretch/>
                </p:blipFill>
                <p:spPr>
                  <a:xfrm>
                    <a:off x="5264416" y="3963247"/>
                    <a:ext cx="2664699" cy="2894753"/>
                  </a:xfrm>
                  <a:prstGeom prst="rect">
                    <a:avLst/>
                  </a:prstGeom>
                </p:spPr>
              </p:pic>
            </p:grpSp>
          </p:grpSp>
        </p:grpSp>
      </p:grpSp>
      <p:grpSp>
        <p:nvGrpSpPr>
          <p:cNvPr id="2" name="Group 1">
            <a:extLst>
              <a:ext uri="{FF2B5EF4-FFF2-40B4-BE49-F238E27FC236}">
                <a16:creationId xmlns:a16="http://schemas.microsoft.com/office/drawing/2014/main" xmlns="" id="{5BD96388-6129-4CB1-95FA-2CA045062678}"/>
              </a:ext>
            </a:extLst>
          </p:cNvPr>
          <p:cNvGrpSpPr/>
          <p:nvPr/>
        </p:nvGrpSpPr>
        <p:grpSpPr>
          <a:xfrm>
            <a:off x="406400" y="130815"/>
            <a:ext cx="6294409" cy="2367300"/>
            <a:chOff x="28272" y="-31308"/>
            <a:chExt cx="12581920" cy="4732006"/>
          </a:xfrm>
        </p:grpSpPr>
        <p:sp>
          <p:nvSpPr>
            <p:cNvPr id="44" name="云形 69">
              <a:extLst>
                <a:ext uri="{FF2B5EF4-FFF2-40B4-BE49-F238E27FC236}">
                  <a16:creationId xmlns:a16="http://schemas.microsoft.com/office/drawing/2014/main" xmlns="" id="{5ADFAF1A-30B6-43B1-BF1A-E21CE5FD2CA2}"/>
                </a:ext>
              </a:extLst>
            </p:cNvPr>
            <p:cNvSpPr/>
            <p:nvPr/>
          </p:nvSpPr>
          <p:spPr>
            <a:xfrm>
              <a:off x="1490783" y="567942"/>
              <a:ext cx="10686534" cy="4132756"/>
            </a:xfrm>
            <a:prstGeom prst="cloud">
              <a:avLst/>
            </a:prstGeom>
            <a:solidFill>
              <a:schemeClr val="bg1"/>
            </a:solidFill>
            <a:ln w="25400" cap="rnd">
              <a:solidFill>
                <a:srgbClr val="00B0F0"/>
              </a:solidFill>
              <a:prstDash val="sys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800"/>
                <a:t>z</a:t>
              </a:r>
              <a:endParaRPr lang="zh-CN" altLang="en-US" sz="800"/>
            </a:p>
          </p:txBody>
        </p:sp>
        <p:sp>
          <p:nvSpPr>
            <p:cNvPr id="45" name="Rectangle 44">
              <a:extLst>
                <a:ext uri="{FF2B5EF4-FFF2-40B4-BE49-F238E27FC236}">
                  <a16:creationId xmlns:a16="http://schemas.microsoft.com/office/drawing/2014/main" xmlns="" id="{8772A774-ECF0-4E9D-A467-71DD8704ADF8}"/>
                </a:ext>
              </a:extLst>
            </p:cNvPr>
            <p:cNvSpPr/>
            <p:nvPr/>
          </p:nvSpPr>
          <p:spPr>
            <a:xfrm>
              <a:off x="2939210" y="1619013"/>
              <a:ext cx="9670982" cy="1845648"/>
            </a:xfrm>
            <a:prstGeom prst="rect">
              <a:avLst/>
            </a:prstGeom>
            <a:noFill/>
          </p:spPr>
          <p:txBody>
            <a:bodyPr wrap="square" lIns="91440" tIns="45720" rIns="91440" bIns="45720">
              <a:spAutoFit/>
            </a:bodyPr>
            <a:lstStyle/>
            <a:p>
              <a:pPr algn="ctr"/>
              <a:r>
                <a:rPr lang="vi-VN" sz="5400" b="1">
                  <a:ln w="38100">
                    <a:solidFill>
                      <a:schemeClr val="bg1"/>
                    </a:solidFill>
                    <a:prstDash val="solid"/>
                  </a:ln>
                  <a:solidFill>
                    <a:srgbClr val="00B0F0"/>
                  </a:solidFill>
                  <a:effectLst>
                    <a:outerShdw blurRad="50800" dist="38100" dir="13500000" algn="br" rotWithShape="0">
                      <a:prstClr val="black">
                        <a:alpha val="40000"/>
                      </a:prstClr>
                    </a:outerShdw>
                  </a:effectLst>
                  <a:latin typeface="iCiel Pequena" pitchFamily="50" charset="0"/>
                </a:rPr>
                <a:t>LUYỆN ĐỌC HAY</a:t>
              </a:r>
              <a:endParaRPr lang="en-US" sz="5400" b="1" cap="none" spc="0">
                <a:ln w="38100">
                  <a:solidFill>
                    <a:schemeClr val="bg1"/>
                  </a:solidFill>
                  <a:prstDash val="solid"/>
                </a:ln>
                <a:solidFill>
                  <a:srgbClr val="00B0F0"/>
                </a:solidFill>
                <a:effectLst>
                  <a:outerShdw blurRad="50800" dist="38100" dir="13500000" algn="br" rotWithShape="0">
                    <a:prstClr val="black">
                      <a:alpha val="40000"/>
                    </a:prstClr>
                  </a:outerShdw>
                </a:effectLst>
                <a:latin typeface="iCiel Pequena" pitchFamily="50" charset="0"/>
              </a:endParaRPr>
            </a:p>
          </p:txBody>
        </p:sp>
        <p:pic>
          <p:nvPicPr>
            <p:cNvPr id="46" name="Picture 2">
              <a:extLst>
                <a:ext uri="{FF2B5EF4-FFF2-40B4-BE49-F238E27FC236}">
                  <a16:creationId xmlns:a16="http://schemas.microsoft.com/office/drawing/2014/main" xmlns="" id="{9E97BC4D-0477-4A6F-9F72-B348310745CB}"/>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rot="1312110">
              <a:off x="28272" y="-31308"/>
              <a:ext cx="3378352" cy="4391490"/>
            </a:xfrm>
            <a:prstGeom prst="rect">
              <a:avLst/>
            </a:prstGeom>
          </p:spPr>
        </p:pic>
      </p:grpSp>
      <p:sp>
        <p:nvSpPr>
          <p:cNvPr id="49" name="Text Box 4">
            <a:extLst>
              <a:ext uri="{FF2B5EF4-FFF2-40B4-BE49-F238E27FC236}">
                <a16:creationId xmlns:a16="http://schemas.microsoft.com/office/drawing/2014/main" xmlns="" id="{8A4B0218-959E-4269-BF2B-D48F2DD63493}"/>
              </a:ext>
            </a:extLst>
          </p:cNvPr>
          <p:cNvSpPr txBox="1">
            <a:spLocks noChangeArrowheads="1"/>
          </p:cNvSpPr>
          <p:nvPr/>
        </p:nvSpPr>
        <p:spPr bwMode="auto">
          <a:xfrm>
            <a:off x="1030423" y="2564590"/>
            <a:ext cx="10394772" cy="2922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51525" tIns="75763" rIns="151525" bIns="75763">
            <a:spAutoFit/>
          </a:bodyPr>
          <a:lstStyle>
            <a:lvl1pPr>
              <a:defRPr sz="5000" b="1">
                <a:solidFill>
                  <a:srgbClr val="3333FF"/>
                </a:solidFill>
                <a:latin typeface="Times New Roman" panose="02020603050405020304" pitchFamily="18" charset="0"/>
              </a:defRPr>
            </a:lvl1pPr>
            <a:lvl2pPr marL="742950" indent="-285750">
              <a:defRPr sz="5000" b="1">
                <a:solidFill>
                  <a:srgbClr val="3333FF"/>
                </a:solidFill>
                <a:latin typeface="Times New Roman" panose="02020603050405020304" pitchFamily="18" charset="0"/>
              </a:defRPr>
            </a:lvl2pPr>
            <a:lvl3pPr marL="1143000" indent="-228600">
              <a:defRPr sz="5000" b="1">
                <a:solidFill>
                  <a:srgbClr val="3333FF"/>
                </a:solidFill>
                <a:latin typeface="Times New Roman" panose="02020603050405020304" pitchFamily="18" charset="0"/>
              </a:defRPr>
            </a:lvl3pPr>
            <a:lvl4pPr marL="1600200" indent="-228600">
              <a:defRPr sz="5000" b="1">
                <a:solidFill>
                  <a:srgbClr val="3333FF"/>
                </a:solidFill>
                <a:latin typeface="Times New Roman" panose="02020603050405020304" pitchFamily="18" charset="0"/>
              </a:defRPr>
            </a:lvl4pPr>
            <a:lvl5pPr marL="2057400" indent="-228600">
              <a:defRPr sz="5000" b="1">
                <a:solidFill>
                  <a:srgbClr val="3333FF"/>
                </a:solidFill>
                <a:latin typeface="Times New Roman" panose="02020603050405020304" pitchFamily="18" charset="0"/>
              </a:defRPr>
            </a:lvl5pPr>
            <a:lvl6pPr marL="2514600" indent="-228600" eaLnBrk="0" fontAlgn="base" hangingPunct="0">
              <a:spcBef>
                <a:spcPct val="0"/>
              </a:spcBef>
              <a:spcAft>
                <a:spcPct val="0"/>
              </a:spcAft>
              <a:defRPr sz="5000" b="1">
                <a:solidFill>
                  <a:srgbClr val="3333FF"/>
                </a:solidFill>
                <a:latin typeface="Times New Roman" panose="02020603050405020304" pitchFamily="18" charset="0"/>
              </a:defRPr>
            </a:lvl6pPr>
            <a:lvl7pPr marL="2971800" indent="-228600" eaLnBrk="0" fontAlgn="base" hangingPunct="0">
              <a:spcBef>
                <a:spcPct val="0"/>
              </a:spcBef>
              <a:spcAft>
                <a:spcPct val="0"/>
              </a:spcAft>
              <a:defRPr sz="5000" b="1">
                <a:solidFill>
                  <a:srgbClr val="3333FF"/>
                </a:solidFill>
                <a:latin typeface="Times New Roman" panose="02020603050405020304" pitchFamily="18" charset="0"/>
              </a:defRPr>
            </a:lvl7pPr>
            <a:lvl8pPr marL="3429000" indent="-228600" eaLnBrk="0" fontAlgn="base" hangingPunct="0">
              <a:spcBef>
                <a:spcPct val="0"/>
              </a:spcBef>
              <a:spcAft>
                <a:spcPct val="0"/>
              </a:spcAft>
              <a:defRPr sz="5000" b="1">
                <a:solidFill>
                  <a:srgbClr val="3333FF"/>
                </a:solidFill>
                <a:latin typeface="Times New Roman" panose="02020603050405020304" pitchFamily="18" charset="0"/>
              </a:defRPr>
            </a:lvl8pPr>
            <a:lvl9pPr marL="3886200" indent="-228600" eaLnBrk="0" fontAlgn="base" hangingPunct="0">
              <a:spcBef>
                <a:spcPct val="0"/>
              </a:spcBef>
              <a:spcAft>
                <a:spcPct val="0"/>
              </a:spcAft>
              <a:defRPr sz="5000" b="1">
                <a:solidFill>
                  <a:srgbClr val="3333FF"/>
                </a:solidFill>
                <a:latin typeface="Times New Roman" panose="02020603050405020304" pitchFamily="18" charset="0"/>
              </a:defRPr>
            </a:lvl9pPr>
          </a:lstStyle>
          <a:p>
            <a:pPr algn="just" eaLnBrk="1" hangingPunct="1">
              <a:spcBef>
                <a:spcPct val="50000"/>
              </a:spcBef>
            </a:pPr>
            <a:r>
              <a:rPr lang="en-US" altLang="en-US" sz="3600" b="1" dirty="0" err="1">
                <a:solidFill>
                  <a:srgbClr val="C00000"/>
                </a:solidFill>
                <a:latin typeface="Arial" panose="020B0604020202020204" pitchFamily="34" charset="0"/>
                <a:cs typeface="Arial" panose="020B0604020202020204" pitchFamily="34" charset="0"/>
              </a:rPr>
              <a:t>Toàn</a:t>
            </a:r>
            <a:r>
              <a:rPr lang="en-US" altLang="en-US" sz="3600" b="1" dirty="0">
                <a:solidFill>
                  <a:srgbClr val="C00000"/>
                </a:solidFill>
                <a:latin typeface="Arial" panose="020B0604020202020204" pitchFamily="34" charset="0"/>
                <a:cs typeface="Arial" panose="020B0604020202020204" pitchFamily="34" charset="0"/>
              </a:rPr>
              <a:t> </a:t>
            </a:r>
            <a:r>
              <a:rPr lang="en-US" altLang="en-US" sz="3600" b="1" dirty="0" err="1">
                <a:solidFill>
                  <a:srgbClr val="C00000"/>
                </a:solidFill>
                <a:latin typeface="Arial" panose="020B0604020202020204" pitchFamily="34" charset="0"/>
                <a:cs typeface="Arial" panose="020B0604020202020204" pitchFamily="34" charset="0"/>
              </a:rPr>
              <a:t>bài</a:t>
            </a:r>
            <a:r>
              <a:rPr lang="en-US" altLang="en-US" sz="3600" b="1" dirty="0">
                <a:solidFill>
                  <a:srgbClr val="C00000"/>
                </a:solidFill>
                <a:latin typeface="Arial" panose="020B0604020202020204" pitchFamily="34" charset="0"/>
                <a:cs typeface="Arial" panose="020B0604020202020204" pitchFamily="34" charset="0"/>
              </a:rPr>
              <a:t> </a:t>
            </a:r>
            <a:r>
              <a:rPr lang="en-US" altLang="en-US" sz="3600" b="1" dirty="0" err="1">
                <a:solidFill>
                  <a:srgbClr val="C00000"/>
                </a:solidFill>
                <a:latin typeface="Arial" panose="020B0604020202020204" pitchFamily="34" charset="0"/>
                <a:cs typeface="Arial" panose="020B0604020202020204" pitchFamily="34" charset="0"/>
              </a:rPr>
              <a:t>đọc</a:t>
            </a:r>
            <a:r>
              <a:rPr lang="en-US" altLang="en-US" sz="3600" b="1" dirty="0">
                <a:solidFill>
                  <a:srgbClr val="C00000"/>
                </a:solidFill>
                <a:latin typeface="Arial" panose="020B0604020202020204" pitchFamily="34" charset="0"/>
                <a:cs typeface="Arial" panose="020B0604020202020204" pitchFamily="34" charset="0"/>
              </a:rPr>
              <a:t> </a:t>
            </a:r>
            <a:r>
              <a:rPr lang="en-US" altLang="en-US" sz="3600" b="1" dirty="0" err="1">
                <a:solidFill>
                  <a:srgbClr val="C00000"/>
                </a:solidFill>
                <a:latin typeface="Arial" panose="020B0604020202020204" pitchFamily="34" charset="0"/>
                <a:cs typeface="Arial" panose="020B0604020202020204" pitchFamily="34" charset="0"/>
              </a:rPr>
              <a:t>với</a:t>
            </a:r>
            <a:r>
              <a:rPr lang="en-US" altLang="en-US" sz="3600" b="1" dirty="0">
                <a:solidFill>
                  <a:srgbClr val="C00000"/>
                </a:solidFill>
                <a:latin typeface="Arial" panose="020B0604020202020204" pitchFamily="34" charset="0"/>
                <a:cs typeface="Arial" panose="020B0604020202020204" pitchFamily="34" charset="0"/>
              </a:rPr>
              <a:t> </a:t>
            </a:r>
            <a:r>
              <a:rPr lang="en-US" altLang="en-US" sz="3600" b="1" dirty="0" err="1">
                <a:solidFill>
                  <a:srgbClr val="C00000"/>
                </a:solidFill>
                <a:latin typeface="Arial" panose="020B0604020202020204" pitchFamily="34" charset="0"/>
                <a:cs typeface="Arial" panose="020B0604020202020204" pitchFamily="34" charset="0"/>
              </a:rPr>
              <a:t>giọng</a:t>
            </a:r>
            <a:r>
              <a:rPr lang="en-US" altLang="en-US" sz="3600" b="1" dirty="0">
                <a:solidFill>
                  <a:srgbClr val="C00000"/>
                </a:solidFill>
                <a:latin typeface="Arial" panose="020B0604020202020204" pitchFamily="34" charset="0"/>
                <a:cs typeface="Arial" panose="020B0604020202020204" pitchFamily="34" charset="0"/>
              </a:rPr>
              <a:t> </a:t>
            </a:r>
            <a:r>
              <a:rPr lang="en-US" altLang="en-US" sz="3600" b="1" dirty="0" err="1">
                <a:solidFill>
                  <a:srgbClr val="C00000"/>
                </a:solidFill>
                <a:latin typeface="Arial" panose="020B0604020202020204" pitchFamily="34" charset="0"/>
                <a:cs typeface="Arial" panose="020B0604020202020204" pitchFamily="34" charset="0"/>
              </a:rPr>
              <a:t>kể</a:t>
            </a:r>
            <a:r>
              <a:rPr lang="en-US" altLang="en-US" sz="3600" b="1" dirty="0">
                <a:solidFill>
                  <a:srgbClr val="C00000"/>
                </a:solidFill>
                <a:latin typeface="Arial" panose="020B0604020202020204" pitchFamily="34" charset="0"/>
                <a:cs typeface="Arial" panose="020B0604020202020204" pitchFamily="34" charset="0"/>
              </a:rPr>
              <a:t> </a:t>
            </a:r>
            <a:r>
              <a:rPr lang="en-US" altLang="en-US" sz="3600" b="1" dirty="0" err="1">
                <a:solidFill>
                  <a:srgbClr val="C00000"/>
                </a:solidFill>
                <a:latin typeface="Arial" panose="020B0604020202020204" pitchFamily="34" charset="0"/>
                <a:cs typeface="Arial" panose="020B0604020202020204" pitchFamily="34" charset="0"/>
              </a:rPr>
              <a:t>sôi</a:t>
            </a:r>
            <a:r>
              <a:rPr lang="en-US" altLang="en-US" sz="3600" b="1" dirty="0">
                <a:solidFill>
                  <a:srgbClr val="C00000"/>
                </a:solidFill>
                <a:latin typeface="Arial" panose="020B0604020202020204" pitchFamily="34" charset="0"/>
                <a:cs typeface="Arial" panose="020B0604020202020204" pitchFamily="34" charset="0"/>
              </a:rPr>
              <a:t> </a:t>
            </a:r>
            <a:r>
              <a:rPr lang="en-US" altLang="en-US" sz="3600" b="1" dirty="0" err="1">
                <a:solidFill>
                  <a:srgbClr val="C00000"/>
                </a:solidFill>
                <a:latin typeface="Arial" panose="020B0604020202020204" pitchFamily="34" charset="0"/>
                <a:cs typeface="Arial" panose="020B0604020202020204" pitchFamily="34" charset="0"/>
              </a:rPr>
              <a:t>nổi</a:t>
            </a:r>
            <a:r>
              <a:rPr lang="en-US" altLang="en-US" sz="3600" b="1" dirty="0">
                <a:solidFill>
                  <a:srgbClr val="C00000"/>
                </a:solidFill>
                <a:latin typeface="Arial" panose="020B0604020202020204" pitchFamily="34" charset="0"/>
                <a:cs typeface="Arial" panose="020B0604020202020204" pitchFamily="34" charset="0"/>
              </a:rPr>
              <a:t>, </a:t>
            </a:r>
            <a:r>
              <a:rPr lang="en-US" altLang="en-US" sz="3600" b="1" dirty="0" err="1">
                <a:solidFill>
                  <a:srgbClr val="C00000"/>
                </a:solidFill>
                <a:latin typeface="Arial" panose="020B0604020202020204" pitchFamily="34" charset="0"/>
                <a:cs typeface="Arial" panose="020B0604020202020204" pitchFamily="34" charset="0"/>
              </a:rPr>
              <a:t>hồi</a:t>
            </a:r>
            <a:r>
              <a:rPr lang="en-US" altLang="en-US" sz="3600" b="1" dirty="0">
                <a:solidFill>
                  <a:srgbClr val="C00000"/>
                </a:solidFill>
                <a:latin typeface="Arial" panose="020B0604020202020204" pitchFamily="34" charset="0"/>
                <a:cs typeface="Arial" panose="020B0604020202020204" pitchFamily="34" charset="0"/>
              </a:rPr>
              <a:t> </a:t>
            </a:r>
            <a:r>
              <a:rPr lang="en-US" altLang="en-US" sz="3600" b="1" dirty="0" err="1">
                <a:solidFill>
                  <a:srgbClr val="C00000"/>
                </a:solidFill>
                <a:latin typeface="Arial" panose="020B0604020202020204" pitchFamily="34" charset="0"/>
                <a:cs typeface="Arial" panose="020B0604020202020204" pitchFamily="34" charset="0"/>
              </a:rPr>
              <a:t>hộp</a:t>
            </a:r>
            <a:r>
              <a:rPr lang="en-US" altLang="en-US" sz="3600" b="1" dirty="0">
                <a:solidFill>
                  <a:srgbClr val="C00000"/>
                </a:solidFill>
                <a:latin typeface="Arial" panose="020B0604020202020204" pitchFamily="34" charset="0"/>
                <a:cs typeface="Arial" panose="020B0604020202020204" pitchFamily="34" charset="0"/>
              </a:rPr>
              <a:t>. </a:t>
            </a:r>
            <a:endParaRPr lang="vi-VN" altLang="en-US" sz="3600" b="1" dirty="0">
              <a:solidFill>
                <a:srgbClr val="C00000"/>
              </a:solidFill>
              <a:latin typeface="Arial" panose="020B0604020202020204" pitchFamily="34" charset="0"/>
              <a:cs typeface="Arial" panose="020B0604020202020204" pitchFamily="34" charset="0"/>
            </a:endParaRPr>
          </a:p>
          <a:p>
            <a:pPr algn="just" eaLnBrk="1" hangingPunct="1">
              <a:spcBef>
                <a:spcPct val="50000"/>
              </a:spcBef>
            </a:pPr>
            <a:r>
              <a:rPr lang="en-US" altLang="en-US" sz="3600" b="1" dirty="0" err="1">
                <a:solidFill>
                  <a:srgbClr val="C00000"/>
                </a:solidFill>
                <a:latin typeface="Arial" panose="020B0604020202020204" pitchFamily="34" charset="0"/>
                <a:cs typeface="Arial" panose="020B0604020202020204" pitchFamily="34" charset="0"/>
              </a:rPr>
              <a:t>Đoạn</a:t>
            </a:r>
            <a:r>
              <a:rPr lang="en-US" altLang="en-US" sz="3600" b="1" dirty="0">
                <a:solidFill>
                  <a:srgbClr val="C00000"/>
                </a:solidFill>
                <a:latin typeface="Arial" panose="020B0604020202020204" pitchFamily="34" charset="0"/>
                <a:cs typeface="Arial" panose="020B0604020202020204" pitchFamily="34" charset="0"/>
              </a:rPr>
              <a:t> 1: </a:t>
            </a:r>
            <a:r>
              <a:rPr lang="en-US" altLang="en-US" sz="3600" b="1" dirty="0" err="1">
                <a:solidFill>
                  <a:srgbClr val="C00000"/>
                </a:solidFill>
                <a:latin typeface="Arial" panose="020B0604020202020204" pitchFamily="34" charset="0"/>
                <a:cs typeface="Arial" panose="020B0604020202020204" pitchFamily="34" charset="0"/>
              </a:rPr>
              <a:t>Đọc</a:t>
            </a:r>
            <a:r>
              <a:rPr lang="en-US" altLang="en-US" sz="3600" b="1" dirty="0">
                <a:solidFill>
                  <a:srgbClr val="C00000"/>
                </a:solidFill>
                <a:latin typeface="Arial" panose="020B0604020202020204" pitchFamily="34" charset="0"/>
                <a:cs typeface="Arial" panose="020B0604020202020204" pitchFamily="34" charset="0"/>
              </a:rPr>
              <a:t> </a:t>
            </a:r>
            <a:r>
              <a:rPr lang="en-US" altLang="en-US" sz="3600" b="1" dirty="0" err="1">
                <a:solidFill>
                  <a:srgbClr val="C00000"/>
                </a:solidFill>
                <a:latin typeface="Arial" panose="020B0604020202020204" pitchFamily="34" charset="0"/>
                <a:cs typeface="Arial" panose="020B0604020202020204" pitchFamily="34" charset="0"/>
              </a:rPr>
              <a:t>chậm</a:t>
            </a:r>
            <a:r>
              <a:rPr lang="en-US" altLang="en-US" sz="3600" b="1" dirty="0">
                <a:solidFill>
                  <a:srgbClr val="C00000"/>
                </a:solidFill>
                <a:latin typeface="Arial" panose="020B0604020202020204" pitchFamily="34" charset="0"/>
                <a:cs typeface="Arial" panose="020B0604020202020204" pitchFamily="34" charset="0"/>
              </a:rPr>
              <a:t> 2 </a:t>
            </a:r>
            <a:r>
              <a:rPr lang="en-US" altLang="en-US" sz="3600" b="1" dirty="0" err="1">
                <a:solidFill>
                  <a:srgbClr val="C00000"/>
                </a:solidFill>
                <a:latin typeface="Arial" panose="020B0604020202020204" pitchFamily="34" charset="0"/>
                <a:cs typeface="Arial" panose="020B0604020202020204" pitchFamily="34" charset="0"/>
              </a:rPr>
              <a:t>câu</a:t>
            </a:r>
            <a:r>
              <a:rPr lang="en-US" altLang="en-US" sz="3600" b="1" dirty="0">
                <a:solidFill>
                  <a:srgbClr val="C00000"/>
                </a:solidFill>
                <a:latin typeface="Arial" panose="020B0604020202020204" pitchFamily="34" charset="0"/>
                <a:cs typeface="Arial" panose="020B0604020202020204" pitchFamily="34" charset="0"/>
              </a:rPr>
              <a:t> </a:t>
            </a:r>
            <a:r>
              <a:rPr lang="en-US" altLang="en-US" sz="3600" b="1" dirty="0" err="1">
                <a:solidFill>
                  <a:srgbClr val="C00000"/>
                </a:solidFill>
                <a:latin typeface="Arial" panose="020B0604020202020204" pitchFamily="34" charset="0"/>
                <a:cs typeface="Arial" panose="020B0604020202020204" pitchFamily="34" charset="0"/>
              </a:rPr>
              <a:t>đầu</a:t>
            </a:r>
            <a:r>
              <a:rPr lang="en-US" altLang="en-US" sz="3600" b="1" dirty="0">
                <a:solidFill>
                  <a:srgbClr val="C00000"/>
                </a:solidFill>
                <a:latin typeface="Arial" panose="020B0604020202020204" pitchFamily="34" charset="0"/>
                <a:cs typeface="Arial" panose="020B0604020202020204" pitchFamily="34" charset="0"/>
              </a:rPr>
              <a:t>, </a:t>
            </a:r>
            <a:r>
              <a:rPr lang="en-US" altLang="en-US" sz="3600" b="1" dirty="0" err="1">
                <a:solidFill>
                  <a:srgbClr val="C00000"/>
                </a:solidFill>
                <a:latin typeface="Arial" panose="020B0604020202020204" pitchFamily="34" charset="0"/>
                <a:cs typeface="Arial" panose="020B0604020202020204" pitchFamily="34" charset="0"/>
              </a:rPr>
              <a:t>đọc</a:t>
            </a:r>
            <a:r>
              <a:rPr lang="en-US" altLang="en-US" sz="3600" b="1" dirty="0">
                <a:solidFill>
                  <a:srgbClr val="C00000"/>
                </a:solidFill>
                <a:latin typeface="Arial" panose="020B0604020202020204" pitchFamily="34" charset="0"/>
                <a:cs typeface="Arial" panose="020B0604020202020204" pitchFamily="34" charset="0"/>
              </a:rPr>
              <a:t> </a:t>
            </a:r>
            <a:r>
              <a:rPr lang="en-US" altLang="en-US" sz="3600" b="1" dirty="0" err="1">
                <a:solidFill>
                  <a:srgbClr val="C00000"/>
                </a:solidFill>
                <a:latin typeface="Arial" panose="020B0604020202020204" pitchFamily="34" charset="0"/>
                <a:cs typeface="Arial" panose="020B0604020202020204" pitchFamily="34" charset="0"/>
              </a:rPr>
              <a:t>nhanh</a:t>
            </a:r>
            <a:r>
              <a:rPr lang="en-US" altLang="en-US" sz="3600" b="1" dirty="0">
                <a:solidFill>
                  <a:srgbClr val="C00000"/>
                </a:solidFill>
                <a:latin typeface="Arial" panose="020B0604020202020204" pitchFamily="34" charset="0"/>
                <a:cs typeface="Arial" panose="020B0604020202020204" pitchFamily="34" charset="0"/>
              </a:rPr>
              <a:t> </a:t>
            </a:r>
            <a:r>
              <a:rPr lang="en-US" altLang="en-US" sz="3600" b="1" dirty="0" err="1">
                <a:solidFill>
                  <a:srgbClr val="C00000"/>
                </a:solidFill>
                <a:latin typeface="Arial" panose="020B0604020202020204" pitchFamily="34" charset="0"/>
                <a:cs typeface="Arial" panose="020B0604020202020204" pitchFamily="34" charset="0"/>
              </a:rPr>
              <a:t>dần</a:t>
            </a:r>
            <a:r>
              <a:rPr lang="en-US" altLang="en-US" sz="3600" b="1" dirty="0">
                <a:solidFill>
                  <a:srgbClr val="C00000"/>
                </a:solidFill>
                <a:latin typeface="Arial" panose="020B0604020202020204" pitchFamily="34" charset="0"/>
                <a:cs typeface="Arial" panose="020B0604020202020204" pitchFamily="34" charset="0"/>
              </a:rPr>
              <a:t> </a:t>
            </a:r>
            <a:r>
              <a:rPr lang="en-US" altLang="en-US" sz="3600" b="1" dirty="0" err="1">
                <a:solidFill>
                  <a:srgbClr val="C00000"/>
                </a:solidFill>
                <a:latin typeface="Arial" panose="020B0604020202020204" pitchFamily="34" charset="0"/>
                <a:cs typeface="Arial" panose="020B0604020202020204" pitchFamily="34" charset="0"/>
              </a:rPr>
              <a:t>những</a:t>
            </a:r>
            <a:r>
              <a:rPr lang="en-US" altLang="en-US" sz="3600" b="1" dirty="0">
                <a:solidFill>
                  <a:srgbClr val="C00000"/>
                </a:solidFill>
                <a:latin typeface="Arial" panose="020B0604020202020204" pitchFamily="34" charset="0"/>
                <a:cs typeface="Arial" panose="020B0604020202020204" pitchFamily="34" charset="0"/>
              </a:rPr>
              <a:t> </a:t>
            </a:r>
            <a:r>
              <a:rPr lang="en-US" altLang="en-US" sz="3600" b="1" dirty="0" err="1">
                <a:solidFill>
                  <a:srgbClr val="C00000"/>
                </a:solidFill>
                <a:latin typeface="Arial" panose="020B0604020202020204" pitchFamily="34" charset="0"/>
                <a:cs typeface="Arial" panose="020B0604020202020204" pitchFamily="34" charset="0"/>
              </a:rPr>
              <a:t>câu</a:t>
            </a:r>
            <a:r>
              <a:rPr lang="en-US" altLang="en-US" sz="3600" b="1" dirty="0">
                <a:solidFill>
                  <a:srgbClr val="C00000"/>
                </a:solidFill>
                <a:latin typeface="Arial" panose="020B0604020202020204" pitchFamily="34" charset="0"/>
                <a:cs typeface="Arial" panose="020B0604020202020204" pitchFamily="34" charset="0"/>
              </a:rPr>
              <a:t> </a:t>
            </a:r>
            <a:r>
              <a:rPr lang="en-US" altLang="en-US" sz="3600" b="1" dirty="0" err="1">
                <a:solidFill>
                  <a:srgbClr val="C00000"/>
                </a:solidFill>
                <a:latin typeface="Arial" panose="020B0604020202020204" pitchFamily="34" charset="0"/>
                <a:cs typeface="Arial" panose="020B0604020202020204" pitchFamily="34" charset="0"/>
              </a:rPr>
              <a:t>diễn</a:t>
            </a:r>
            <a:r>
              <a:rPr lang="en-US" altLang="en-US" sz="3600" b="1" dirty="0">
                <a:solidFill>
                  <a:srgbClr val="C00000"/>
                </a:solidFill>
                <a:latin typeface="Arial" panose="020B0604020202020204" pitchFamily="34" charset="0"/>
                <a:cs typeface="Arial" panose="020B0604020202020204" pitchFamily="34" charset="0"/>
              </a:rPr>
              <a:t> </a:t>
            </a:r>
            <a:r>
              <a:rPr lang="en-US" altLang="en-US" sz="3600" b="1" dirty="0" err="1">
                <a:solidFill>
                  <a:srgbClr val="C00000"/>
                </a:solidFill>
                <a:latin typeface="Arial" panose="020B0604020202020204" pitchFamily="34" charset="0"/>
                <a:cs typeface="Arial" panose="020B0604020202020204" pitchFamily="34" charset="0"/>
              </a:rPr>
              <a:t>tả</a:t>
            </a:r>
            <a:r>
              <a:rPr lang="en-US" altLang="en-US" sz="3600" b="1" dirty="0">
                <a:solidFill>
                  <a:srgbClr val="C00000"/>
                </a:solidFill>
                <a:latin typeface="Arial" panose="020B0604020202020204" pitchFamily="34" charset="0"/>
                <a:cs typeface="Arial" panose="020B0604020202020204" pitchFamily="34" charset="0"/>
              </a:rPr>
              <a:t> </a:t>
            </a:r>
            <a:r>
              <a:rPr lang="en-US" altLang="en-US" sz="3600" b="1" dirty="0" err="1">
                <a:solidFill>
                  <a:srgbClr val="C00000"/>
                </a:solidFill>
                <a:latin typeface="Arial" panose="020B0604020202020204" pitchFamily="34" charset="0"/>
                <a:cs typeface="Arial" panose="020B0604020202020204" pitchFamily="34" charset="0"/>
              </a:rPr>
              <a:t>tình</a:t>
            </a:r>
            <a:r>
              <a:rPr lang="en-US" altLang="en-US" sz="3600" b="1" dirty="0">
                <a:solidFill>
                  <a:srgbClr val="C00000"/>
                </a:solidFill>
                <a:latin typeface="Arial" panose="020B0604020202020204" pitchFamily="34" charset="0"/>
                <a:cs typeface="Arial" panose="020B0604020202020204" pitchFamily="34" charset="0"/>
              </a:rPr>
              <a:t> </a:t>
            </a:r>
            <a:r>
              <a:rPr lang="en-US" altLang="en-US" sz="3600" b="1" dirty="0" err="1">
                <a:solidFill>
                  <a:srgbClr val="C00000"/>
                </a:solidFill>
                <a:latin typeface="Arial" panose="020B0604020202020204" pitchFamily="34" charset="0"/>
                <a:cs typeface="Arial" panose="020B0604020202020204" pitchFamily="34" charset="0"/>
              </a:rPr>
              <a:t>huống</a:t>
            </a:r>
            <a:r>
              <a:rPr lang="en-US" altLang="en-US" sz="3600" b="1" dirty="0">
                <a:solidFill>
                  <a:srgbClr val="C00000"/>
                </a:solidFill>
                <a:latin typeface="Arial" panose="020B0604020202020204" pitchFamily="34" charset="0"/>
                <a:cs typeface="Arial" panose="020B0604020202020204" pitchFamily="34" charset="0"/>
              </a:rPr>
              <a:t> </a:t>
            </a:r>
            <a:r>
              <a:rPr lang="en-US" altLang="en-US" sz="3600" b="1" dirty="0" err="1">
                <a:solidFill>
                  <a:srgbClr val="C00000"/>
                </a:solidFill>
                <a:latin typeface="Arial" panose="020B0604020202020204" pitchFamily="34" charset="0"/>
                <a:cs typeface="Arial" panose="020B0604020202020204" pitchFamily="34" charset="0"/>
              </a:rPr>
              <a:t>nguy</a:t>
            </a:r>
            <a:r>
              <a:rPr lang="en-US" altLang="en-US" sz="3600" b="1" dirty="0">
                <a:solidFill>
                  <a:srgbClr val="C00000"/>
                </a:solidFill>
                <a:latin typeface="Arial" panose="020B0604020202020204" pitchFamily="34" charset="0"/>
                <a:cs typeface="Arial" panose="020B0604020202020204" pitchFamily="34" charset="0"/>
              </a:rPr>
              <a:t> </a:t>
            </a:r>
            <a:r>
              <a:rPr lang="en-US" altLang="en-US" sz="3600" b="1" dirty="0" err="1">
                <a:solidFill>
                  <a:srgbClr val="C00000"/>
                </a:solidFill>
                <a:latin typeface="Arial" panose="020B0604020202020204" pitchFamily="34" charset="0"/>
                <a:cs typeface="Arial" panose="020B0604020202020204" pitchFamily="34" charset="0"/>
              </a:rPr>
              <a:t>hiểm</a:t>
            </a:r>
            <a:r>
              <a:rPr lang="en-US" altLang="en-US" sz="3600" b="1" dirty="0">
                <a:solidFill>
                  <a:srgbClr val="C00000"/>
                </a:solidFill>
                <a:latin typeface="Arial" panose="020B0604020202020204" pitchFamily="34" charset="0"/>
                <a:cs typeface="Arial" panose="020B0604020202020204" pitchFamily="34" charset="0"/>
              </a:rPr>
              <a:t>. </a:t>
            </a:r>
            <a:endParaRPr lang="vi-VN" altLang="en-US" sz="3600" b="1" dirty="0">
              <a:solidFill>
                <a:srgbClr val="C00000"/>
              </a:solidFill>
              <a:latin typeface="Arial" panose="020B0604020202020204" pitchFamily="34" charset="0"/>
              <a:cs typeface="Arial" panose="020B0604020202020204" pitchFamily="34" charset="0"/>
            </a:endParaRPr>
          </a:p>
          <a:p>
            <a:pPr algn="just" eaLnBrk="1" hangingPunct="1">
              <a:spcBef>
                <a:spcPct val="50000"/>
              </a:spcBef>
            </a:pPr>
            <a:r>
              <a:rPr lang="en-US" altLang="en-US" sz="3600" b="1" dirty="0" err="1">
                <a:solidFill>
                  <a:srgbClr val="C00000"/>
                </a:solidFill>
                <a:latin typeface="Arial" panose="020B0604020202020204" pitchFamily="34" charset="0"/>
                <a:cs typeface="Arial" panose="020B0604020202020204" pitchFamily="34" charset="0"/>
              </a:rPr>
              <a:t>Đoạn</a:t>
            </a:r>
            <a:r>
              <a:rPr lang="en-US" altLang="en-US" sz="3600" b="1" dirty="0">
                <a:solidFill>
                  <a:srgbClr val="C00000"/>
                </a:solidFill>
                <a:latin typeface="Arial" panose="020B0604020202020204" pitchFamily="34" charset="0"/>
                <a:cs typeface="Arial" panose="020B0604020202020204" pitchFamily="34" charset="0"/>
              </a:rPr>
              <a:t> 2: </a:t>
            </a:r>
            <a:r>
              <a:rPr lang="en-US" altLang="en-US" sz="3600" b="1" dirty="0" err="1">
                <a:solidFill>
                  <a:srgbClr val="C00000"/>
                </a:solidFill>
                <a:latin typeface="Arial" panose="020B0604020202020204" pitchFamily="34" charset="0"/>
                <a:cs typeface="Arial" panose="020B0604020202020204" pitchFamily="34" charset="0"/>
              </a:rPr>
              <a:t>Giọng</a:t>
            </a:r>
            <a:r>
              <a:rPr lang="en-US" altLang="en-US" sz="3600" b="1" dirty="0">
                <a:solidFill>
                  <a:srgbClr val="C00000"/>
                </a:solidFill>
                <a:latin typeface="Arial" panose="020B0604020202020204" pitchFamily="34" charset="0"/>
                <a:cs typeface="Arial" panose="020B0604020202020204" pitchFamily="34" charset="0"/>
              </a:rPr>
              <a:t> </a:t>
            </a:r>
            <a:r>
              <a:rPr lang="en-US" altLang="en-US" sz="3600" b="1" dirty="0" err="1">
                <a:solidFill>
                  <a:srgbClr val="C00000"/>
                </a:solidFill>
                <a:latin typeface="Arial" panose="020B0604020202020204" pitchFamily="34" charset="0"/>
                <a:cs typeface="Arial" panose="020B0604020202020204" pitchFamily="34" charset="0"/>
              </a:rPr>
              <a:t>sảng</a:t>
            </a:r>
            <a:r>
              <a:rPr lang="en-US" altLang="en-US" sz="3600" b="1" dirty="0">
                <a:solidFill>
                  <a:srgbClr val="C00000"/>
                </a:solidFill>
                <a:latin typeface="Arial" panose="020B0604020202020204" pitchFamily="34" charset="0"/>
                <a:cs typeface="Arial" panose="020B0604020202020204" pitchFamily="34" charset="0"/>
              </a:rPr>
              <a:t> </a:t>
            </a:r>
            <a:r>
              <a:rPr lang="en-US" altLang="en-US" sz="3600" b="1" dirty="0" err="1">
                <a:solidFill>
                  <a:srgbClr val="C00000"/>
                </a:solidFill>
                <a:latin typeface="Arial" panose="020B0604020202020204" pitchFamily="34" charset="0"/>
                <a:cs typeface="Arial" panose="020B0604020202020204" pitchFamily="34" charset="0"/>
              </a:rPr>
              <a:t>khoái</a:t>
            </a:r>
            <a:r>
              <a:rPr lang="en-US" altLang="en-US" sz="3600" b="1" dirty="0">
                <a:solidFill>
                  <a:srgbClr val="C00000"/>
                </a:solidFill>
                <a:latin typeface="Arial" panose="020B0604020202020204" pitchFamily="34" charset="0"/>
                <a:cs typeface="Arial" panose="020B0604020202020204" pitchFamily="34" charset="0"/>
              </a:rPr>
              <a:t>, </a:t>
            </a:r>
            <a:r>
              <a:rPr lang="en-US" altLang="en-US" sz="3600" b="1" dirty="0" err="1">
                <a:solidFill>
                  <a:srgbClr val="C00000"/>
                </a:solidFill>
                <a:latin typeface="Arial" panose="020B0604020202020204" pitchFamily="34" charset="0"/>
                <a:cs typeface="Arial" panose="020B0604020202020204" pitchFamily="34" charset="0"/>
              </a:rPr>
              <a:t>thán</a:t>
            </a:r>
            <a:r>
              <a:rPr lang="en-US" altLang="en-US" sz="3600" b="1" dirty="0">
                <a:solidFill>
                  <a:srgbClr val="C00000"/>
                </a:solidFill>
                <a:latin typeface="Arial" panose="020B0604020202020204" pitchFamily="34" charset="0"/>
                <a:cs typeface="Arial" panose="020B0604020202020204" pitchFamily="34" charset="0"/>
              </a:rPr>
              <a:t> </a:t>
            </a:r>
            <a:r>
              <a:rPr lang="en-US" altLang="en-US" sz="3600" b="1" dirty="0" err="1">
                <a:solidFill>
                  <a:srgbClr val="C00000"/>
                </a:solidFill>
                <a:latin typeface="Arial" panose="020B0604020202020204" pitchFamily="34" charset="0"/>
                <a:cs typeface="Arial" panose="020B0604020202020204" pitchFamily="34" charset="0"/>
              </a:rPr>
              <a:t>phục</a:t>
            </a:r>
            <a:r>
              <a:rPr lang="en-US" altLang="en-US" sz="3600" b="1" dirty="0">
                <a:solidFill>
                  <a:srgbClr val="C00000"/>
                </a:solidFill>
                <a:latin typeface="Arial" panose="020B0604020202020204" pitchFamily="34" charset="0"/>
                <a:cs typeface="Arial" panose="020B0604020202020204" pitchFamily="34" charset="0"/>
              </a:rPr>
              <a:t> </a:t>
            </a:r>
            <a:r>
              <a:rPr lang="en-US" altLang="en-US" sz="3600" b="1" dirty="0" err="1">
                <a:solidFill>
                  <a:srgbClr val="C00000"/>
                </a:solidFill>
                <a:latin typeface="Arial" panose="020B0604020202020204" pitchFamily="34" charset="0"/>
                <a:cs typeface="Arial" panose="020B0604020202020204" pitchFamily="34" charset="0"/>
              </a:rPr>
              <a:t>cá</a:t>
            </a:r>
            <a:r>
              <a:rPr lang="en-US" altLang="en-US" sz="3600" b="1" dirty="0">
                <a:solidFill>
                  <a:srgbClr val="C00000"/>
                </a:solidFill>
                <a:latin typeface="Arial" panose="020B0604020202020204" pitchFamily="34" charset="0"/>
                <a:cs typeface="Arial" panose="020B0604020202020204" pitchFamily="34" charset="0"/>
              </a:rPr>
              <a:t> </a:t>
            </a:r>
            <a:r>
              <a:rPr lang="en-US" altLang="en-US" sz="3600" b="1" dirty="0" err="1">
                <a:solidFill>
                  <a:srgbClr val="C00000"/>
                </a:solidFill>
                <a:latin typeface="Arial" panose="020B0604020202020204" pitchFamily="34" charset="0"/>
                <a:cs typeface="Arial" panose="020B0604020202020204" pitchFamily="34" charset="0"/>
              </a:rPr>
              <a:t>heo</a:t>
            </a:r>
            <a:r>
              <a:rPr lang="en-US" altLang="en-US" sz="3600" b="1" dirty="0">
                <a:solidFill>
                  <a:srgbClr val="C00000"/>
                </a:solidFill>
                <a:latin typeface="Arial" panose="020B0604020202020204" pitchFamily="34" charset="0"/>
                <a:cs typeface="Arial" panose="020B0604020202020204" pitchFamily="34" charset="0"/>
              </a:rPr>
              <a:t>.</a:t>
            </a:r>
            <a:endParaRPr lang="en-GB" altLang="en-US" sz="6000" dirty="0">
              <a:solidFill>
                <a:srgbClr val="C00000"/>
              </a:solidFill>
            </a:endParaRPr>
          </a:p>
        </p:txBody>
      </p:sp>
    </p:spTree>
    <p:extLst>
      <p:ext uri="{BB962C8B-B14F-4D97-AF65-F5344CB8AC3E}">
        <p14:creationId xmlns:p14="http://schemas.microsoft.com/office/powerpoint/2010/main" val="3872120036"/>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Rounded Corners 25">
            <a:extLst>
              <a:ext uri="{FF2B5EF4-FFF2-40B4-BE49-F238E27FC236}">
                <a16:creationId xmlns:a16="http://schemas.microsoft.com/office/drawing/2014/main" xmlns="" id="{31102EEC-918E-4685-9E80-2CA2D6BA2D6B}"/>
              </a:ext>
            </a:extLst>
          </p:cNvPr>
          <p:cNvSpPr/>
          <p:nvPr/>
        </p:nvSpPr>
        <p:spPr>
          <a:xfrm>
            <a:off x="375920" y="1381760"/>
            <a:ext cx="11409680" cy="50698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组合 4">
            <a:extLst>
              <a:ext uri="{FF2B5EF4-FFF2-40B4-BE49-F238E27FC236}">
                <a16:creationId xmlns:a16="http://schemas.microsoft.com/office/drawing/2014/main" xmlns="" id="{56322765-05BC-4012-8FB8-4744F732392C}"/>
              </a:ext>
            </a:extLst>
          </p:cNvPr>
          <p:cNvGrpSpPr/>
          <p:nvPr/>
        </p:nvGrpSpPr>
        <p:grpSpPr>
          <a:xfrm>
            <a:off x="5830010" y="5155547"/>
            <a:ext cx="6442560" cy="1914952"/>
            <a:chOff x="0" y="3566019"/>
            <a:chExt cx="12298652" cy="3655585"/>
          </a:xfrm>
        </p:grpSpPr>
        <p:pic>
          <p:nvPicPr>
            <p:cNvPr id="12" name="图片 5">
              <a:extLst>
                <a:ext uri="{FF2B5EF4-FFF2-40B4-BE49-F238E27FC236}">
                  <a16:creationId xmlns:a16="http://schemas.microsoft.com/office/drawing/2014/main" xmlns="" id="{F77EACB8-66C7-4448-8982-6DCA666100D7}"/>
                </a:ext>
              </a:extLst>
            </p:cNvPr>
            <p:cNvPicPr>
              <a:picLocks noChangeAspect="1"/>
            </p:cNvPicPr>
            <p:nvPr/>
          </p:nvPicPr>
          <p:blipFill rotWithShape="1">
            <a:blip r:embed="rId2">
              <a:extLst>
                <a:ext uri="{28A0092B-C50C-407E-A947-70E740481C1C}">
                  <a14:useLocalDpi xmlns:a14="http://schemas.microsoft.com/office/drawing/2010/main" val="0"/>
                </a:ext>
              </a:extLst>
            </a:blip>
            <a:srcRect l="58176" t="52867" r="-1171" b="21243"/>
            <a:stretch/>
          </p:blipFill>
          <p:spPr>
            <a:xfrm>
              <a:off x="9118237" y="3815161"/>
              <a:ext cx="3180415" cy="3406443"/>
            </a:xfrm>
            <a:prstGeom prst="rect">
              <a:avLst/>
            </a:prstGeom>
          </p:spPr>
        </p:pic>
        <p:grpSp>
          <p:nvGrpSpPr>
            <p:cNvPr id="13" name="组合 6">
              <a:extLst>
                <a:ext uri="{FF2B5EF4-FFF2-40B4-BE49-F238E27FC236}">
                  <a16:creationId xmlns:a16="http://schemas.microsoft.com/office/drawing/2014/main" xmlns="" id="{AE25196C-8D0E-4872-A442-E2B4052E910C}"/>
                </a:ext>
              </a:extLst>
            </p:cNvPr>
            <p:cNvGrpSpPr/>
            <p:nvPr/>
          </p:nvGrpSpPr>
          <p:grpSpPr>
            <a:xfrm>
              <a:off x="0" y="3566019"/>
              <a:ext cx="12195836" cy="3433990"/>
              <a:chOff x="-3836" y="3564981"/>
              <a:chExt cx="12195836" cy="3433990"/>
            </a:xfrm>
          </p:grpSpPr>
          <p:pic>
            <p:nvPicPr>
              <p:cNvPr id="14" name="图片 7">
                <a:extLst>
                  <a:ext uri="{FF2B5EF4-FFF2-40B4-BE49-F238E27FC236}">
                    <a16:creationId xmlns:a16="http://schemas.microsoft.com/office/drawing/2014/main" xmlns="" id="{E902CDC3-BB9C-4B1A-9BD4-F626AA168EDE}"/>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4596"/>
              <a:stretch/>
            </p:blipFill>
            <p:spPr>
              <a:xfrm>
                <a:off x="-3836" y="3705474"/>
                <a:ext cx="2664699" cy="3152526"/>
              </a:xfrm>
              <a:prstGeom prst="rect">
                <a:avLst/>
              </a:prstGeom>
            </p:spPr>
          </p:pic>
          <p:grpSp>
            <p:nvGrpSpPr>
              <p:cNvPr id="15" name="组合 8">
                <a:extLst>
                  <a:ext uri="{FF2B5EF4-FFF2-40B4-BE49-F238E27FC236}">
                    <a16:creationId xmlns:a16="http://schemas.microsoft.com/office/drawing/2014/main" xmlns="" id="{9E4CC67F-9B18-49F3-8D7A-4A0B86B0A401}"/>
                  </a:ext>
                </a:extLst>
              </p:cNvPr>
              <p:cNvGrpSpPr/>
              <p:nvPr/>
            </p:nvGrpSpPr>
            <p:grpSpPr>
              <a:xfrm>
                <a:off x="169579" y="3564981"/>
                <a:ext cx="12022421" cy="3433990"/>
                <a:chOff x="169579" y="3564981"/>
                <a:chExt cx="12022421" cy="3433990"/>
              </a:xfrm>
            </p:grpSpPr>
            <p:pic>
              <p:nvPicPr>
                <p:cNvPr id="16" name="图片 9">
                  <a:extLst>
                    <a:ext uri="{FF2B5EF4-FFF2-40B4-BE49-F238E27FC236}">
                      <a16:creationId xmlns:a16="http://schemas.microsoft.com/office/drawing/2014/main" xmlns="" id="{DDB2D210-0852-4BB4-8E0E-4E9A74583002}"/>
                    </a:ext>
                  </a:extLst>
                </p:cNvPr>
                <p:cNvPicPr>
                  <a:picLocks noChangeAspect="1"/>
                </p:cNvPicPr>
                <p:nvPr/>
              </p:nvPicPr>
              <p:blipFill rotWithShape="1">
                <a:blip r:embed="rId3">
                  <a:extLst>
                    <a:ext uri="{28A0092B-C50C-407E-A947-70E740481C1C}">
                      <a14:useLocalDpi xmlns:a14="http://schemas.microsoft.com/office/drawing/2010/main" val="0"/>
                    </a:ext>
                  </a:extLst>
                </a:blip>
                <a:srcRect l="65426" t="67526" r="-108" b="9176"/>
                <a:stretch/>
              </p:blipFill>
              <p:spPr>
                <a:xfrm>
                  <a:off x="9429135" y="3564981"/>
                  <a:ext cx="2762865" cy="3301218"/>
                </a:xfrm>
                <a:prstGeom prst="rect">
                  <a:avLst/>
                </a:prstGeom>
              </p:spPr>
            </p:pic>
            <p:grpSp>
              <p:nvGrpSpPr>
                <p:cNvPr id="17" name="组合 10">
                  <a:extLst>
                    <a:ext uri="{FF2B5EF4-FFF2-40B4-BE49-F238E27FC236}">
                      <a16:creationId xmlns:a16="http://schemas.microsoft.com/office/drawing/2014/main" xmlns="" id="{48E0D5F1-7C85-48FB-B524-BDB37A5195B1}"/>
                    </a:ext>
                  </a:extLst>
                </p:cNvPr>
                <p:cNvGrpSpPr/>
                <p:nvPr/>
              </p:nvGrpSpPr>
              <p:grpSpPr>
                <a:xfrm>
                  <a:off x="169579" y="3963247"/>
                  <a:ext cx="9959645" cy="3035724"/>
                  <a:chOff x="169579" y="3963247"/>
                  <a:chExt cx="9959645" cy="3035724"/>
                </a:xfrm>
              </p:grpSpPr>
              <p:pic>
                <p:nvPicPr>
                  <p:cNvPr id="18" name="图片 11">
                    <a:extLst>
                      <a:ext uri="{FF2B5EF4-FFF2-40B4-BE49-F238E27FC236}">
                        <a16:creationId xmlns:a16="http://schemas.microsoft.com/office/drawing/2014/main" xmlns="" id="{583D3A4E-23D7-480E-978F-7AF82E408386}"/>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169579" y="4358452"/>
                    <a:ext cx="2467897" cy="2528052"/>
                  </a:xfrm>
                  <a:prstGeom prst="rect">
                    <a:avLst/>
                  </a:prstGeom>
                </p:spPr>
              </p:pic>
              <p:pic>
                <p:nvPicPr>
                  <p:cNvPr id="19" name="图片 12">
                    <a:extLst>
                      <a:ext uri="{FF2B5EF4-FFF2-40B4-BE49-F238E27FC236}">
                        <a16:creationId xmlns:a16="http://schemas.microsoft.com/office/drawing/2014/main" xmlns="" id="{3B89093F-7114-4198-B246-1A9E5AF6EFA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8729046" y="4649650"/>
                    <a:ext cx="1400178" cy="2298273"/>
                  </a:xfrm>
                  <a:prstGeom prst="rect">
                    <a:avLst/>
                  </a:prstGeom>
                </p:spPr>
              </p:pic>
              <p:pic>
                <p:nvPicPr>
                  <p:cNvPr id="20" name="图片 13">
                    <a:extLst>
                      <a:ext uri="{FF2B5EF4-FFF2-40B4-BE49-F238E27FC236}">
                        <a16:creationId xmlns:a16="http://schemas.microsoft.com/office/drawing/2014/main" xmlns="" id="{B83E0C07-9316-4FFA-984D-45D17877FF3D}"/>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2291851" y="4991808"/>
                    <a:ext cx="1850211" cy="1895310"/>
                  </a:xfrm>
                  <a:prstGeom prst="rect">
                    <a:avLst/>
                  </a:prstGeom>
                </p:spPr>
              </p:pic>
              <p:pic>
                <p:nvPicPr>
                  <p:cNvPr id="21" name="图片 14">
                    <a:extLst>
                      <a:ext uri="{FF2B5EF4-FFF2-40B4-BE49-F238E27FC236}">
                        <a16:creationId xmlns:a16="http://schemas.microsoft.com/office/drawing/2014/main" xmlns="" id="{DCBE873A-825D-4619-9C1C-805468CF4420}"/>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7243369" y="4922282"/>
                    <a:ext cx="1917482" cy="1964221"/>
                  </a:xfrm>
                  <a:prstGeom prst="rect">
                    <a:avLst/>
                  </a:prstGeom>
                </p:spPr>
              </p:pic>
              <p:pic>
                <p:nvPicPr>
                  <p:cNvPr id="22" name="图片 15">
                    <a:extLst>
                      <a:ext uri="{FF2B5EF4-FFF2-40B4-BE49-F238E27FC236}">
                        <a16:creationId xmlns:a16="http://schemas.microsoft.com/office/drawing/2014/main" xmlns="" id="{B4DE0A29-040D-4753-8583-BEE3BE3147AF}"/>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t="48762" r="59945" b="26775"/>
                  <a:stretch/>
                </p:blipFill>
                <p:spPr>
                  <a:xfrm>
                    <a:off x="3826598" y="5351805"/>
                    <a:ext cx="1400178" cy="1521061"/>
                  </a:xfrm>
                  <a:prstGeom prst="rect">
                    <a:avLst/>
                  </a:prstGeom>
                </p:spPr>
              </p:pic>
              <p:pic>
                <p:nvPicPr>
                  <p:cNvPr id="23" name="图片 16">
                    <a:extLst>
                      <a:ext uri="{FF2B5EF4-FFF2-40B4-BE49-F238E27FC236}">
                        <a16:creationId xmlns:a16="http://schemas.microsoft.com/office/drawing/2014/main" xmlns="" id="{A538286F-59A4-45A4-9D36-1A84D848426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4564326" y="4700698"/>
                    <a:ext cx="1400178" cy="2298273"/>
                  </a:xfrm>
                  <a:prstGeom prst="rect">
                    <a:avLst/>
                  </a:prstGeom>
                </p:spPr>
              </p:pic>
              <p:pic>
                <p:nvPicPr>
                  <p:cNvPr id="24" name="图片 17">
                    <a:extLst>
                      <a:ext uri="{FF2B5EF4-FFF2-40B4-BE49-F238E27FC236}">
                        <a16:creationId xmlns:a16="http://schemas.microsoft.com/office/drawing/2014/main" xmlns="" id="{C7A9CB0F-445E-42B0-BE98-BDDA7DC9C454}"/>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6775"/>
                  <a:stretch/>
                </p:blipFill>
                <p:spPr>
                  <a:xfrm>
                    <a:off x="5264416" y="3963247"/>
                    <a:ext cx="2664699" cy="2894753"/>
                  </a:xfrm>
                  <a:prstGeom prst="rect">
                    <a:avLst/>
                  </a:prstGeom>
                </p:spPr>
              </p:pic>
            </p:grpSp>
          </p:grpSp>
        </p:grpSp>
      </p:grpSp>
      <p:grpSp>
        <p:nvGrpSpPr>
          <p:cNvPr id="30" name="组合 4">
            <a:extLst>
              <a:ext uri="{FF2B5EF4-FFF2-40B4-BE49-F238E27FC236}">
                <a16:creationId xmlns:a16="http://schemas.microsoft.com/office/drawing/2014/main" xmlns="" id="{02F7CFD9-2AEC-413B-B96A-80968A4D63D3}"/>
              </a:ext>
            </a:extLst>
          </p:cNvPr>
          <p:cNvGrpSpPr/>
          <p:nvPr/>
        </p:nvGrpSpPr>
        <p:grpSpPr>
          <a:xfrm flipH="1">
            <a:off x="-61820" y="5164897"/>
            <a:ext cx="6442560" cy="1914952"/>
            <a:chOff x="0" y="3566019"/>
            <a:chExt cx="12298652" cy="3655585"/>
          </a:xfrm>
        </p:grpSpPr>
        <p:pic>
          <p:nvPicPr>
            <p:cNvPr id="31" name="图片 5">
              <a:extLst>
                <a:ext uri="{FF2B5EF4-FFF2-40B4-BE49-F238E27FC236}">
                  <a16:creationId xmlns:a16="http://schemas.microsoft.com/office/drawing/2014/main" xmlns="" id="{3188F653-4AAD-4A84-8879-12A69AD8B88B}"/>
                </a:ext>
              </a:extLst>
            </p:cNvPr>
            <p:cNvPicPr>
              <a:picLocks noChangeAspect="1"/>
            </p:cNvPicPr>
            <p:nvPr/>
          </p:nvPicPr>
          <p:blipFill rotWithShape="1">
            <a:blip r:embed="rId2">
              <a:extLst>
                <a:ext uri="{28A0092B-C50C-407E-A947-70E740481C1C}">
                  <a14:useLocalDpi xmlns:a14="http://schemas.microsoft.com/office/drawing/2010/main" val="0"/>
                </a:ext>
              </a:extLst>
            </a:blip>
            <a:srcRect l="58176" t="52867" r="-1171" b="21243"/>
            <a:stretch/>
          </p:blipFill>
          <p:spPr>
            <a:xfrm>
              <a:off x="9118237" y="3815161"/>
              <a:ext cx="3180415" cy="3406443"/>
            </a:xfrm>
            <a:prstGeom prst="rect">
              <a:avLst/>
            </a:prstGeom>
          </p:spPr>
        </p:pic>
        <p:grpSp>
          <p:nvGrpSpPr>
            <p:cNvPr id="32" name="组合 6">
              <a:extLst>
                <a:ext uri="{FF2B5EF4-FFF2-40B4-BE49-F238E27FC236}">
                  <a16:creationId xmlns:a16="http://schemas.microsoft.com/office/drawing/2014/main" xmlns="" id="{9ED19737-99AA-4CCA-987A-731AB5C91F16}"/>
                </a:ext>
              </a:extLst>
            </p:cNvPr>
            <p:cNvGrpSpPr/>
            <p:nvPr/>
          </p:nvGrpSpPr>
          <p:grpSpPr>
            <a:xfrm>
              <a:off x="0" y="3566019"/>
              <a:ext cx="12195836" cy="3433990"/>
              <a:chOff x="-3836" y="3564981"/>
              <a:chExt cx="12195836" cy="3433990"/>
            </a:xfrm>
          </p:grpSpPr>
          <p:pic>
            <p:nvPicPr>
              <p:cNvPr id="33" name="图片 7">
                <a:extLst>
                  <a:ext uri="{FF2B5EF4-FFF2-40B4-BE49-F238E27FC236}">
                    <a16:creationId xmlns:a16="http://schemas.microsoft.com/office/drawing/2014/main" xmlns="" id="{54FFDDAB-45C2-44AD-8052-CE9B38B783D9}"/>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4596"/>
              <a:stretch/>
            </p:blipFill>
            <p:spPr>
              <a:xfrm>
                <a:off x="-3836" y="3705474"/>
                <a:ext cx="2664699" cy="3152526"/>
              </a:xfrm>
              <a:prstGeom prst="rect">
                <a:avLst/>
              </a:prstGeom>
            </p:spPr>
          </p:pic>
          <p:grpSp>
            <p:nvGrpSpPr>
              <p:cNvPr id="34" name="组合 8">
                <a:extLst>
                  <a:ext uri="{FF2B5EF4-FFF2-40B4-BE49-F238E27FC236}">
                    <a16:creationId xmlns:a16="http://schemas.microsoft.com/office/drawing/2014/main" xmlns="" id="{0F61B89B-D832-45AA-AF9E-5302468A2FB6}"/>
                  </a:ext>
                </a:extLst>
              </p:cNvPr>
              <p:cNvGrpSpPr/>
              <p:nvPr/>
            </p:nvGrpSpPr>
            <p:grpSpPr>
              <a:xfrm>
                <a:off x="169579" y="3564981"/>
                <a:ext cx="12022421" cy="3433990"/>
                <a:chOff x="169579" y="3564981"/>
                <a:chExt cx="12022421" cy="3433990"/>
              </a:xfrm>
            </p:grpSpPr>
            <p:pic>
              <p:nvPicPr>
                <p:cNvPr id="35" name="图片 9">
                  <a:extLst>
                    <a:ext uri="{FF2B5EF4-FFF2-40B4-BE49-F238E27FC236}">
                      <a16:creationId xmlns:a16="http://schemas.microsoft.com/office/drawing/2014/main" xmlns="" id="{C15DF47A-0ED9-430F-B7DE-0BA2463E5C86}"/>
                    </a:ext>
                  </a:extLst>
                </p:cNvPr>
                <p:cNvPicPr>
                  <a:picLocks noChangeAspect="1"/>
                </p:cNvPicPr>
                <p:nvPr/>
              </p:nvPicPr>
              <p:blipFill rotWithShape="1">
                <a:blip r:embed="rId3">
                  <a:extLst>
                    <a:ext uri="{28A0092B-C50C-407E-A947-70E740481C1C}">
                      <a14:useLocalDpi xmlns:a14="http://schemas.microsoft.com/office/drawing/2010/main" val="0"/>
                    </a:ext>
                  </a:extLst>
                </a:blip>
                <a:srcRect l="65426" t="67526" r="-108" b="9176"/>
                <a:stretch/>
              </p:blipFill>
              <p:spPr>
                <a:xfrm>
                  <a:off x="9429135" y="3564981"/>
                  <a:ext cx="2762865" cy="3301218"/>
                </a:xfrm>
                <a:prstGeom prst="rect">
                  <a:avLst/>
                </a:prstGeom>
              </p:spPr>
            </p:pic>
            <p:grpSp>
              <p:nvGrpSpPr>
                <p:cNvPr id="36" name="组合 10">
                  <a:extLst>
                    <a:ext uri="{FF2B5EF4-FFF2-40B4-BE49-F238E27FC236}">
                      <a16:creationId xmlns:a16="http://schemas.microsoft.com/office/drawing/2014/main" xmlns="" id="{12B8F0BB-E2FA-48B4-BF63-9F9744560FA2}"/>
                    </a:ext>
                  </a:extLst>
                </p:cNvPr>
                <p:cNvGrpSpPr/>
                <p:nvPr/>
              </p:nvGrpSpPr>
              <p:grpSpPr>
                <a:xfrm>
                  <a:off x="169579" y="3963247"/>
                  <a:ext cx="9959645" cy="3035724"/>
                  <a:chOff x="169579" y="3963247"/>
                  <a:chExt cx="9959645" cy="3035724"/>
                </a:xfrm>
              </p:grpSpPr>
              <p:pic>
                <p:nvPicPr>
                  <p:cNvPr id="37" name="图片 11">
                    <a:extLst>
                      <a:ext uri="{FF2B5EF4-FFF2-40B4-BE49-F238E27FC236}">
                        <a16:creationId xmlns:a16="http://schemas.microsoft.com/office/drawing/2014/main" xmlns="" id="{E90EF9F3-B534-4B3A-8ED9-400A6D04A236}"/>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169579" y="4358452"/>
                    <a:ext cx="2467897" cy="2528052"/>
                  </a:xfrm>
                  <a:prstGeom prst="rect">
                    <a:avLst/>
                  </a:prstGeom>
                </p:spPr>
              </p:pic>
              <p:pic>
                <p:nvPicPr>
                  <p:cNvPr id="38" name="图片 12">
                    <a:extLst>
                      <a:ext uri="{FF2B5EF4-FFF2-40B4-BE49-F238E27FC236}">
                        <a16:creationId xmlns:a16="http://schemas.microsoft.com/office/drawing/2014/main" xmlns="" id="{DC10FBB6-37C0-4484-8B3B-F9FB7814FD1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8729046" y="4649650"/>
                    <a:ext cx="1400178" cy="2298273"/>
                  </a:xfrm>
                  <a:prstGeom prst="rect">
                    <a:avLst/>
                  </a:prstGeom>
                </p:spPr>
              </p:pic>
              <p:pic>
                <p:nvPicPr>
                  <p:cNvPr id="39" name="图片 13">
                    <a:extLst>
                      <a:ext uri="{FF2B5EF4-FFF2-40B4-BE49-F238E27FC236}">
                        <a16:creationId xmlns:a16="http://schemas.microsoft.com/office/drawing/2014/main" xmlns="" id="{3C8AEAD9-9B16-497D-9F09-525994CD24B7}"/>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2291851" y="4991808"/>
                    <a:ext cx="1850211" cy="1895310"/>
                  </a:xfrm>
                  <a:prstGeom prst="rect">
                    <a:avLst/>
                  </a:prstGeom>
                </p:spPr>
              </p:pic>
              <p:pic>
                <p:nvPicPr>
                  <p:cNvPr id="40" name="图片 14">
                    <a:extLst>
                      <a:ext uri="{FF2B5EF4-FFF2-40B4-BE49-F238E27FC236}">
                        <a16:creationId xmlns:a16="http://schemas.microsoft.com/office/drawing/2014/main" xmlns="" id="{04E4921D-0A9D-4F98-B9D7-73BC628DC9F9}"/>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7243369" y="4922282"/>
                    <a:ext cx="1917482" cy="1964221"/>
                  </a:xfrm>
                  <a:prstGeom prst="rect">
                    <a:avLst/>
                  </a:prstGeom>
                </p:spPr>
              </p:pic>
              <p:pic>
                <p:nvPicPr>
                  <p:cNvPr id="41" name="图片 15">
                    <a:extLst>
                      <a:ext uri="{FF2B5EF4-FFF2-40B4-BE49-F238E27FC236}">
                        <a16:creationId xmlns:a16="http://schemas.microsoft.com/office/drawing/2014/main" xmlns="" id="{FED885F0-62EE-4CD9-854A-4A7D5488FC9F}"/>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t="48762" r="59945" b="26775"/>
                  <a:stretch/>
                </p:blipFill>
                <p:spPr>
                  <a:xfrm>
                    <a:off x="3826598" y="5351805"/>
                    <a:ext cx="1400178" cy="1521061"/>
                  </a:xfrm>
                  <a:prstGeom prst="rect">
                    <a:avLst/>
                  </a:prstGeom>
                </p:spPr>
              </p:pic>
              <p:pic>
                <p:nvPicPr>
                  <p:cNvPr id="42" name="图片 16">
                    <a:extLst>
                      <a:ext uri="{FF2B5EF4-FFF2-40B4-BE49-F238E27FC236}">
                        <a16:creationId xmlns:a16="http://schemas.microsoft.com/office/drawing/2014/main" xmlns="" id="{DDA5C019-0BD2-4307-8FCC-166DA3A0281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4564326" y="4700698"/>
                    <a:ext cx="1400178" cy="2298273"/>
                  </a:xfrm>
                  <a:prstGeom prst="rect">
                    <a:avLst/>
                  </a:prstGeom>
                </p:spPr>
              </p:pic>
              <p:pic>
                <p:nvPicPr>
                  <p:cNvPr id="43" name="图片 17">
                    <a:extLst>
                      <a:ext uri="{FF2B5EF4-FFF2-40B4-BE49-F238E27FC236}">
                        <a16:creationId xmlns:a16="http://schemas.microsoft.com/office/drawing/2014/main" xmlns="" id="{6A159F02-952F-4F93-943D-EDCFB3332717}"/>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6775"/>
                  <a:stretch/>
                </p:blipFill>
                <p:spPr>
                  <a:xfrm>
                    <a:off x="5264416" y="3963247"/>
                    <a:ext cx="2664699" cy="2894753"/>
                  </a:xfrm>
                  <a:prstGeom prst="rect">
                    <a:avLst/>
                  </a:prstGeom>
                </p:spPr>
              </p:pic>
            </p:grpSp>
          </p:grpSp>
        </p:grpSp>
      </p:grpSp>
      <p:grpSp>
        <p:nvGrpSpPr>
          <p:cNvPr id="2" name="Group 1">
            <a:extLst>
              <a:ext uri="{FF2B5EF4-FFF2-40B4-BE49-F238E27FC236}">
                <a16:creationId xmlns:a16="http://schemas.microsoft.com/office/drawing/2014/main" xmlns="" id="{5BD96388-6129-4CB1-95FA-2CA045062678}"/>
              </a:ext>
            </a:extLst>
          </p:cNvPr>
          <p:cNvGrpSpPr/>
          <p:nvPr/>
        </p:nvGrpSpPr>
        <p:grpSpPr>
          <a:xfrm>
            <a:off x="406400" y="130815"/>
            <a:ext cx="6294409" cy="2367300"/>
            <a:chOff x="28272" y="-31308"/>
            <a:chExt cx="12581920" cy="4732006"/>
          </a:xfrm>
        </p:grpSpPr>
        <p:sp>
          <p:nvSpPr>
            <p:cNvPr id="44" name="云形 69">
              <a:extLst>
                <a:ext uri="{FF2B5EF4-FFF2-40B4-BE49-F238E27FC236}">
                  <a16:creationId xmlns:a16="http://schemas.microsoft.com/office/drawing/2014/main" xmlns="" id="{5ADFAF1A-30B6-43B1-BF1A-E21CE5FD2CA2}"/>
                </a:ext>
              </a:extLst>
            </p:cNvPr>
            <p:cNvSpPr/>
            <p:nvPr/>
          </p:nvSpPr>
          <p:spPr>
            <a:xfrm>
              <a:off x="1490783" y="567942"/>
              <a:ext cx="10686534" cy="4132756"/>
            </a:xfrm>
            <a:prstGeom prst="cloud">
              <a:avLst/>
            </a:prstGeom>
            <a:solidFill>
              <a:schemeClr val="bg1"/>
            </a:solidFill>
            <a:ln w="25400" cap="rnd">
              <a:solidFill>
                <a:srgbClr val="00B0F0"/>
              </a:solidFill>
              <a:prstDash val="sys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800"/>
                <a:t>z</a:t>
              </a:r>
              <a:endParaRPr lang="zh-CN" altLang="en-US" sz="800"/>
            </a:p>
          </p:txBody>
        </p:sp>
        <p:sp>
          <p:nvSpPr>
            <p:cNvPr id="45" name="Rectangle 44">
              <a:extLst>
                <a:ext uri="{FF2B5EF4-FFF2-40B4-BE49-F238E27FC236}">
                  <a16:creationId xmlns:a16="http://schemas.microsoft.com/office/drawing/2014/main" xmlns="" id="{8772A774-ECF0-4E9D-A467-71DD8704ADF8}"/>
                </a:ext>
              </a:extLst>
            </p:cNvPr>
            <p:cNvSpPr/>
            <p:nvPr/>
          </p:nvSpPr>
          <p:spPr>
            <a:xfrm>
              <a:off x="2939210" y="1619013"/>
              <a:ext cx="9670982" cy="1845648"/>
            </a:xfrm>
            <a:prstGeom prst="rect">
              <a:avLst/>
            </a:prstGeom>
            <a:noFill/>
          </p:spPr>
          <p:txBody>
            <a:bodyPr wrap="square" lIns="91440" tIns="45720" rIns="91440" bIns="45720">
              <a:spAutoFit/>
            </a:bodyPr>
            <a:lstStyle/>
            <a:p>
              <a:pPr algn="ctr"/>
              <a:r>
                <a:rPr lang="vi-VN" sz="5400" b="1">
                  <a:ln w="38100">
                    <a:solidFill>
                      <a:schemeClr val="bg1"/>
                    </a:solidFill>
                    <a:prstDash val="solid"/>
                  </a:ln>
                  <a:solidFill>
                    <a:srgbClr val="00B0F0"/>
                  </a:solidFill>
                  <a:effectLst>
                    <a:outerShdw blurRad="50800" dist="38100" dir="13500000" algn="br" rotWithShape="0">
                      <a:prstClr val="black">
                        <a:alpha val="40000"/>
                      </a:prstClr>
                    </a:outerShdw>
                  </a:effectLst>
                  <a:latin typeface="iCiel Pequena" pitchFamily="50" charset="0"/>
                </a:rPr>
                <a:t>LUYỆN ĐỌC HAY</a:t>
              </a:r>
              <a:endParaRPr lang="en-US" sz="5400" b="1" cap="none" spc="0">
                <a:ln w="38100">
                  <a:solidFill>
                    <a:schemeClr val="bg1"/>
                  </a:solidFill>
                  <a:prstDash val="solid"/>
                </a:ln>
                <a:solidFill>
                  <a:srgbClr val="00B0F0"/>
                </a:solidFill>
                <a:effectLst>
                  <a:outerShdw blurRad="50800" dist="38100" dir="13500000" algn="br" rotWithShape="0">
                    <a:prstClr val="black">
                      <a:alpha val="40000"/>
                    </a:prstClr>
                  </a:outerShdw>
                </a:effectLst>
                <a:latin typeface="iCiel Pequena" pitchFamily="50" charset="0"/>
              </a:endParaRPr>
            </a:p>
          </p:txBody>
        </p:sp>
        <p:pic>
          <p:nvPicPr>
            <p:cNvPr id="46" name="Picture 2">
              <a:extLst>
                <a:ext uri="{FF2B5EF4-FFF2-40B4-BE49-F238E27FC236}">
                  <a16:creationId xmlns:a16="http://schemas.microsoft.com/office/drawing/2014/main" xmlns="" id="{9E97BC4D-0477-4A6F-9F72-B348310745CB}"/>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rot="1312110">
              <a:off x="28272" y="-31308"/>
              <a:ext cx="3378352" cy="4391490"/>
            </a:xfrm>
            <a:prstGeom prst="rect">
              <a:avLst/>
            </a:prstGeom>
          </p:spPr>
        </p:pic>
      </p:grpSp>
      <p:sp>
        <p:nvSpPr>
          <p:cNvPr id="49" name="Text Box 4">
            <a:extLst>
              <a:ext uri="{FF2B5EF4-FFF2-40B4-BE49-F238E27FC236}">
                <a16:creationId xmlns:a16="http://schemas.microsoft.com/office/drawing/2014/main" xmlns="" id="{8A4B0218-959E-4269-BF2B-D48F2DD63493}"/>
              </a:ext>
            </a:extLst>
          </p:cNvPr>
          <p:cNvSpPr txBox="1">
            <a:spLocks noChangeArrowheads="1"/>
          </p:cNvSpPr>
          <p:nvPr/>
        </p:nvSpPr>
        <p:spPr bwMode="auto">
          <a:xfrm>
            <a:off x="882828" y="2666518"/>
            <a:ext cx="10712433" cy="2738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51525" tIns="75763" rIns="151525" bIns="75763">
            <a:spAutoFit/>
          </a:bodyPr>
          <a:lstStyle>
            <a:lvl1pPr>
              <a:defRPr sz="5000" b="1">
                <a:solidFill>
                  <a:srgbClr val="3333FF"/>
                </a:solidFill>
                <a:latin typeface="Times New Roman" panose="02020603050405020304" pitchFamily="18" charset="0"/>
              </a:defRPr>
            </a:lvl1pPr>
            <a:lvl2pPr marL="742950" indent="-285750">
              <a:defRPr sz="5000" b="1">
                <a:solidFill>
                  <a:srgbClr val="3333FF"/>
                </a:solidFill>
                <a:latin typeface="Times New Roman" panose="02020603050405020304" pitchFamily="18" charset="0"/>
              </a:defRPr>
            </a:lvl2pPr>
            <a:lvl3pPr marL="1143000" indent="-228600">
              <a:defRPr sz="5000" b="1">
                <a:solidFill>
                  <a:srgbClr val="3333FF"/>
                </a:solidFill>
                <a:latin typeface="Times New Roman" panose="02020603050405020304" pitchFamily="18" charset="0"/>
              </a:defRPr>
            </a:lvl3pPr>
            <a:lvl4pPr marL="1600200" indent="-228600">
              <a:defRPr sz="5000" b="1">
                <a:solidFill>
                  <a:srgbClr val="3333FF"/>
                </a:solidFill>
                <a:latin typeface="Times New Roman" panose="02020603050405020304" pitchFamily="18" charset="0"/>
              </a:defRPr>
            </a:lvl4pPr>
            <a:lvl5pPr marL="2057400" indent="-228600">
              <a:defRPr sz="5000" b="1">
                <a:solidFill>
                  <a:srgbClr val="3333FF"/>
                </a:solidFill>
                <a:latin typeface="Times New Roman" panose="02020603050405020304" pitchFamily="18" charset="0"/>
              </a:defRPr>
            </a:lvl5pPr>
            <a:lvl6pPr marL="2514600" indent="-228600" eaLnBrk="0" fontAlgn="base" hangingPunct="0">
              <a:spcBef>
                <a:spcPct val="0"/>
              </a:spcBef>
              <a:spcAft>
                <a:spcPct val="0"/>
              </a:spcAft>
              <a:defRPr sz="5000" b="1">
                <a:solidFill>
                  <a:srgbClr val="3333FF"/>
                </a:solidFill>
                <a:latin typeface="Times New Roman" panose="02020603050405020304" pitchFamily="18" charset="0"/>
              </a:defRPr>
            </a:lvl6pPr>
            <a:lvl7pPr marL="2971800" indent="-228600" eaLnBrk="0" fontAlgn="base" hangingPunct="0">
              <a:spcBef>
                <a:spcPct val="0"/>
              </a:spcBef>
              <a:spcAft>
                <a:spcPct val="0"/>
              </a:spcAft>
              <a:defRPr sz="5000" b="1">
                <a:solidFill>
                  <a:srgbClr val="3333FF"/>
                </a:solidFill>
                <a:latin typeface="Times New Roman" panose="02020603050405020304" pitchFamily="18" charset="0"/>
              </a:defRPr>
            </a:lvl7pPr>
            <a:lvl8pPr marL="3429000" indent="-228600" eaLnBrk="0" fontAlgn="base" hangingPunct="0">
              <a:spcBef>
                <a:spcPct val="0"/>
              </a:spcBef>
              <a:spcAft>
                <a:spcPct val="0"/>
              </a:spcAft>
              <a:defRPr sz="5000" b="1">
                <a:solidFill>
                  <a:srgbClr val="3333FF"/>
                </a:solidFill>
                <a:latin typeface="Times New Roman" panose="02020603050405020304" pitchFamily="18" charset="0"/>
              </a:defRPr>
            </a:lvl8pPr>
            <a:lvl9pPr marL="3886200" indent="-228600" eaLnBrk="0" fontAlgn="base" hangingPunct="0">
              <a:spcBef>
                <a:spcPct val="0"/>
              </a:spcBef>
              <a:spcAft>
                <a:spcPct val="0"/>
              </a:spcAft>
              <a:defRPr sz="5000" b="1">
                <a:solidFill>
                  <a:srgbClr val="3333FF"/>
                </a:solidFill>
                <a:latin typeface="Times New Roman" panose="02020603050405020304" pitchFamily="18" charset="0"/>
              </a:defRPr>
            </a:lvl9pPr>
          </a:lstStyle>
          <a:p>
            <a:pPr algn="just" eaLnBrk="1" hangingPunct="1">
              <a:spcBef>
                <a:spcPct val="50000"/>
              </a:spcBef>
            </a:pPr>
            <a:r>
              <a:rPr lang="en-US" altLang="en-US" sz="2800" b="1">
                <a:solidFill>
                  <a:srgbClr val="0000FF"/>
                </a:solidFill>
                <a:latin typeface="Arial" panose="020B0604020202020204" pitchFamily="34" charset="0"/>
                <a:cs typeface="Arial" panose="020B0604020202020204" pitchFamily="34" charset="0"/>
              </a:rPr>
              <a:t>Nhưng những tên cướp </a:t>
            </a:r>
            <a:r>
              <a:rPr lang="en-US" altLang="en-US" sz="2800" b="1">
                <a:solidFill>
                  <a:srgbClr val="FF0000"/>
                </a:solidFill>
                <a:latin typeface="Arial" panose="020B0604020202020204" pitchFamily="34" charset="0"/>
                <a:cs typeface="Arial" panose="020B0604020202020204" pitchFamily="34" charset="0"/>
              </a:rPr>
              <a:t>đã nhầm. </a:t>
            </a:r>
            <a:r>
              <a:rPr lang="en-US" altLang="en-US" sz="2800" b="1">
                <a:solidFill>
                  <a:srgbClr val="0000FF"/>
                </a:solidFill>
                <a:latin typeface="Arial" panose="020B0604020202020204" pitchFamily="34" charset="0"/>
                <a:cs typeface="Arial" panose="020B0604020202020204" pitchFamily="34" charset="0"/>
              </a:rPr>
              <a:t>Khi tiếng đàn, tiếng hát của A-ri-ôn vang lên, có một </a:t>
            </a:r>
            <a:r>
              <a:rPr lang="en-US" altLang="en-US" sz="2800" b="1">
                <a:solidFill>
                  <a:srgbClr val="FF0000"/>
                </a:solidFill>
                <a:latin typeface="Arial" panose="020B0604020202020204" pitchFamily="34" charset="0"/>
                <a:cs typeface="Arial" panose="020B0604020202020204" pitchFamily="34" charset="0"/>
              </a:rPr>
              <a:t>đàn cá heo </a:t>
            </a:r>
            <a:r>
              <a:rPr lang="en-US" altLang="en-US" sz="2800" b="1">
                <a:solidFill>
                  <a:srgbClr val="0000FF"/>
                </a:solidFill>
                <a:latin typeface="Arial" panose="020B0604020202020204" pitchFamily="34" charset="0"/>
                <a:cs typeface="Arial" panose="020B0604020202020204" pitchFamily="34" charset="0"/>
              </a:rPr>
              <a:t>đã bơi đến vây quanh tàu, </a:t>
            </a:r>
            <a:r>
              <a:rPr lang="en-US" altLang="en-US" sz="2800" b="1">
                <a:solidFill>
                  <a:srgbClr val="FF0000"/>
                </a:solidFill>
                <a:latin typeface="Arial" panose="020B0604020202020204" pitchFamily="34" charset="0"/>
                <a:cs typeface="Arial" panose="020B0604020202020204" pitchFamily="34" charset="0"/>
              </a:rPr>
              <a:t>say sưa thưởng thức </a:t>
            </a:r>
            <a:r>
              <a:rPr lang="en-US" altLang="en-US" sz="2800" b="1">
                <a:solidFill>
                  <a:srgbClr val="0000FF"/>
                </a:solidFill>
                <a:latin typeface="Arial" panose="020B0604020202020204" pitchFamily="34" charset="0"/>
                <a:cs typeface="Arial" panose="020B0604020202020204" pitchFamily="34" charset="0"/>
              </a:rPr>
              <a:t>tiếng hát của nghệ sĩ tài ba. Bầy cá heo </a:t>
            </a:r>
            <a:r>
              <a:rPr lang="en-US" altLang="en-US" sz="2800" b="1">
                <a:solidFill>
                  <a:srgbClr val="FF0000"/>
                </a:solidFill>
                <a:latin typeface="Arial" panose="020B0604020202020204" pitchFamily="34" charset="0"/>
                <a:cs typeface="Arial" panose="020B0604020202020204" pitchFamily="34" charset="0"/>
              </a:rPr>
              <a:t>đã cứu </a:t>
            </a:r>
            <a:r>
              <a:rPr lang="en-US" altLang="en-US" sz="2800" b="1">
                <a:solidFill>
                  <a:srgbClr val="0000FF"/>
                </a:solidFill>
                <a:latin typeface="Arial" panose="020B0604020202020204" pitchFamily="34" charset="0"/>
                <a:cs typeface="Arial" panose="020B0604020202020204" pitchFamily="34" charset="0"/>
              </a:rPr>
              <a:t>A-ri-ôn. Chúng đưa ông trở về đất liền </a:t>
            </a:r>
            <a:r>
              <a:rPr lang="en-US" altLang="en-US" sz="2800" b="1">
                <a:solidFill>
                  <a:srgbClr val="FF0000"/>
                </a:solidFill>
                <a:latin typeface="Arial" panose="020B0604020202020204" pitchFamily="34" charset="0"/>
                <a:cs typeface="Arial" panose="020B0604020202020204" pitchFamily="34" charset="0"/>
              </a:rPr>
              <a:t>nhanh hơn </a:t>
            </a:r>
            <a:r>
              <a:rPr lang="en-US" altLang="en-US" sz="2800" b="1">
                <a:solidFill>
                  <a:srgbClr val="0000FF"/>
                </a:solidFill>
                <a:latin typeface="Arial" panose="020B0604020202020204" pitchFamily="34" charset="0"/>
                <a:cs typeface="Arial" panose="020B0604020202020204" pitchFamily="34" charset="0"/>
              </a:rPr>
              <a:t>cả tàu của bọn cướp. A-ri-ôn tâu với vua </a:t>
            </a:r>
            <a:r>
              <a:rPr lang="en-US" altLang="en-US" sz="2800" b="1">
                <a:solidFill>
                  <a:srgbClr val="FF0000"/>
                </a:solidFill>
                <a:latin typeface="Arial" panose="020B0604020202020204" pitchFamily="34" charset="0"/>
                <a:cs typeface="Arial" panose="020B0604020202020204" pitchFamily="34" charset="0"/>
              </a:rPr>
              <a:t>toàn bộ sự việc </a:t>
            </a:r>
            <a:r>
              <a:rPr lang="en-US" altLang="en-US" sz="2800" b="1">
                <a:solidFill>
                  <a:srgbClr val="0000FF"/>
                </a:solidFill>
                <a:latin typeface="Arial" panose="020B0604020202020204" pitchFamily="34" charset="0"/>
                <a:cs typeface="Arial" panose="020B0604020202020204" pitchFamily="34" charset="0"/>
              </a:rPr>
              <a:t>nhưng nhà vua </a:t>
            </a:r>
            <a:r>
              <a:rPr lang="en-US" altLang="en-US" sz="2800" b="1">
                <a:solidFill>
                  <a:srgbClr val="FF0000"/>
                </a:solidFill>
                <a:latin typeface="Arial" panose="020B0604020202020204" pitchFamily="34" charset="0"/>
                <a:cs typeface="Arial" panose="020B0604020202020204" pitchFamily="34" charset="0"/>
              </a:rPr>
              <a:t>không tin, </a:t>
            </a:r>
            <a:r>
              <a:rPr lang="en-US" altLang="en-US" sz="2800" b="1">
                <a:solidFill>
                  <a:srgbClr val="0000FF"/>
                </a:solidFill>
                <a:latin typeface="Arial" panose="020B0604020202020204" pitchFamily="34" charset="0"/>
                <a:cs typeface="Arial" panose="020B0604020202020204" pitchFamily="34" charset="0"/>
              </a:rPr>
              <a:t>sai giam ông lại.</a:t>
            </a:r>
            <a:endParaRPr lang="en-GB" altLang="en-US" sz="4800">
              <a:solidFill>
                <a:srgbClr val="C00000"/>
              </a:solidFill>
            </a:endParaRPr>
          </a:p>
        </p:txBody>
      </p:sp>
    </p:spTree>
    <p:extLst>
      <p:ext uri="{BB962C8B-B14F-4D97-AF65-F5344CB8AC3E}">
        <p14:creationId xmlns:p14="http://schemas.microsoft.com/office/powerpoint/2010/main" val="2821984992"/>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4D4CFD9A-D76D-4E75-9ABA-D3E779FF5DD4}"/>
              </a:ext>
            </a:extLst>
          </p:cNvPr>
          <p:cNvPicPr>
            <a:picLocks noChangeAspect="1"/>
          </p:cNvPicPr>
          <p:nvPr/>
        </p:nvPicPr>
        <p:blipFill rotWithShape="1">
          <a:blip r:embed="rId8">
            <a:extLst>
              <a:ext uri="{BEBA8EAE-BF5A-486C-A8C5-ECC9F3942E4B}">
                <a14:imgProps xmlns:a14="http://schemas.microsoft.com/office/drawing/2010/main">
                  <a14:imgLayer r:embed="rId9">
                    <a14:imgEffect>
                      <a14:brightnessContrast bright="20000" contrast="20000"/>
                    </a14:imgEffect>
                  </a14:imgLayer>
                </a14:imgProps>
              </a:ext>
            </a:extLst>
          </a:blip>
          <a:srcRect l="16530" t="6609" r="23637" b="51580"/>
          <a:stretch/>
        </p:blipFill>
        <p:spPr>
          <a:xfrm flipH="1">
            <a:off x="14006" y="0"/>
            <a:ext cx="12192000" cy="6858001"/>
          </a:xfrm>
          <a:prstGeom prst="rect">
            <a:avLst/>
          </a:prstGeom>
        </p:spPr>
      </p:pic>
      <p:pic>
        <p:nvPicPr>
          <p:cNvPr id="23" name="Picture 22">
            <a:extLst>
              <a:ext uri="{FF2B5EF4-FFF2-40B4-BE49-F238E27FC236}">
                <a16:creationId xmlns:a16="http://schemas.microsoft.com/office/drawing/2014/main" xmlns="" id="{BE5A4C98-9A27-431A-B331-D76F8C4162E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158625" y="5243876"/>
            <a:ext cx="5450296" cy="1402202"/>
          </a:xfrm>
          <a:prstGeom prst="rect">
            <a:avLst/>
          </a:prstGeom>
        </p:spPr>
      </p:pic>
      <p:pic>
        <p:nvPicPr>
          <p:cNvPr id="24" name="Picture 23">
            <a:extLst>
              <a:ext uri="{FF2B5EF4-FFF2-40B4-BE49-F238E27FC236}">
                <a16:creationId xmlns:a16="http://schemas.microsoft.com/office/drawing/2014/main" xmlns="" id="{FC852BC6-D876-4900-8471-2A77E44C23B7}"/>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93204" y="3591307"/>
            <a:ext cx="5444200" cy="1402202"/>
          </a:xfrm>
          <a:prstGeom prst="rect">
            <a:avLst/>
          </a:prstGeom>
        </p:spPr>
      </p:pic>
      <p:pic>
        <p:nvPicPr>
          <p:cNvPr id="25" name="Picture 24">
            <a:extLst>
              <a:ext uri="{FF2B5EF4-FFF2-40B4-BE49-F238E27FC236}">
                <a16:creationId xmlns:a16="http://schemas.microsoft.com/office/drawing/2014/main" xmlns="" id="{7CB7A47F-9F9D-445C-A28C-6BE7D8C3984D}"/>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158866" y="3619922"/>
            <a:ext cx="5444200" cy="1408298"/>
          </a:xfrm>
          <a:prstGeom prst="rect">
            <a:avLst/>
          </a:prstGeom>
        </p:spPr>
      </p:pic>
      <p:pic>
        <p:nvPicPr>
          <p:cNvPr id="26" name="Picture 25">
            <a:extLst>
              <a:ext uri="{FF2B5EF4-FFF2-40B4-BE49-F238E27FC236}">
                <a16:creationId xmlns:a16="http://schemas.microsoft.com/office/drawing/2014/main" xmlns="" id="{E48668E2-15F7-4B56-B79D-9A1FC3DDF3F6}"/>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87108" y="5238700"/>
            <a:ext cx="5450296" cy="1402202"/>
          </a:xfrm>
          <a:prstGeom prst="rect">
            <a:avLst/>
          </a:prstGeom>
        </p:spPr>
      </p:pic>
      <p:pic>
        <p:nvPicPr>
          <p:cNvPr id="27" name="AmthanhThua">
            <a:hlinkClick r:id="" action="ppaction://media"/>
            <a:extLst>
              <a:ext uri="{FF2B5EF4-FFF2-40B4-BE49-F238E27FC236}">
                <a16:creationId xmlns:a16="http://schemas.microsoft.com/office/drawing/2014/main" xmlns="" id="{82B53D8A-94AB-4E2D-B5D8-3B7CFB0C3C1A}"/>
              </a:ext>
            </a:extLst>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1245012" y="4407923"/>
            <a:ext cx="487363" cy="487363"/>
          </a:xfrm>
          <a:prstGeom prst="rect">
            <a:avLst/>
          </a:prstGeom>
        </p:spPr>
      </p:pic>
      <p:sp>
        <p:nvSpPr>
          <p:cNvPr id="28" name="TextBox 27">
            <a:extLst>
              <a:ext uri="{FF2B5EF4-FFF2-40B4-BE49-F238E27FC236}">
                <a16:creationId xmlns:a16="http://schemas.microsoft.com/office/drawing/2014/main" xmlns="" id="{68DB3E63-050D-496A-B4D6-A6A4224EC26B}"/>
              </a:ext>
            </a:extLst>
          </p:cNvPr>
          <p:cNvSpPr txBox="1"/>
          <p:nvPr/>
        </p:nvSpPr>
        <p:spPr>
          <a:xfrm>
            <a:off x="-1759465" y="2036998"/>
            <a:ext cx="1550424" cy="646331"/>
          </a:xfrm>
          <a:prstGeom prst="rect">
            <a:avLst/>
          </a:prstGeom>
          <a:noFill/>
        </p:spPr>
        <p:txBody>
          <a:bodyPr wrap="none" rtlCol="0">
            <a:spAutoFit/>
          </a:bodyPr>
          <a:lstStyle/>
          <a:p>
            <a:pPr algn="ctr"/>
            <a:r>
              <a:rPr lang="en-US" b="1" dirty="0" err="1"/>
              <a:t>Âm</a:t>
            </a:r>
            <a:r>
              <a:rPr lang="en-US" b="1" dirty="0"/>
              <a:t> </a:t>
            </a:r>
            <a:r>
              <a:rPr lang="en-US" b="1" dirty="0" err="1"/>
              <a:t>thanh</a:t>
            </a:r>
            <a:r>
              <a:rPr lang="en-US" b="1" dirty="0"/>
              <a:t> </a:t>
            </a:r>
          </a:p>
          <a:p>
            <a:pPr algn="ctr"/>
            <a:r>
              <a:rPr lang="en-US" b="1" dirty="0" err="1"/>
              <a:t>khi</a:t>
            </a:r>
            <a:r>
              <a:rPr lang="en-US" b="1" dirty="0"/>
              <a:t> </a:t>
            </a:r>
            <a:r>
              <a:rPr lang="en-US" b="1" dirty="0" err="1"/>
              <a:t>chọn</a:t>
            </a:r>
            <a:r>
              <a:rPr lang="en-US" b="1" dirty="0"/>
              <a:t> </a:t>
            </a:r>
            <a:r>
              <a:rPr lang="en-US" b="1" dirty="0" err="1"/>
              <a:t>Đúng</a:t>
            </a:r>
            <a:endParaRPr lang="en-US" b="1" dirty="0"/>
          </a:p>
        </p:txBody>
      </p:sp>
      <p:sp>
        <p:nvSpPr>
          <p:cNvPr id="29" name="TextBox 28">
            <a:extLst>
              <a:ext uri="{FF2B5EF4-FFF2-40B4-BE49-F238E27FC236}">
                <a16:creationId xmlns:a16="http://schemas.microsoft.com/office/drawing/2014/main" xmlns="" id="{FA3CB90F-D61D-4AFA-AC92-FEAA1F26952C}"/>
              </a:ext>
            </a:extLst>
          </p:cNvPr>
          <p:cNvSpPr txBox="1"/>
          <p:nvPr/>
        </p:nvSpPr>
        <p:spPr>
          <a:xfrm>
            <a:off x="-1645107" y="3625082"/>
            <a:ext cx="1326004" cy="646331"/>
          </a:xfrm>
          <a:prstGeom prst="rect">
            <a:avLst/>
          </a:prstGeom>
          <a:noFill/>
        </p:spPr>
        <p:txBody>
          <a:bodyPr wrap="none" rtlCol="0">
            <a:spAutoFit/>
          </a:bodyPr>
          <a:lstStyle/>
          <a:p>
            <a:pPr algn="ctr"/>
            <a:r>
              <a:rPr lang="en-US" b="1" dirty="0" err="1"/>
              <a:t>Âm</a:t>
            </a:r>
            <a:r>
              <a:rPr lang="en-US" b="1" dirty="0"/>
              <a:t> </a:t>
            </a:r>
            <a:r>
              <a:rPr lang="en-US" b="1" dirty="0" err="1"/>
              <a:t>thanh</a:t>
            </a:r>
            <a:r>
              <a:rPr lang="en-US" b="1" dirty="0"/>
              <a:t> </a:t>
            </a:r>
          </a:p>
          <a:p>
            <a:pPr algn="ctr"/>
            <a:r>
              <a:rPr lang="en-US" b="1" dirty="0" err="1"/>
              <a:t>khi</a:t>
            </a:r>
            <a:r>
              <a:rPr lang="en-US" b="1" dirty="0"/>
              <a:t> </a:t>
            </a:r>
            <a:r>
              <a:rPr lang="en-US" b="1" dirty="0" err="1"/>
              <a:t>chọn</a:t>
            </a:r>
            <a:r>
              <a:rPr lang="en-US" b="1" dirty="0"/>
              <a:t> Sai</a:t>
            </a:r>
          </a:p>
        </p:txBody>
      </p:sp>
      <p:pic>
        <p:nvPicPr>
          <p:cNvPr id="30" name="59c3c5f047238">
            <a:hlinkClick r:id="" action="ppaction://media"/>
            <a:extLst>
              <a:ext uri="{FF2B5EF4-FFF2-40B4-BE49-F238E27FC236}">
                <a16:creationId xmlns:a16="http://schemas.microsoft.com/office/drawing/2014/main" xmlns="" id="{CF2B0853-FF9C-4454-84C1-9C6698E72227}"/>
              </a:ext>
            </a:extLst>
          </p:cNvPr>
          <p:cNvPicPr>
            <a:picLocks noChangeAspect="1"/>
          </p:cNvPicPr>
          <p:nvPr>
            <a:audioFile r:link="rId4"/>
            <p:extLst>
              <p:ext uri="{DAA4B4D4-6D71-4841-9C94-3DE7FCFB9230}">
                <p14:media xmlns:p14="http://schemas.microsoft.com/office/powerpoint/2010/main" r:embed="rId3"/>
              </p:ext>
            </p:extLst>
          </p:nvPr>
        </p:nvPicPr>
        <p:blipFill>
          <a:blip r:embed="rId14"/>
          <a:stretch>
            <a:fillRect/>
          </a:stretch>
        </p:blipFill>
        <p:spPr>
          <a:xfrm>
            <a:off x="-1245012" y="1348650"/>
            <a:ext cx="487363" cy="487363"/>
          </a:xfrm>
          <a:prstGeom prst="rect">
            <a:avLst/>
          </a:prstGeom>
        </p:spPr>
      </p:pic>
      <p:sp>
        <p:nvSpPr>
          <p:cNvPr id="31" name="Rectangle 30">
            <a:extLst>
              <a:ext uri="{FF2B5EF4-FFF2-40B4-BE49-F238E27FC236}">
                <a16:creationId xmlns:a16="http://schemas.microsoft.com/office/drawing/2014/main" xmlns="" id="{8ACBDD06-A6FC-4298-9120-7AB04493D2FF}"/>
              </a:ext>
            </a:extLst>
          </p:cNvPr>
          <p:cNvSpPr/>
          <p:nvPr/>
        </p:nvSpPr>
        <p:spPr>
          <a:xfrm>
            <a:off x="1686169" y="3694957"/>
            <a:ext cx="3211136" cy="1200329"/>
          </a:xfrm>
          <a:prstGeom prst="rect">
            <a:avLst/>
          </a:prstGeom>
          <a:noFill/>
        </p:spPr>
        <p:txBody>
          <a:bodyPr wrap="none" lIns="91440" tIns="45720" rIns="91440" bIns="45720">
            <a:spAutoFit/>
          </a:bodyPr>
          <a:lstStyle/>
          <a:p>
            <a:pPr algn="ctr"/>
            <a:r>
              <a:rPr lang="vi-VN" sz="3600">
                <a:ln w="0"/>
                <a:effectLst>
                  <a:outerShdw blurRad="38100" dist="19050" dir="2700000" algn="tl" rotWithShape="0">
                    <a:schemeClr val="dk1">
                      <a:alpha val="40000"/>
                    </a:schemeClr>
                  </a:outerShdw>
                </a:effectLst>
              </a:rPr>
              <a:t>là một nhà văn</a:t>
            </a:r>
            <a:endParaRPr lang="en-US" sz="3600">
              <a:ln w="0"/>
              <a:effectLst>
                <a:outerShdw blurRad="38100" dist="19050" dir="2700000" algn="tl" rotWithShape="0">
                  <a:schemeClr val="dk1">
                    <a:alpha val="40000"/>
                  </a:schemeClr>
                </a:outerShdw>
              </a:effectLst>
            </a:endParaRPr>
          </a:p>
          <a:p>
            <a:pPr algn="ctr"/>
            <a:r>
              <a:rPr lang="vi-VN" sz="3600">
                <a:ln w="0"/>
                <a:effectLst>
                  <a:outerShdw blurRad="38100" dist="19050" dir="2700000" algn="tl" rotWithShape="0">
                    <a:schemeClr val="dk1">
                      <a:alpha val="40000"/>
                    </a:schemeClr>
                  </a:outerShdw>
                </a:effectLst>
              </a:rPr>
              <a:t>quốc tế</a:t>
            </a:r>
          </a:p>
        </p:txBody>
      </p:sp>
      <p:sp>
        <p:nvSpPr>
          <p:cNvPr id="32" name="Rectangle 31">
            <a:extLst>
              <a:ext uri="{FF2B5EF4-FFF2-40B4-BE49-F238E27FC236}">
                <a16:creationId xmlns:a16="http://schemas.microsoft.com/office/drawing/2014/main" xmlns="" id="{D062277B-A8AC-4BAB-B6F9-BF9F3E3C7506}"/>
              </a:ext>
            </a:extLst>
          </p:cNvPr>
          <p:cNvSpPr/>
          <p:nvPr/>
        </p:nvSpPr>
        <p:spPr>
          <a:xfrm>
            <a:off x="1779864" y="5354361"/>
            <a:ext cx="3211135" cy="1200329"/>
          </a:xfrm>
          <a:prstGeom prst="rect">
            <a:avLst/>
          </a:prstGeom>
          <a:noFill/>
        </p:spPr>
        <p:txBody>
          <a:bodyPr wrap="none" lIns="91440" tIns="45720" rIns="91440" bIns="45720">
            <a:spAutoFit/>
          </a:bodyPr>
          <a:lstStyle/>
          <a:p>
            <a:pPr algn="ctr"/>
            <a:r>
              <a:rPr lang="vi-VN" sz="3600">
                <a:ln w="0"/>
                <a:effectLst>
                  <a:outerShdw blurRad="38100" dist="19050" dir="2700000" algn="tl" rotWithShape="0">
                    <a:schemeClr val="dk1">
                      <a:alpha val="40000"/>
                    </a:schemeClr>
                  </a:outerShdw>
                </a:effectLst>
              </a:rPr>
              <a:t>là một nhà văn</a:t>
            </a:r>
            <a:endParaRPr lang="en-US" sz="3600">
              <a:ln w="0"/>
              <a:effectLst>
                <a:outerShdw blurRad="38100" dist="19050" dir="2700000" algn="tl" rotWithShape="0">
                  <a:schemeClr val="dk1">
                    <a:alpha val="40000"/>
                  </a:schemeClr>
                </a:outerShdw>
              </a:effectLst>
            </a:endParaRPr>
          </a:p>
          <a:p>
            <a:pPr algn="ctr"/>
            <a:r>
              <a:rPr lang="vi-VN" sz="3600">
                <a:ln w="0"/>
                <a:effectLst>
                  <a:outerShdw blurRad="38100" dist="19050" dir="2700000" algn="tl" rotWithShape="0">
                    <a:schemeClr val="dk1">
                      <a:alpha val="40000"/>
                    </a:schemeClr>
                  </a:outerShdw>
                </a:effectLst>
              </a:rPr>
              <a:t>tài giỏi</a:t>
            </a:r>
          </a:p>
        </p:txBody>
      </p:sp>
      <p:sp>
        <p:nvSpPr>
          <p:cNvPr id="33" name="Rectangle 32">
            <a:extLst>
              <a:ext uri="{FF2B5EF4-FFF2-40B4-BE49-F238E27FC236}">
                <a16:creationId xmlns:a16="http://schemas.microsoft.com/office/drawing/2014/main" xmlns="" id="{6060ACBC-3977-49E0-94C7-DD8587709310}"/>
              </a:ext>
            </a:extLst>
          </p:cNvPr>
          <p:cNvSpPr/>
          <p:nvPr/>
        </p:nvSpPr>
        <p:spPr>
          <a:xfrm>
            <a:off x="7645430" y="3694957"/>
            <a:ext cx="3286476" cy="1200329"/>
          </a:xfrm>
          <a:prstGeom prst="rect">
            <a:avLst/>
          </a:prstGeom>
          <a:noFill/>
        </p:spPr>
        <p:txBody>
          <a:bodyPr wrap="none" lIns="91440" tIns="45720" rIns="91440" bIns="45720">
            <a:spAutoFit/>
          </a:bodyPr>
          <a:lstStyle/>
          <a:p>
            <a:pPr algn="ctr"/>
            <a:r>
              <a:rPr lang="vi-VN" sz="3600">
                <a:ln w="0"/>
                <a:effectLst>
                  <a:outerShdw blurRad="38100" dist="19050" dir="2700000" algn="tl" rotWithShape="0">
                    <a:schemeClr val="dk1">
                      <a:alpha val="40000"/>
                    </a:schemeClr>
                  </a:outerShdw>
                </a:effectLst>
              </a:rPr>
              <a:t>là một nhà văn</a:t>
            </a:r>
            <a:endParaRPr lang="en-US" sz="3600">
              <a:ln w="0"/>
              <a:effectLst>
                <a:outerShdw blurRad="38100" dist="19050" dir="2700000" algn="tl" rotWithShape="0">
                  <a:schemeClr val="dk1">
                    <a:alpha val="40000"/>
                  </a:schemeClr>
                </a:outerShdw>
              </a:effectLst>
            </a:endParaRPr>
          </a:p>
          <a:p>
            <a:pPr algn="ctr"/>
            <a:r>
              <a:rPr lang="vi-VN" sz="3600">
                <a:ln w="0"/>
                <a:effectLst>
                  <a:outerShdw blurRad="38100" dist="19050" dir="2700000" algn="tl" rotWithShape="0">
                    <a:schemeClr val="dk1">
                      <a:alpha val="40000"/>
                    </a:schemeClr>
                  </a:outerShdw>
                </a:effectLst>
              </a:rPr>
              <a:t>của người Đức</a:t>
            </a:r>
          </a:p>
        </p:txBody>
      </p:sp>
      <p:sp>
        <p:nvSpPr>
          <p:cNvPr id="34" name="Rectangle 33">
            <a:extLst>
              <a:ext uri="{FF2B5EF4-FFF2-40B4-BE49-F238E27FC236}">
                <a16:creationId xmlns:a16="http://schemas.microsoft.com/office/drawing/2014/main" xmlns="" id="{15814027-F73A-45C9-B55C-1F824527FFCC}"/>
              </a:ext>
            </a:extLst>
          </p:cNvPr>
          <p:cNvSpPr/>
          <p:nvPr/>
        </p:nvSpPr>
        <p:spPr>
          <a:xfrm>
            <a:off x="7645430" y="5354361"/>
            <a:ext cx="3490058" cy="1200329"/>
          </a:xfrm>
          <a:prstGeom prst="rect">
            <a:avLst/>
          </a:prstGeom>
          <a:noFill/>
        </p:spPr>
        <p:txBody>
          <a:bodyPr wrap="none" lIns="91440" tIns="45720" rIns="91440" bIns="45720">
            <a:spAutoFit/>
          </a:bodyPr>
          <a:lstStyle/>
          <a:p>
            <a:pPr algn="ctr"/>
            <a:r>
              <a:rPr lang="vi-VN" sz="3600">
                <a:ln w="0"/>
                <a:effectLst>
                  <a:outerShdw blurRad="38100" dist="19050" dir="2700000" algn="tl" rotWithShape="0">
                    <a:schemeClr val="dk1">
                      <a:alpha val="40000"/>
                    </a:schemeClr>
                  </a:outerShdw>
                </a:effectLst>
              </a:rPr>
              <a:t>là một nhà văn </a:t>
            </a:r>
            <a:endParaRPr lang="en-US" sz="3600">
              <a:ln w="0"/>
              <a:effectLst>
                <a:outerShdw blurRad="38100" dist="19050" dir="2700000" algn="tl" rotWithShape="0">
                  <a:schemeClr val="dk1">
                    <a:alpha val="40000"/>
                  </a:schemeClr>
                </a:outerShdw>
              </a:effectLst>
            </a:endParaRPr>
          </a:p>
          <a:p>
            <a:pPr algn="ctr"/>
            <a:r>
              <a:rPr lang="vi-VN" sz="3600">
                <a:ln w="0"/>
                <a:effectLst>
                  <a:outerShdw blurRad="38100" dist="19050" dir="2700000" algn="tl" rotWithShape="0">
                    <a:schemeClr val="dk1">
                      <a:alpha val="40000"/>
                    </a:schemeClr>
                  </a:outerShdw>
                </a:effectLst>
              </a:rPr>
              <a:t>của người Pháp</a:t>
            </a:r>
          </a:p>
        </p:txBody>
      </p:sp>
      <p:pic>
        <p:nvPicPr>
          <p:cNvPr id="35" name="AmthanhThua">
            <a:hlinkClick r:id="" action="ppaction://media"/>
            <a:extLst>
              <a:ext uri="{FF2B5EF4-FFF2-40B4-BE49-F238E27FC236}">
                <a16:creationId xmlns:a16="http://schemas.microsoft.com/office/drawing/2014/main" xmlns="" id="{038FF3E5-2E03-4420-B8E1-8E53402F2DE3}"/>
              </a:ext>
            </a:extLst>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1252490" y="5031842"/>
            <a:ext cx="487363" cy="487363"/>
          </a:xfrm>
          <a:prstGeom prst="rect">
            <a:avLst/>
          </a:prstGeom>
        </p:spPr>
      </p:pic>
      <p:pic>
        <p:nvPicPr>
          <p:cNvPr id="36" name="AmthanhThua">
            <a:hlinkClick r:id="" action="ppaction://media"/>
            <a:extLst>
              <a:ext uri="{FF2B5EF4-FFF2-40B4-BE49-F238E27FC236}">
                <a16:creationId xmlns:a16="http://schemas.microsoft.com/office/drawing/2014/main" xmlns="" id="{3A392604-0DA6-4786-9C40-12C23B79BEAC}"/>
              </a:ext>
            </a:extLst>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1237935" y="5655715"/>
            <a:ext cx="487363" cy="487363"/>
          </a:xfrm>
          <a:prstGeom prst="rect">
            <a:avLst/>
          </a:prstGeom>
        </p:spPr>
      </p:pic>
      <p:sp>
        <p:nvSpPr>
          <p:cNvPr id="37" name="Rectangle: Rounded Corners 36">
            <a:extLst>
              <a:ext uri="{FF2B5EF4-FFF2-40B4-BE49-F238E27FC236}">
                <a16:creationId xmlns:a16="http://schemas.microsoft.com/office/drawing/2014/main" xmlns="" id="{256A8E3D-C2B5-4A19-82BE-5A93D69E154E}"/>
              </a:ext>
            </a:extLst>
          </p:cNvPr>
          <p:cNvSpPr/>
          <p:nvPr/>
        </p:nvSpPr>
        <p:spPr>
          <a:xfrm>
            <a:off x="1126155" y="658966"/>
            <a:ext cx="10433785" cy="2354094"/>
          </a:xfrm>
          <a:prstGeom prst="roundRect">
            <a:avLst/>
          </a:prstGeom>
          <a:solidFill>
            <a:schemeClr val="bg1"/>
          </a:solidFill>
          <a:ln w="76200">
            <a:solidFill>
              <a:srgbClr val="3298E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38" name="Rectangle 37">
            <a:extLst>
              <a:ext uri="{FF2B5EF4-FFF2-40B4-BE49-F238E27FC236}">
                <a16:creationId xmlns:a16="http://schemas.microsoft.com/office/drawing/2014/main" xmlns="" id="{F1690039-6093-4122-A55C-A237A5245566}"/>
              </a:ext>
            </a:extLst>
          </p:cNvPr>
          <p:cNvSpPr/>
          <p:nvPr/>
        </p:nvSpPr>
        <p:spPr>
          <a:xfrm>
            <a:off x="1110997" y="1133863"/>
            <a:ext cx="11275370" cy="1323439"/>
          </a:xfrm>
          <a:prstGeom prst="rect">
            <a:avLst/>
          </a:prstGeom>
          <a:noFill/>
        </p:spPr>
        <p:txBody>
          <a:bodyPr wrap="square" lIns="91440" tIns="45720" rIns="91440" bIns="45720">
            <a:spAutoFit/>
          </a:bodyPr>
          <a:lstStyle/>
          <a:p>
            <a:pPr algn="ctr"/>
            <a:r>
              <a:rPr lang="vi-VN" sz="4000" b="1">
                <a:ln w="19050">
                  <a:solidFill>
                    <a:srgbClr val="0070C0"/>
                  </a:solidFill>
                </a:ln>
                <a:solidFill>
                  <a:srgbClr val="00B0F0"/>
                </a:solidFill>
                <a:effectLst>
                  <a:outerShdw blurRad="38100" dist="19050" dir="2700000" algn="tl" rotWithShape="0">
                    <a:schemeClr val="dk1">
                      <a:alpha val="40000"/>
                    </a:schemeClr>
                  </a:outerShdw>
                </a:effectLst>
              </a:rPr>
              <a:t>Nhà văn Đức Si-le được</a:t>
            </a:r>
            <a:endParaRPr lang="en-US" sz="4000" b="1">
              <a:ln w="19050">
                <a:solidFill>
                  <a:srgbClr val="0070C0"/>
                </a:solidFill>
              </a:ln>
              <a:solidFill>
                <a:srgbClr val="00B0F0"/>
              </a:solidFill>
              <a:effectLst>
                <a:outerShdw blurRad="38100" dist="19050" dir="2700000" algn="tl" rotWithShape="0">
                  <a:schemeClr val="dk1">
                    <a:alpha val="40000"/>
                  </a:schemeClr>
                </a:outerShdw>
              </a:effectLst>
            </a:endParaRPr>
          </a:p>
          <a:p>
            <a:pPr algn="ctr"/>
            <a:r>
              <a:rPr lang="vi-VN" sz="4000" b="1">
                <a:ln w="19050">
                  <a:solidFill>
                    <a:srgbClr val="0070C0"/>
                  </a:solidFill>
                </a:ln>
                <a:solidFill>
                  <a:srgbClr val="00B0F0"/>
                </a:solidFill>
                <a:effectLst>
                  <a:outerShdw blurRad="38100" dist="19050" dir="2700000" algn="tl" rotWithShape="0">
                    <a:schemeClr val="dk1">
                      <a:alpha val="40000"/>
                    </a:schemeClr>
                  </a:outerShdw>
                </a:effectLst>
              </a:rPr>
              <a:t>ông cụ người Pháp đánh giá thế nào</a:t>
            </a:r>
            <a:r>
              <a:rPr lang="en-US" sz="4000" b="1">
                <a:ln w="19050">
                  <a:solidFill>
                    <a:srgbClr val="0070C0"/>
                  </a:solidFill>
                </a:ln>
                <a:solidFill>
                  <a:srgbClr val="00B0F0"/>
                </a:solidFill>
                <a:effectLst>
                  <a:outerShdw blurRad="38100" dist="19050" dir="2700000" algn="tl" rotWithShape="0">
                    <a:schemeClr val="dk1">
                      <a:alpha val="40000"/>
                    </a:schemeClr>
                  </a:outerShdw>
                </a:effectLst>
              </a:rPr>
              <a:t> </a:t>
            </a:r>
            <a:r>
              <a:rPr lang="vi-VN" sz="4000" b="1">
                <a:ln w="19050">
                  <a:solidFill>
                    <a:srgbClr val="0070C0"/>
                  </a:solidFill>
                </a:ln>
                <a:solidFill>
                  <a:srgbClr val="00B0F0"/>
                </a:solidFill>
                <a:effectLst>
                  <a:outerShdw blurRad="38100" dist="19050" dir="2700000" algn="tl" rotWithShape="0">
                    <a:schemeClr val="dk1">
                      <a:alpha val="40000"/>
                    </a:schemeClr>
                  </a:outerShdw>
                </a:effectLst>
              </a:rPr>
              <a:t>?</a:t>
            </a:r>
          </a:p>
        </p:txBody>
      </p:sp>
      <p:pic>
        <p:nvPicPr>
          <p:cNvPr id="39" name="Picture 9">
            <a:hlinkClick r:id="rId15" action="ppaction://hlinksldjump"/>
            <a:extLst>
              <a:ext uri="{FF2B5EF4-FFF2-40B4-BE49-F238E27FC236}">
                <a16:creationId xmlns:a16="http://schemas.microsoft.com/office/drawing/2014/main" xmlns="" id="{47F0EE60-D747-407B-902D-07A4D4AF205C}"/>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 xmlns:asvg="http://schemas.microsoft.com/office/drawing/2016/SVG/main" r:embed="rId17"/>
              </a:ext>
            </a:extLst>
          </a:blip>
          <a:srcRect/>
          <a:stretch>
            <a:fillRect/>
          </a:stretch>
        </p:blipFill>
        <p:spPr>
          <a:xfrm rot="4155457" flipH="1">
            <a:off x="36720" y="71002"/>
            <a:ext cx="2901546" cy="3517026"/>
          </a:xfrm>
          <a:prstGeom prst="rect">
            <a:avLst/>
          </a:prstGeom>
        </p:spPr>
      </p:pic>
      <p:pic>
        <p:nvPicPr>
          <p:cNvPr id="3" name="btnInknoeActivity"/>
          <p:cNvPicPr>
            <a:picLocks noChangeAspect="1"/>
          </p:cNvPicPr>
          <p:nvPr>
            <p:custDataLst>
              <p:tags r:id="rId5"/>
            </p:custDataLst>
          </p:nvPr>
        </p:nvPicPr>
        <p:blipFill>
          <a:blip r:embed="rId18" r:link="rId19" cstate="print">
            <a:extLst>
              <a:ext uri="{28A0092B-C50C-407E-A947-70E740481C1C}">
                <a14:useLocalDpi xmlns:a14="http://schemas.microsoft.com/office/drawing/2010/main" val="0"/>
              </a:ext>
            </a:extLst>
          </a:blip>
          <a:stretch>
            <a:fillRect/>
          </a:stretch>
        </p:blipFill>
        <p:spPr>
          <a:xfrm>
            <a:off x="10076641" y="6466290"/>
            <a:ext cx="2219546" cy="571500"/>
          </a:xfrm>
          <a:prstGeom prst="rect">
            <a:avLst/>
          </a:prstGeom>
        </p:spPr>
      </p:pic>
    </p:spTree>
    <p:extLst>
      <p:ext uri="{BB962C8B-B14F-4D97-AF65-F5344CB8AC3E}">
        <p14:creationId xmlns:p14="http://schemas.microsoft.com/office/powerpoint/2010/main" val="135252858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randombar(horizontal)">
                                      <p:cBhvr>
                                        <p:cTn id="7" dur="500"/>
                                        <p:tgtEl>
                                          <p:spTgt spid="39"/>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38"/>
                                        </p:tgtEl>
                                        <p:attrNameLst>
                                          <p:attrName>style.visibility</p:attrName>
                                        </p:attrNameLst>
                                      </p:cBhvr>
                                      <p:to>
                                        <p:strVal val="visible"/>
                                      </p:to>
                                    </p:set>
                                    <p:animEffect transition="in" filter="randombar(horizontal)">
                                      <p:cBhvr>
                                        <p:cTn id="10" dur="500"/>
                                        <p:tgtEl>
                                          <p:spTgt spid="38"/>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37"/>
                                        </p:tgtEl>
                                        <p:attrNameLst>
                                          <p:attrName>style.visibility</p:attrName>
                                        </p:attrNameLst>
                                      </p:cBhvr>
                                      <p:to>
                                        <p:strVal val="visible"/>
                                      </p:to>
                                    </p:set>
                                    <p:animEffect transition="in" filter="randombar(horizontal)">
                                      <p:cBhvr>
                                        <p:cTn id="13" dur="500"/>
                                        <p:tgtEl>
                                          <p:spTgt spid="37"/>
                                        </p:tgtEl>
                                      </p:cBhvr>
                                    </p:animEffect>
                                  </p:childTnLst>
                                </p:cTn>
                              </p:par>
                            </p:childTnLst>
                          </p:cTn>
                        </p:par>
                        <p:par>
                          <p:cTn id="14" fill="hold">
                            <p:stCondLst>
                              <p:cond delay="500"/>
                            </p:stCondLst>
                            <p:childTnLst>
                              <p:par>
                                <p:cTn id="15" presetID="32" presetClass="emph" presetSubtype="0" repeatCount="indefinite" fill="hold" nodeType="afterEffect">
                                  <p:stCondLst>
                                    <p:cond delay="0"/>
                                  </p:stCondLst>
                                  <p:childTnLst>
                                    <p:animRot by="120000">
                                      <p:cBhvr>
                                        <p:cTn id="16" dur="100" fill="hold">
                                          <p:stCondLst>
                                            <p:cond delay="0"/>
                                          </p:stCondLst>
                                        </p:cTn>
                                        <p:tgtEl>
                                          <p:spTgt spid="39"/>
                                        </p:tgtEl>
                                        <p:attrNameLst>
                                          <p:attrName>r</p:attrName>
                                        </p:attrNameLst>
                                      </p:cBhvr>
                                    </p:animRot>
                                    <p:animRot by="-240000">
                                      <p:cBhvr>
                                        <p:cTn id="17" dur="200" fill="hold">
                                          <p:stCondLst>
                                            <p:cond delay="200"/>
                                          </p:stCondLst>
                                        </p:cTn>
                                        <p:tgtEl>
                                          <p:spTgt spid="39"/>
                                        </p:tgtEl>
                                        <p:attrNameLst>
                                          <p:attrName>r</p:attrName>
                                        </p:attrNameLst>
                                      </p:cBhvr>
                                    </p:animRot>
                                    <p:animRot by="240000">
                                      <p:cBhvr>
                                        <p:cTn id="18" dur="200" fill="hold">
                                          <p:stCondLst>
                                            <p:cond delay="400"/>
                                          </p:stCondLst>
                                        </p:cTn>
                                        <p:tgtEl>
                                          <p:spTgt spid="39"/>
                                        </p:tgtEl>
                                        <p:attrNameLst>
                                          <p:attrName>r</p:attrName>
                                        </p:attrNameLst>
                                      </p:cBhvr>
                                    </p:animRot>
                                    <p:animRot by="-240000">
                                      <p:cBhvr>
                                        <p:cTn id="19" dur="200" fill="hold">
                                          <p:stCondLst>
                                            <p:cond delay="600"/>
                                          </p:stCondLst>
                                        </p:cTn>
                                        <p:tgtEl>
                                          <p:spTgt spid="39"/>
                                        </p:tgtEl>
                                        <p:attrNameLst>
                                          <p:attrName>r</p:attrName>
                                        </p:attrNameLst>
                                      </p:cBhvr>
                                    </p:animRot>
                                    <p:animRot by="120000">
                                      <p:cBhvr>
                                        <p:cTn id="20" dur="200" fill="hold">
                                          <p:stCondLst>
                                            <p:cond delay="800"/>
                                          </p:stCondLst>
                                        </p:cTn>
                                        <p:tgtEl>
                                          <p:spTgt spid="39"/>
                                        </p:tgtEl>
                                        <p:attrNameLst>
                                          <p:attrName>r</p:attrName>
                                        </p:attrNameLst>
                                      </p:cBhvr>
                                    </p:animRo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nodeType="click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randombar(horizontal)">
                                      <p:cBhvr>
                                        <p:cTn id="25" dur="500"/>
                                        <p:tgtEl>
                                          <p:spTgt spid="24"/>
                                        </p:tgtEl>
                                      </p:cBhvr>
                                    </p:animEffect>
                                  </p:childTnLst>
                                </p:cTn>
                              </p:par>
                              <p:par>
                                <p:cTn id="26" presetID="14" presetClass="entr" presetSubtype="10" fill="hold" grpId="0" nodeType="withEffect">
                                  <p:stCondLst>
                                    <p:cond delay="0"/>
                                  </p:stCondLst>
                                  <p:iterate type="lt">
                                    <p:tmPct val="0"/>
                                  </p:iterate>
                                  <p:childTnLst>
                                    <p:set>
                                      <p:cBhvr>
                                        <p:cTn id="27" dur="1" fill="hold">
                                          <p:stCondLst>
                                            <p:cond delay="0"/>
                                          </p:stCondLst>
                                        </p:cTn>
                                        <p:tgtEl>
                                          <p:spTgt spid="31">
                                            <p:txEl>
                                              <p:pRg st="0" end="0"/>
                                            </p:txEl>
                                          </p:spTgt>
                                        </p:tgtEl>
                                        <p:attrNameLst>
                                          <p:attrName>style.visibility</p:attrName>
                                        </p:attrNameLst>
                                      </p:cBhvr>
                                      <p:to>
                                        <p:strVal val="visible"/>
                                      </p:to>
                                    </p:set>
                                    <p:animEffect transition="in" filter="randombar(horizontal)">
                                      <p:cBhvr>
                                        <p:cTn id="28" dur="500"/>
                                        <p:tgtEl>
                                          <p:spTgt spid="31">
                                            <p:txEl>
                                              <p:pRg st="0" end="0"/>
                                            </p:txEl>
                                          </p:spTgt>
                                        </p:tgtEl>
                                      </p:cBhvr>
                                    </p:animEffect>
                                  </p:childTnLst>
                                </p:cTn>
                              </p:par>
                              <p:par>
                                <p:cTn id="29" presetID="14" presetClass="entr" presetSubtype="10" fill="hold" grpId="0" nodeType="withEffect">
                                  <p:stCondLst>
                                    <p:cond delay="0"/>
                                  </p:stCondLst>
                                  <p:iterate type="lt">
                                    <p:tmPct val="0"/>
                                  </p:iterate>
                                  <p:childTnLst>
                                    <p:set>
                                      <p:cBhvr>
                                        <p:cTn id="30" dur="1" fill="hold">
                                          <p:stCondLst>
                                            <p:cond delay="0"/>
                                          </p:stCondLst>
                                        </p:cTn>
                                        <p:tgtEl>
                                          <p:spTgt spid="31">
                                            <p:txEl>
                                              <p:pRg st="1" end="1"/>
                                            </p:txEl>
                                          </p:spTgt>
                                        </p:tgtEl>
                                        <p:attrNameLst>
                                          <p:attrName>style.visibility</p:attrName>
                                        </p:attrNameLst>
                                      </p:cBhvr>
                                      <p:to>
                                        <p:strVal val="visible"/>
                                      </p:to>
                                    </p:set>
                                    <p:animEffect transition="in" filter="randombar(horizontal)">
                                      <p:cBhvr>
                                        <p:cTn id="31" dur="500"/>
                                        <p:tgtEl>
                                          <p:spTgt spid="31">
                                            <p:txEl>
                                              <p:pRg st="1" end="1"/>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4" presetClass="entr" presetSubtype="10" fill="hold" nodeType="clickEffect">
                                  <p:stCondLst>
                                    <p:cond delay="0"/>
                                  </p:stCondLst>
                                  <p:childTnLst>
                                    <p:set>
                                      <p:cBhvr>
                                        <p:cTn id="35" dur="1" fill="hold">
                                          <p:stCondLst>
                                            <p:cond delay="0"/>
                                          </p:stCondLst>
                                        </p:cTn>
                                        <p:tgtEl>
                                          <p:spTgt spid="25"/>
                                        </p:tgtEl>
                                        <p:attrNameLst>
                                          <p:attrName>style.visibility</p:attrName>
                                        </p:attrNameLst>
                                      </p:cBhvr>
                                      <p:to>
                                        <p:strVal val="visible"/>
                                      </p:to>
                                    </p:set>
                                    <p:animEffect transition="in" filter="randombar(horizontal)">
                                      <p:cBhvr>
                                        <p:cTn id="36" dur="500"/>
                                        <p:tgtEl>
                                          <p:spTgt spid="25"/>
                                        </p:tgtEl>
                                      </p:cBhvr>
                                    </p:animEffect>
                                  </p:childTnLst>
                                </p:cTn>
                              </p:par>
                              <p:par>
                                <p:cTn id="37" presetID="14" presetClass="entr" presetSubtype="10" fill="hold" grpId="0" nodeType="withEffect">
                                  <p:stCondLst>
                                    <p:cond delay="0"/>
                                  </p:stCondLst>
                                  <p:childTnLst>
                                    <p:set>
                                      <p:cBhvr>
                                        <p:cTn id="38" dur="1" fill="hold">
                                          <p:stCondLst>
                                            <p:cond delay="0"/>
                                          </p:stCondLst>
                                        </p:cTn>
                                        <p:tgtEl>
                                          <p:spTgt spid="33"/>
                                        </p:tgtEl>
                                        <p:attrNameLst>
                                          <p:attrName>style.visibility</p:attrName>
                                        </p:attrNameLst>
                                      </p:cBhvr>
                                      <p:to>
                                        <p:strVal val="visible"/>
                                      </p:to>
                                    </p:set>
                                    <p:animEffect transition="in" filter="randombar(horizontal)">
                                      <p:cBhvr>
                                        <p:cTn id="39" dur="500"/>
                                        <p:tgtEl>
                                          <p:spTgt spid="33"/>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nodeType="clickEffect">
                                  <p:stCondLst>
                                    <p:cond delay="0"/>
                                  </p:stCondLst>
                                  <p:childTnLst>
                                    <p:set>
                                      <p:cBhvr>
                                        <p:cTn id="43" dur="1" fill="hold">
                                          <p:stCondLst>
                                            <p:cond delay="0"/>
                                          </p:stCondLst>
                                        </p:cTn>
                                        <p:tgtEl>
                                          <p:spTgt spid="26"/>
                                        </p:tgtEl>
                                        <p:attrNameLst>
                                          <p:attrName>style.visibility</p:attrName>
                                        </p:attrNameLst>
                                      </p:cBhvr>
                                      <p:to>
                                        <p:strVal val="visible"/>
                                      </p:to>
                                    </p:set>
                                    <p:animEffect transition="in" filter="randombar(horizontal)">
                                      <p:cBhvr>
                                        <p:cTn id="44" dur="500"/>
                                        <p:tgtEl>
                                          <p:spTgt spid="26"/>
                                        </p:tgtEl>
                                      </p:cBhvr>
                                    </p:animEffect>
                                  </p:childTnLst>
                                </p:cTn>
                              </p:par>
                              <p:par>
                                <p:cTn id="45" presetID="14" presetClass="entr" presetSubtype="10" fill="hold" grpId="0" nodeType="withEffect">
                                  <p:stCondLst>
                                    <p:cond delay="0"/>
                                  </p:stCondLst>
                                  <p:childTnLst>
                                    <p:set>
                                      <p:cBhvr>
                                        <p:cTn id="46" dur="1" fill="hold">
                                          <p:stCondLst>
                                            <p:cond delay="0"/>
                                          </p:stCondLst>
                                        </p:cTn>
                                        <p:tgtEl>
                                          <p:spTgt spid="32"/>
                                        </p:tgtEl>
                                        <p:attrNameLst>
                                          <p:attrName>style.visibility</p:attrName>
                                        </p:attrNameLst>
                                      </p:cBhvr>
                                      <p:to>
                                        <p:strVal val="visible"/>
                                      </p:to>
                                    </p:set>
                                    <p:animEffect transition="in" filter="randombar(horizontal)">
                                      <p:cBhvr>
                                        <p:cTn id="47" dur="500"/>
                                        <p:tgtEl>
                                          <p:spTgt spid="32"/>
                                        </p:tgtEl>
                                      </p:cBhvr>
                                    </p:animEffect>
                                  </p:childTnLst>
                                </p:cTn>
                              </p:par>
                            </p:childTnLst>
                          </p:cTn>
                        </p:par>
                      </p:childTnLst>
                    </p:cTn>
                  </p:par>
                  <p:par>
                    <p:cTn id="48" fill="hold">
                      <p:stCondLst>
                        <p:cond delay="indefinite"/>
                      </p:stCondLst>
                      <p:childTnLst>
                        <p:par>
                          <p:cTn id="49" fill="hold">
                            <p:stCondLst>
                              <p:cond delay="0"/>
                            </p:stCondLst>
                            <p:childTnLst>
                              <p:par>
                                <p:cTn id="50" presetID="14" presetClass="entr" presetSubtype="10" fill="hold" nodeType="clickEffect">
                                  <p:stCondLst>
                                    <p:cond delay="0"/>
                                  </p:stCondLst>
                                  <p:childTnLst>
                                    <p:set>
                                      <p:cBhvr>
                                        <p:cTn id="51" dur="1" fill="hold">
                                          <p:stCondLst>
                                            <p:cond delay="0"/>
                                          </p:stCondLst>
                                        </p:cTn>
                                        <p:tgtEl>
                                          <p:spTgt spid="23"/>
                                        </p:tgtEl>
                                        <p:attrNameLst>
                                          <p:attrName>style.visibility</p:attrName>
                                        </p:attrNameLst>
                                      </p:cBhvr>
                                      <p:to>
                                        <p:strVal val="visible"/>
                                      </p:to>
                                    </p:set>
                                    <p:animEffect transition="in" filter="randombar(horizontal)">
                                      <p:cBhvr>
                                        <p:cTn id="52" dur="500"/>
                                        <p:tgtEl>
                                          <p:spTgt spid="23"/>
                                        </p:tgtEl>
                                      </p:cBhvr>
                                    </p:animEffect>
                                  </p:childTnLst>
                                </p:cTn>
                              </p:par>
                              <p:par>
                                <p:cTn id="53" presetID="14" presetClass="entr" presetSubtype="10" fill="hold" grpId="0" nodeType="withEffect">
                                  <p:stCondLst>
                                    <p:cond delay="0"/>
                                  </p:stCondLst>
                                  <p:childTnLst>
                                    <p:set>
                                      <p:cBhvr>
                                        <p:cTn id="54" dur="1" fill="hold">
                                          <p:stCondLst>
                                            <p:cond delay="0"/>
                                          </p:stCondLst>
                                        </p:cTn>
                                        <p:tgtEl>
                                          <p:spTgt spid="34"/>
                                        </p:tgtEl>
                                        <p:attrNameLst>
                                          <p:attrName>style.visibility</p:attrName>
                                        </p:attrNameLst>
                                      </p:cBhvr>
                                      <p:to>
                                        <p:strVal val="visible"/>
                                      </p:to>
                                    </p:set>
                                    <p:animEffect transition="in" filter="randombar(horizontal)">
                                      <p:cBhvr>
                                        <p:cTn id="55"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56" restart="whenNotActive" fill="hold" evtFilter="cancelBubble" nodeType="interactiveSeq">
                <p:stCondLst>
                  <p:cond evt="onClick" delay="0">
                    <p:tgtEl>
                      <p:spTgt spid="24"/>
                    </p:tgtEl>
                  </p:cond>
                </p:stCondLst>
                <p:endSync evt="end" delay="0">
                  <p:rtn val="all"/>
                </p:endSync>
                <p:childTnLst>
                  <p:par>
                    <p:cTn id="57" fill="hold">
                      <p:stCondLst>
                        <p:cond delay="0"/>
                      </p:stCondLst>
                      <p:childTnLst>
                        <p:par>
                          <p:cTn id="58" fill="hold">
                            <p:stCondLst>
                              <p:cond delay="0"/>
                            </p:stCondLst>
                            <p:childTnLst>
                              <p:par>
                                <p:cTn id="59" presetID="1" presetClass="mediacall" presetSubtype="0" fill="hold" nodeType="clickEffect">
                                  <p:stCondLst>
                                    <p:cond delay="0"/>
                                  </p:stCondLst>
                                  <p:childTnLst>
                                    <p:cmd type="call" cmd="playFrom(0.0)">
                                      <p:cBhvr>
                                        <p:cTn id="60" dur="4704" fill="hold"/>
                                        <p:tgtEl>
                                          <p:spTgt spid="30"/>
                                        </p:tgtEl>
                                      </p:cBhvr>
                                    </p:cmd>
                                  </p:childTnLst>
                                </p:cTn>
                              </p:par>
                              <p:par>
                                <p:cTn id="61" presetID="16" presetClass="emph" presetSubtype="0" fill="hold" grpId="1" nodeType="withEffect">
                                  <p:stCondLst>
                                    <p:cond delay="0"/>
                                  </p:stCondLst>
                                  <p:iterate type="lt">
                                    <p:tmPct val="4000"/>
                                  </p:iterate>
                                  <p:childTnLst>
                                    <p:set>
                                      <p:cBhvr override="childStyle">
                                        <p:cTn id="62" dur="500" fill="hold"/>
                                        <p:tgtEl>
                                          <p:spTgt spid="31">
                                            <p:txEl>
                                              <p:pRg st="0" end="0"/>
                                            </p:txEl>
                                          </p:spTgt>
                                        </p:tgtEl>
                                        <p:attrNameLst>
                                          <p:attrName>style.color</p:attrName>
                                        </p:attrNameLst>
                                      </p:cBhvr>
                                      <p:to>
                                        <p:clrVal>
                                          <a:srgbClr val="FF0000"/>
                                        </p:clrVal>
                                      </p:to>
                                    </p:set>
                                    <p:set>
                                      <p:cBhvr>
                                        <p:cTn id="63" dur="500" fill="hold"/>
                                        <p:tgtEl>
                                          <p:spTgt spid="31">
                                            <p:txEl>
                                              <p:pRg st="0" end="0"/>
                                            </p:txEl>
                                          </p:spTgt>
                                        </p:tgtEl>
                                        <p:attrNameLst>
                                          <p:attrName>fillcolor</p:attrName>
                                        </p:attrNameLst>
                                      </p:cBhvr>
                                      <p:to>
                                        <p:clrVal>
                                          <a:srgbClr val="FF0000"/>
                                        </p:clrVal>
                                      </p:to>
                                    </p:set>
                                    <p:set>
                                      <p:cBhvr>
                                        <p:cTn id="64" dur="500" fill="hold"/>
                                        <p:tgtEl>
                                          <p:spTgt spid="31">
                                            <p:txEl>
                                              <p:pRg st="0" end="0"/>
                                            </p:txEl>
                                          </p:spTgt>
                                        </p:tgtEl>
                                        <p:attrNameLst>
                                          <p:attrName>fill.type</p:attrName>
                                        </p:attrNameLst>
                                      </p:cBhvr>
                                      <p:to>
                                        <p:strVal val="solid"/>
                                      </p:to>
                                    </p:set>
                                  </p:childTnLst>
                                </p:cTn>
                              </p:par>
                              <p:par>
                                <p:cTn id="65" presetID="16" presetClass="emph" presetSubtype="0" fill="hold" grpId="1" nodeType="withEffect">
                                  <p:stCondLst>
                                    <p:cond delay="0"/>
                                  </p:stCondLst>
                                  <p:iterate type="lt">
                                    <p:tmPct val="4000"/>
                                  </p:iterate>
                                  <p:childTnLst>
                                    <p:set>
                                      <p:cBhvr override="childStyle">
                                        <p:cTn id="66" dur="500" fill="hold"/>
                                        <p:tgtEl>
                                          <p:spTgt spid="31">
                                            <p:txEl>
                                              <p:pRg st="1" end="1"/>
                                            </p:txEl>
                                          </p:spTgt>
                                        </p:tgtEl>
                                        <p:attrNameLst>
                                          <p:attrName>style.color</p:attrName>
                                        </p:attrNameLst>
                                      </p:cBhvr>
                                      <p:to>
                                        <p:clrVal>
                                          <a:srgbClr val="FF0000"/>
                                        </p:clrVal>
                                      </p:to>
                                    </p:set>
                                    <p:set>
                                      <p:cBhvr>
                                        <p:cTn id="67" dur="500" fill="hold"/>
                                        <p:tgtEl>
                                          <p:spTgt spid="31">
                                            <p:txEl>
                                              <p:pRg st="1" end="1"/>
                                            </p:txEl>
                                          </p:spTgt>
                                        </p:tgtEl>
                                        <p:attrNameLst>
                                          <p:attrName>fillcolor</p:attrName>
                                        </p:attrNameLst>
                                      </p:cBhvr>
                                      <p:to>
                                        <p:clrVal>
                                          <a:srgbClr val="FF0000"/>
                                        </p:clrVal>
                                      </p:to>
                                    </p:set>
                                    <p:set>
                                      <p:cBhvr>
                                        <p:cTn id="68" dur="500" fill="hold"/>
                                        <p:tgtEl>
                                          <p:spTgt spid="31">
                                            <p:txEl>
                                              <p:pRg st="1" end="1"/>
                                            </p:txEl>
                                          </p:spTgt>
                                        </p:tgtEl>
                                        <p:attrNameLst>
                                          <p:attrName>fill.type</p:attrName>
                                        </p:attrNameLst>
                                      </p:cBhvr>
                                      <p:to>
                                        <p:strVal val="solid"/>
                                      </p:to>
                                    </p:set>
                                  </p:childTnLst>
                                </p:cTn>
                              </p:par>
                            </p:childTnLst>
                          </p:cTn>
                        </p:par>
                      </p:childTnLst>
                    </p:cTn>
                  </p:par>
                </p:childTnLst>
              </p:cTn>
              <p:nextCondLst>
                <p:cond evt="onClick" delay="0">
                  <p:tgtEl>
                    <p:spTgt spid="24"/>
                  </p:tgtEl>
                </p:cond>
              </p:nextCondLst>
            </p:seq>
            <p:seq concurrent="1" nextAc="seek">
              <p:cTn id="69" restart="whenNotActive" fill="hold" evtFilter="cancelBubble" nodeType="interactiveSeq">
                <p:stCondLst>
                  <p:cond evt="onClick" delay="0">
                    <p:tgtEl>
                      <p:spTgt spid="23"/>
                    </p:tgtEl>
                  </p:cond>
                </p:stCondLst>
                <p:endSync evt="end" delay="0">
                  <p:rtn val="all"/>
                </p:endSync>
                <p:childTnLst>
                  <p:par>
                    <p:cTn id="70" fill="hold">
                      <p:stCondLst>
                        <p:cond delay="0"/>
                      </p:stCondLst>
                      <p:childTnLst>
                        <p:par>
                          <p:cTn id="71" fill="hold">
                            <p:stCondLst>
                              <p:cond delay="0"/>
                            </p:stCondLst>
                            <p:childTnLst>
                              <p:par>
                                <p:cTn id="72" presetID="1" presetClass="mediacall" presetSubtype="0" fill="hold" nodeType="clickEffect">
                                  <p:stCondLst>
                                    <p:cond delay="0"/>
                                  </p:stCondLst>
                                  <p:childTnLst>
                                    <p:cmd type="call" cmd="playFrom(0.0)">
                                      <p:cBhvr>
                                        <p:cTn id="73" dur="4995" fill="hold"/>
                                        <p:tgtEl>
                                          <p:spTgt spid="27"/>
                                        </p:tgtEl>
                                      </p:cBhvr>
                                    </p:cmd>
                                  </p:childTnLst>
                                </p:cTn>
                              </p:par>
                            </p:childTnLst>
                          </p:cTn>
                        </p:par>
                      </p:childTnLst>
                    </p:cTn>
                  </p:par>
                </p:childTnLst>
              </p:cTn>
              <p:nextCondLst>
                <p:cond evt="onClick" delay="0">
                  <p:tgtEl>
                    <p:spTgt spid="23"/>
                  </p:tgtEl>
                </p:cond>
              </p:nextCondLst>
            </p:seq>
            <p:seq concurrent="1" nextAc="seek">
              <p:cTn id="74" restart="whenNotActive" fill="hold" evtFilter="cancelBubble" nodeType="interactiveSeq">
                <p:stCondLst>
                  <p:cond evt="onClick" delay="0">
                    <p:tgtEl>
                      <p:spTgt spid="25"/>
                    </p:tgtEl>
                  </p:cond>
                </p:stCondLst>
                <p:endSync evt="end" delay="0">
                  <p:rtn val="all"/>
                </p:endSync>
                <p:childTnLst>
                  <p:par>
                    <p:cTn id="75" fill="hold">
                      <p:stCondLst>
                        <p:cond delay="0"/>
                      </p:stCondLst>
                      <p:childTnLst>
                        <p:par>
                          <p:cTn id="76" fill="hold">
                            <p:stCondLst>
                              <p:cond delay="0"/>
                            </p:stCondLst>
                            <p:childTnLst>
                              <p:par>
                                <p:cTn id="77" presetID="1" presetClass="mediacall" presetSubtype="0" fill="hold" nodeType="clickEffect">
                                  <p:stCondLst>
                                    <p:cond delay="0"/>
                                  </p:stCondLst>
                                  <p:childTnLst>
                                    <p:cmd type="call" cmd="playFrom(0.0)">
                                      <p:cBhvr>
                                        <p:cTn id="78" dur="4995" fill="hold"/>
                                        <p:tgtEl>
                                          <p:spTgt spid="35"/>
                                        </p:tgtEl>
                                      </p:cBhvr>
                                    </p:cmd>
                                  </p:childTnLst>
                                </p:cTn>
                              </p:par>
                            </p:childTnLst>
                          </p:cTn>
                        </p:par>
                      </p:childTnLst>
                    </p:cTn>
                  </p:par>
                </p:childTnLst>
              </p:cTn>
              <p:nextCondLst>
                <p:cond evt="onClick" delay="0">
                  <p:tgtEl>
                    <p:spTgt spid="25"/>
                  </p:tgtEl>
                </p:cond>
              </p:nextCondLst>
            </p:seq>
            <p:seq concurrent="1" nextAc="seek">
              <p:cTn id="79" restart="whenNotActive" fill="hold" evtFilter="cancelBubble" nodeType="interactiveSeq">
                <p:stCondLst>
                  <p:cond evt="onClick" delay="0">
                    <p:tgtEl>
                      <p:spTgt spid="26"/>
                    </p:tgtEl>
                  </p:cond>
                </p:stCondLst>
                <p:endSync evt="end" delay="0">
                  <p:rtn val="all"/>
                </p:endSync>
                <p:childTnLst>
                  <p:par>
                    <p:cTn id="80" fill="hold">
                      <p:stCondLst>
                        <p:cond delay="0"/>
                      </p:stCondLst>
                      <p:childTnLst>
                        <p:par>
                          <p:cTn id="81" fill="hold">
                            <p:stCondLst>
                              <p:cond delay="0"/>
                            </p:stCondLst>
                            <p:childTnLst>
                              <p:par>
                                <p:cTn id="82" presetID="1" presetClass="mediacall" presetSubtype="0" fill="hold" nodeType="clickEffect">
                                  <p:stCondLst>
                                    <p:cond delay="0"/>
                                  </p:stCondLst>
                                  <p:childTnLst>
                                    <p:cmd type="call" cmd="playFrom(0.0)">
                                      <p:cBhvr>
                                        <p:cTn id="83" dur="4995" fill="hold"/>
                                        <p:tgtEl>
                                          <p:spTgt spid="36"/>
                                        </p:tgtEl>
                                      </p:cBhvr>
                                    </p:cmd>
                                  </p:childTnLst>
                                </p:cTn>
                              </p:par>
                            </p:childTnLst>
                          </p:cTn>
                        </p:par>
                      </p:childTnLst>
                    </p:cTn>
                  </p:par>
                </p:childTnLst>
              </p:cTn>
              <p:nextCondLst>
                <p:cond evt="onClick" delay="0">
                  <p:tgtEl>
                    <p:spTgt spid="26"/>
                  </p:tgtEl>
                </p:cond>
              </p:nextCondLst>
            </p:seq>
            <p:audio>
              <p:cMediaNode vol="80000">
                <p:cTn id="84" fill="hold" display="0">
                  <p:stCondLst>
                    <p:cond delay="indefinite"/>
                  </p:stCondLst>
                  <p:endCondLst>
                    <p:cond evt="onStopAudio" delay="0">
                      <p:tgtEl>
                        <p:sldTgt/>
                      </p:tgtEl>
                    </p:cond>
                  </p:endCondLst>
                </p:cTn>
                <p:tgtEl>
                  <p:spTgt spid="27"/>
                </p:tgtEl>
              </p:cMediaNode>
            </p:audio>
            <p:audio>
              <p:cMediaNode vol="80000">
                <p:cTn id="85" fill="hold" display="0">
                  <p:stCondLst>
                    <p:cond delay="indefinite"/>
                  </p:stCondLst>
                  <p:endCondLst>
                    <p:cond evt="onStopAudio" delay="0">
                      <p:tgtEl>
                        <p:sldTgt/>
                      </p:tgtEl>
                    </p:cond>
                  </p:endCondLst>
                </p:cTn>
                <p:tgtEl>
                  <p:spTgt spid="30"/>
                </p:tgtEl>
              </p:cMediaNode>
            </p:audio>
            <p:audio>
              <p:cMediaNode vol="80000">
                <p:cTn id="86" fill="hold" display="0">
                  <p:stCondLst>
                    <p:cond delay="indefinite"/>
                  </p:stCondLst>
                  <p:endCondLst>
                    <p:cond evt="onStopAudio" delay="0">
                      <p:tgtEl>
                        <p:sldTgt/>
                      </p:tgtEl>
                    </p:cond>
                  </p:endCondLst>
                </p:cTn>
                <p:tgtEl>
                  <p:spTgt spid="35"/>
                </p:tgtEl>
              </p:cMediaNode>
            </p:audio>
            <p:audio>
              <p:cMediaNode vol="80000">
                <p:cTn id="87" fill="hold" display="0">
                  <p:stCondLst>
                    <p:cond delay="indefinite"/>
                  </p:stCondLst>
                  <p:endCondLst>
                    <p:cond evt="onStopAudio" delay="0">
                      <p:tgtEl>
                        <p:sldTgt/>
                      </p:tgtEl>
                    </p:cond>
                  </p:endCondLst>
                </p:cTn>
                <p:tgtEl>
                  <p:spTgt spid="36"/>
                </p:tgtEl>
              </p:cMediaNode>
            </p:audio>
          </p:childTnLst>
        </p:cTn>
      </p:par>
    </p:tnLst>
    <p:bldLst>
      <p:bldP spid="31" grpId="0" build="allAtOnce"/>
      <p:bldP spid="31" grpId="1" build="allAtOnce"/>
      <p:bldP spid="32" grpId="0"/>
      <p:bldP spid="33" grpId="0"/>
      <p:bldP spid="34" grpId="0"/>
      <p:bldP spid="37" grpId="0" animBg="1"/>
      <p:bldP spid="38"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Video 2">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398013217"/>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Video 1">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960745246"/>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图片 55">
            <a:extLst>
              <a:ext uri="{FF2B5EF4-FFF2-40B4-BE49-F238E27FC236}">
                <a16:creationId xmlns:a16="http://schemas.microsoft.com/office/drawing/2014/main" xmlns="" id="{2C3539F2-2694-4A3C-A2D5-06BF4BBC165C}"/>
              </a:ext>
            </a:extLst>
          </p:cNvPr>
          <p:cNvPicPr>
            <a:picLocks noChangeAspect="1"/>
          </p:cNvPicPr>
          <p:nvPr/>
        </p:nvPicPr>
        <p:blipFill rotWithShape="1">
          <a:blip r:embed="rId2">
            <a:extLst>
              <a:ext uri="{28A0092B-C50C-407E-A947-70E740481C1C}">
                <a14:useLocalDpi xmlns:a14="http://schemas.microsoft.com/office/drawing/2010/main" val="0"/>
              </a:ext>
            </a:extLst>
          </a:blip>
          <a:srcRect t="71253" r="274" b="9427"/>
          <a:stretch/>
        </p:blipFill>
        <p:spPr>
          <a:xfrm>
            <a:off x="0" y="3556250"/>
            <a:ext cx="12192000" cy="3301750"/>
          </a:xfrm>
          <a:prstGeom prst="rect">
            <a:avLst/>
          </a:prstGeom>
        </p:spPr>
      </p:pic>
      <p:pic>
        <p:nvPicPr>
          <p:cNvPr id="57" name="图片 56">
            <a:extLst>
              <a:ext uri="{FF2B5EF4-FFF2-40B4-BE49-F238E27FC236}">
                <a16:creationId xmlns:a16="http://schemas.microsoft.com/office/drawing/2014/main" xmlns="" id="{02E1DF90-CB47-471F-9A71-3D5B31F2E90E}"/>
              </a:ext>
            </a:extLst>
          </p:cNvPr>
          <p:cNvPicPr>
            <a:picLocks noChangeAspect="1"/>
          </p:cNvPicPr>
          <p:nvPr/>
        </p:nvPicPr>
        <p:blipFill rotWithShape="1">
          <a:blip r:embed="rId3">
            <a:extLst>
              <a:ext uri="{28A0092B-C50C-407E-A947-70E740481C1C}">
                <a14:useLocalDpi xmlns:a14="http://schemas.microsoft.com/office/drawing/2010/main" val="0"/>
              </a:ext>
            </a:extLst>
          </a:blip>
          <a:srcRect l="58176" t="52867" r="-1171" b="21243"/>
          <a:stretch/>
        </p:blipFill>
        <p:spPr>
          <a:xfrm>
            <a:off x="9118237" y="3815161"/>
            <a:ext cx="3180415" cy="3406443"/>
          </a:xfrm>
          <a:prstGeom prst="rect">
            <a:avLst/>
          </a:prstGeom>
        </p:spPr>
      </p:pic>
      <p:grpSp>
        <p:nvGrpSpPr>
          <p:cNvPr id="58" name="组合 57">
            <a:extLst>
              <a:ext uri="{FF2B5EF4-FFF2-40B4-BE49-F238E27FC236}">
                <a16:creationId xmlns:a16="http://schemas.microsoft.com/office/drawing/2014/main" xmlns="" id="{6D379875-DDCC-499A-BCBF-473219E27136}"/>
              </a:ext>
            </a:extLst>
          </p:cNvPr>
          <p:cNvGrpSpPr/>
          <p:nvPr/>
        </p:nvGrpSpPr>
        <p:grpSpPr>
          <a:xfrm>
            <a:off x="0" y="3566019"/>
            <a:ext cx="12195836" cy="3433990"/>
            <a:chOff x="-3836" y="3564981"/>
            <a:chExt cx="12195836" cy="3433990"/>
          </a:xfrm>
        </p:grpSpPr>
        <p:pic>
          <p:nvPicPr>
            <p:cNvPr id="59" name="图片 58">
              <a:extLst>
                <a:ext uri="{FF2B5EF4-FFF2-40B4-BE49-F238E27FC236}">
                  <a16:creationId xmlns:a16="http://schemas.microsoft.com/office/drawing/2014/main" xmlns="" id="{FD4347A6-B00D-40BE-AAAE-FF4CAF4DD558}"/>
                </a:ext>
              </a:extLst>
            </p:cNvPr>
            <p:cNvPicPr>
              <a:picLocks noChangeAspect="1"/>
            </p:cNvPicPr>
            <p:nvPr/>
          </p:nvPicPr>
          <p:blipFill rotWithShape="1">
            <a:blip r:embed="rId3">
              <a:extLst>
                <a:ext uri="{28A0092B-C50C-407E-A947-70E740481C1C}">
                  <a14:useLocalDpi xmlns:a14="http://schemas.microsoft.com/office/drawing/2010/main" val="0"/>
                </a:ext>
              </a:extLst>
            </a:blip>
            <a:srcRect t="48762" r="59945" b="24596"/>
            <a:stretch/>
          </p:blipFill>
          <p:spPr>
            <a:xfrm>
              <a:off x="-3836" y="3705474"/>
              <a:ext cx="2664699" cy="3152526"/>
            </a:xfrm>
            <a:prstGeom prst="rect">
              <a:avLst/>
            </a:prstGeom>
          </p:spPr>
        </p:pic>
        <p:grpSp>
          <p:nvGrpSpPr>
            <p:cNvPr id="60" name="组合 59">
              <a:extLst>
                <a:ext uri="{FF2B5EF4-FFF2-40B4-BE49-F238E27FC236}">
                  <a16:creationId xmlns:a16="http://schemas.microsoft.com/office/drawing/2014/main" xmlns="" id="{EB9D2F9A-F756-4402-9F5D-26C819A4B27F}"/>
                </a:ext>
              </a:extLst>
            </p:cNvPr>
            <p:cNvGrpSpPr/>
            <p:nvPr/>
          </p:nvGrpSpPr>
          <p:grpSpPr>
            <a:xfrm>
              <a:off x="169579" y="3564981"/>
              <a:ext cx="12022421" cy="3433990"/>
              <a:chOff x="169579" y="3564981"/>
              <a:chExt cx="12022421" cy="3433990"/>
            </a:xfrm>
          </p:grpSpPr>
          <p:pic>
            <p:nvPicPr>
              <p:cNvPr id="61" name="图片 60">
                <a:extLst>
                  <a:ext uri="{FF2B5EF4-FFF2-40B4-BE49-F238E27FC236}">
                    <a16:creationId xmlns:a16="http://schemas.microsoft.com/office/drawing/2014/main" xmlns="" id="{B2E6111B-623B-407A-A436-BE3E3D86D711}"/>
                  </a:ext>
                </a:extLst>
              </p:cNvPr>
              <p:cNvPicPr>
                <a:picLocks noChangeAspect="1"/>
              </p:cNvPicPr>
              <p:nvPr/>
            </p:nvPicPr>
            <p:blipFill rotWithShape="1">
              <a:blip r:embed="rId4">
                <a:extLst>
                  <a:ext uri="{28A0092B-C50C-407E-A947-70E740481C1C}">
                    <a14:useLocalDpi xmlns:a14="http://schemas.microsoft.com/office/drawing/2010/main" val="0"/>
                  </a:ext>
                </a:extLst>
              </a:blip>
              <a:srcRect l="65426" t="67526" r="-108" b="9176"/>
              <a:stretch/>
            </p:blipFill>
            <p:spPr>
              <a:xfrm>
                <a:off x="9429135" y="3564981"/>
                <a:ext cx="2762865" cy="3301218"/>
              </a:xfrm>
              <a:prstGeom prst="rect">
                <a:avLst/>
              </a:prstGeom>
            </p:spPr>
          </p:pic>
          <p:grpSp>
            <p:nvGrpSpPr>
              <p:cNvPr id="62" name="组合 61">
                <a:extLst>
                  <a:ext uri="{FF2B5EF4-FFF2-40B4-BE49-F238E27FC236}">
                    <a16:creationId xmlns:a16="http://schemas.microsoft.com/office/drawing/2014/main" xmlns="" id="{11E39401-A460-4674-BE22-E0E627B5A22A}"/>
                  </a:ext>
                </a:extLst>
              </p:cNvPr>
              <p:cNvGrpSpPr/>
              <p:nvPr/>
            </p:nvGrpSpPr>
            <p:grpSpPr>
              <a:xfrm>
                <a:off x="169579" y="3963247"/>
                <a:ext cx="9959645" cy="3035724"/>
                <a:chOff x="169579" y="3963247"/>
                <a:chExt cx="9959645" cy="3035724"/>
              </a:xfrm>
            </p:grpSpPr>
            <p:pic>
              <p:nvPicPr>
                <p:cNvPr id="63" name="图片 62">
                  <a:extLst>
                    <a:ext uri="{FF2B5EF4-FFF2-40B4-BE49-F238E27FC236}">
                      <a16:creationId xmlns:a16="http://schemas.microsoft.com/office/drawing/2014/main" xmlns="" id="{CCACF87D-E4E0-43AE-9589-B7CD204D2759}"/>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169579" y="4358452"/>
                  <a:ext cx="2467897" cy="2528052"/>
                </a:xfrm>
                <a:prstGeom prst="rect">
                  <a:avLst/>
                </a:prstGeom>
              </p:spPr>
            </p:pic>
            <p:pic>
              <p:nvPicPr>
                <p:cNvPr id="64" name="图片 63">
                  <a:extLst>
                    <a:ext uri="{FF2B5EF4-FFF2-40B4-BE49-F238E27FC236}">
                      <a16:creationId xmlns:a16="http://schemas.microsoft.com/office/drawing/2014/main" xmlns="" id="{C26AA3F0-E137-4834-B2A3-97DAC7DC9EA1}"/>
                    </a:ext>
                  </a:extLst>
                </p:cNvPr>
                <p:cNvPicPr>
                  <a:picLocks noChangeAspect="1"/>
                </p:cNvPicPr>
                <p:nvPr/>
              </p:nvPicPr>
              <p:blipFill rotWithShape="1">
                <a:blip r:embed="rId4">
                  <a:extLst>
                    <a:ext uri="{28A0092B-C50C-407E-A947-70E740481C1C}">
                      <a14:useLocalDpi xmlns:a14="http://schemas.microsoft.com/office/drawing/2010/main" val="0"/>
                    </a:ext>
                  </a:extLst>
                </a:blip>
                <a:srcRect l="40565" t="76702" r="34189"/>
                <a:stretch/>
              </p:blipFill>
              <p:spPr>
                <a:xfrm>
                  <a:off x="8729046" y="4649650"/>
                  <a:ext cx="1400178" cy="2298273"/>
                </a:xfrm>
                <a:prstGeom prst="rect">
                  <a:avLst/>
                </a:prstGeom>
              </p:spPr>
            </p:pic>
            <p:pic>
              <p:nvPicPr>
                <p:cNvPr id="65" name="图片 64">
                  <a:extLst>
                    <a:ext uri="{FF2B5EF4-FFF2-40B4-BE49-F238E27FC236}">
                      <a16:creationId xmlns:a16="http://schemas.microsoft.com/office/drawing/2014/main" xmlns="" id="{ECD9CD58-8A18-4094-916D-3A3C942D69A9}"/>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2291851" y="4991808"/>
                  <a:ext cx="1850211" cy="1895310"/>
                </a:xfrm>
                <a:prstGeom prst="rect">
                  <a:avLst/>
                </a:prstGeom>
              </p:spPr>
            </p:pic>
            <p:pic>
              <p:nvPicPr>
                <p:cNvPr id="66" name="图片 65">
                  <a:extLst>
                    <a:ext uri="{FF2B5EF4-FFF2-40B4-BE49-F238E27FC236}">
                      <a16:creationId xmlns:a16="http://schemas.microsoft.com/office/drawing/2014/main" xmlns="" id="{669CBD89-B41C-4C9A-A576-7FCDCE138CCC}"/>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7243369" y="4922282"/>
                  <a:ext cx="1917482" cy="1964221"/>
                </a:xfrm>
                <a:prstGeom prst="rect">
                  <a:avLst/>
                </a:prstGeom>
              </p:spPr>
            </p:pic>
            <p:pic>
              <p:nvPicPr>
                <p:cNvPr id="67" name="图片 66">
                  <a:extLst>
                    <a:ext uri="{FF2B5EF4-FFF2-40B4-BE49-F238E27FC236}">
                      <a16:creationId xmlns:a16="http://schemas.microsoft.com/office/drawing/2014/main" xmlns="" id="{6EE9A463-0DB5-41CA-A322-27734E0231E5}"/>
                    </a:ext>
                  </a:extLst>
                </p:cNvPr>
                <p:cNvPicPr>
                  <a:picLocks noChangeAspect="1"/>
                </p:cNvPicPr>
                <p:nvPr/>
              </p:nvPicPr>
              <p:blipFill rotWithShape="1">
                <a:blip r:embed="rId3">
                  <a:extLst>
                    <a:ext uri="{28A0092B-C50C-407E-A947-70E740481C1C}">
                      <a14:useLocalDpi xmlns:a14="http://schemas.microsoft.com/office/drawing/2010/main" val="0"/>
                    </a:ext>
                  </a:extLst>
                </a:blip>
                <a:srcRect t="48762" r="59945" b="26775"/>
                <a:stretch/>
              </p:blipFill>
              <p:spPr>
                <a:xfrm>
                  <a:off x="3826598" y="5351805"/>
                  <a:ext cx="1400178" cy="1521061"/>
                </a:xfrm>
                <a:prstGeom prst="rect">
                  <a:avLst/>
                </a:prstGeom>
              </p:spPr>
            </p:pic>
            <p:pic>
              <p:nvPicPr>
                <p:cNvPr id="68" name="图片 67">
                  <a:extLst>
                    <a:ext uri="{FF2B5EF4-FFF2-40B4-BE49-F238E27FC236}">
                      <a16:creationId xmlns:a16="http://schemas.microsoft.com/office/drawing/2014/main" xmlns="" id="{0615CD0A-EDE4-4D77-8E76-5DD0EF05FCDE}"/>
                    </a:ext>
                  </a:extLst>
                </p:cNvPr>
                <p:cNvPicPr>
                  <a:picLocks noChangeAspect="1"/>
                </p:cNvPicPr>
                <p:nvPr/>
              </p:nvPicPr>
              <p:blipFill rotWithShape="1">
                <a:blip r:embed="rId4">
                  <a:extLst>
                    <a:ext uri="{28A0092B-C50C-407E-A947-70E740481C1C}">
                      <a14:useLocalDpi xmlns:a14="http://schemas.microsoft.com/office/drawing/2010/main" val="0"/>
                    </a:ext>
                  </a:extLst>
                </a:blip>
                <a:srcRect l="40565" t="76702" r="34189"/>
                <a:stretch/>
              </p:blipFill>
              <p:spPr>
                <a:xfrm>
                  <a:off x="4564326" y="4700698"/>
                  <a:ext cx="1400178" cy="2298273"/>
                </a:xfrm>
                <a:prstGeom prst="rect">
                  <a:avLst/>
                </a:prstGeom>
              </p:spPr>
            </p:pic>
            <p:pic>
              <p:nvPicPr>
                <p:cNvPr id="69" name="图片 68">
                  <a:extLst>
                    <a:ext uri="{FF2B5EF4-FFF2-40B4-BE49-F238E27FC236}">
                      <a16:creationId xmlns:a16="http://schemas.microsoft.com/office/drawing/2014/main" xmlns="" id="{171F981A-D3FD-4BF4-8E40-5FF6A3E53095}"/>
                    </a:ext>
                  </a:extLst>
                </p:cNvPr>
                <p:cNvPicPr>
                  <a:picLocks noChangeAspect="1"/>
                </p:cNvPicPr>
                <p:nvPr/>
              </p:nvPicPr>
              <p:blipFill rotWithShape="1">
                <a:blip r:embed="rId3">
                  <a:extLst>
                    <a:ext uri="{28A0092B-C50C-407E-A947-70E740481C1C}">
                      <a14:useLocalDpi xmlns:a14="http://schemas.microsoft.com/office/drawing/2010/main" val="0"/>
                    </a:ext>
                  </a:extLst>
                </a:blip>
                <a:srcRect t="48762" r="59945" b="26775"/>
                <a:stretch/>
              </p:blipFill>
              <p:spPr>
                <a:xfrm>
                  <a:off x="5264416" y="3963247"/>
                  <a:ext cx="2664699" cy="2894753"/>
                </a:xfrm>
                <a:prstGeom prst="rect">
                  <a:avLst/>
                </a:prstGeom>
              </p:spPr>
            </p:pic>
          </p:grpSp>
        </p:grpSp>
      </p:grpSp>
      <p:sp>
        <p:nvSpPr>
          <p:cNvPr id="70" name="云形 69">
            <a:extLst>
              <a:ext uri="{FF2B5EF4-FFF2-40B4-BE49-F238E27FC236}">
                <a16:creationId xmlns:a16="http://schemas.microsoft.com/office/drawing/2014/main" xmlns="" id="{044E3ED3-133D-40F9-82DA-23CA8E388AA4}"/>
              </a:ext>
            </a:extLst>
          </p:cNvPr>
          <p:cNvSpPr/>
          <p:nvPr/>
        </p:nvSpPr>
        <p:spPr>
          <a:xfrm>
            <a:off x="1490783" y="567942"/>
            <a:ext cx="10686534" cy="4132756"/>
          </a:xfrm>
          <a:prstGeom prst="cloud">
            <a:avLst/>
          </a:prstGeom>
          <a:solidFill>
            <a:schemeClr val="bg1"/>
          </a:solidFill>
          <a:ln w="25400" cap="rnd">
            <a:no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a:t>z</a:t>
            </a:r>
            <a:endParaRPr lang="zh-CN" altLang="en-US"/>
          </a:p>
        </p:txBody>
      </p:sp>
      <p:sp>
        <p:nvSpPr>
          <p:cNvPr id="18" name="Rectangle 17">
            <a:extLst>
              <a:ext uri="{FF2B5EF4-FFF2-40B4-BE49-F238E27FC236}">
                <a16:creationId xmlns:a16="http://schemas.microsoft.com/office/drawing/2014/main" xmlns="" id="{44666962-CC67-443F-B5DE-416D4C620C9C}"/>
              </a:ext>
            </a:extLst>
          </p:cNvPr>
          <p:cNvSpPr/>
          <p:nvPr/>
        </p:nvSpPr>
        <p:spPr>
          <a:xfrm>
            <a:off x="2432118" y="1596126"/>
            <a:ext cx="9670982" cy="1631216"/>
          </a:xfrm>
          <a:prstGeom prst="rect">
            <a:avLst/>
          </a:prstGeom>
          <a:noFill/>
        </p:spPr>
        <p:txBody>
          <a:bodyPr wrap="square" lIns="91440" tIns="45720" rIns="91440" bIns="45720">
            <a:spAutoFit/>
          </a:bodyPr>
          <a:lstStyle/>
          <a:p>
            <a:pPr algn="ctr"/>
            <a:r>
              <a:rPr lang="vi-VN" sz="10000" b="1">
                <a:ln w="38100">
                  <a:solidFill>
                    <a:schemeClr val="bg1"/>
                  </a:solidFill>
                  <a:prstDash val="solid"/>
                </a:ln>
                <a:solidFill>
                  <a:srgbClr val="00B0F0"/>
                </a:solidFill>
                <a:effectLst>
                  <a:outerShdw blurRad="50800" dist="38100" dir="13500000" algn="br" rotWithShape="0">
                    <a:prstClr val="black">
                      <a:alpha val="40000"/>
                    </a:prstClr>
                  </a:outerShdw>
                </a:effectLst>
                <a:latin typeface="iCiel Pequena" pitchFamily="50" charset="0"/>
              </a:rPr>
              <a:t>LIÊN HỆ THỰC TẾ</a:t>
            </a:r>
            <a:endParaRPr lang="en-US" sz="10000" b="1" cap="none" spc="0">
              <a:ln w="38100">
                <a:solidFill>
                  <a:schemeClr val="bg1"/>
                </a:solidFill>
                <a:prstDash val="solid"/>
              </a:ln>
              <a:solidFill>
                <a:srgbClr val="00B0F0"/>
              </a:solidFill>
              <a:effectLst>
                <a:outerShdw blurRad="50800" dist="38100" dir="13500000" algn="br" rotWithShape="0">
                  <a:prstClr val="black">
                    <a:alpha val="40000"/>
                  </a:prstClr>
                </a:outerShdw>
              </a:effectLst>
              <a:latin typeface="iCiel Pequena" pitchFamily="50" charset="0"/>
            </a:endParaRPr>
          </a:p>
        </p:txBody>
      </p:sp>
      <p:pic>
        <p:nvPicPr>
          <p:cNvPr id="22" name="Picture 2">
            <a:extLst>
              <a:ext uri="{FF2B5EF4-FFF2-40B4-BE49-F238E27FC236}">
                <a16:creationId xmlns:a16="http://schemas.microsoft.com/office/drawing/2014/main" xmlns="" id="{C57E2703-899A-4359-BD0A-FE404429B75B}"/>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rot="1312110">
            <a:off x="28272" y="-31308"/>
            <a:ext cx="3378352" cy="4391490"/>
          </a:xfrm>
          <a:prstGeom prst="rect">
            <a:avLst/>
          </a:prstGeom>
        </p:spPr>
      </p:pic>
    </p:spTree>
    <p:extLst>
      <p:ext uri="{BB962C8B-B14F-4D97-AF65-F5344CB8AC3E}">
        <p14:creationId xmlns:p14="http://schemas.microsoft.com/office/powerpoint/2010/main" val="4041062777"/>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ppt_x</p:attrName>
                                        </p:attrNameLst>
                                      </p:cBhvr>
                                      <p:tavLst>
                                        <p:tav tm="0">
                                          <p:val>
                                            <p:strVal val="#ppt_x"/>
                                          </p:val>
                                        </p:tav>
                                        <p:tav tm="100000">
                                          <p:val>
                                            <p:strVal val="#ppt_x"/>
                                          </p:val>
                                        </p:tav>
                                      </p:tavLst>
                                    </p:anim>
                                    <p:anim calcmode="lin" valueType="num">
                                      <p:cBhvr>
                                        <p:cTn id="9" dur="1000" fill="hold"/>
                                        <p:tgtEl>
                                          <p:spTgt spid="2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4" presetClass="entr" presetSubtype="10" fill="hold" grpId="0" nodeType="afterEffect">
                                  <p:stCondLst>
                                    <p:cond delay="0"/>
                                  </p:stCondLst>
                                  <p:childTnLst>
                                    <p:set>
                                      <p:cBhvr>
                                        <p:cTn id="12" dur="1" fill="hold">
                                          <p:stCondLst>
                                            <p:cond delay="0"/>
                                          </p:stCondLst>
                                        </p:cTn>
                                        <p:tgtEl>
                                          <p:spTgt spid="70"/>
                                        </p:tgtEl>
                                        <p:attrNameLst>
                                          <p:attrName>style.visibility</p:attrName>
                                        </p:attrNameLst>
                                      </p:cBhvr>
                                      <p:to>
                                        <p:strVal val="visible"/>
                                      </p:to>
                                    </p:set>
                                    <p:animEffect transition="in" filter="randombar(horizontal)">
                                      <p:cBhvr>
                                        <p:cTn id="13" dur="500"/>
                                        <p:tgtEl>
                                          <p:spTgt spid="70"/>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randombar(horizontal)">
                                      <p:cBhvr>
                                        <p:cTn id="16" dur="500"/>
                                        <p:tgtEl>
                                          <p:spTgt spid="18"/>
                                        </p:tgtEl>
                                      </p:cBhvr>
                                    </p:animEffect>
                                  </p:childTnLst>
                                </p:cTn>
                              </p:par>
                            </p:childTnLst>
                          </p:cTn>
                        </p:par>
                        <p:par>
                          <p:cTn id="17" fill="hold">
                            <p:stCondLst>
                              <p:cond delay="1500"/>
                            </p:stCondLst>
                            <p:childTnLst>
                              <p:par>
                                <p:cTn id="18" presetID="32" presetClass="emph" presetSubtype="0" fill="hold" nodeType="afterEffect">
                                  <p:stCondLst>
                                    <p:cond delay="0"/>
                                  </p:stCondLst>
                                  <p:childTnLst>
                                    <p:animRot by="120000">
                                      <p:cBhvr>
                                        <p:cTn id="19" dur="100" fill="hold">
                                          <p:stCondLst>
                                            <p:cond delay="0"/>
                                          </p:stCondLst>
                                        </p:cTn>
                                        <p:tgtEl>
                                          <p:spTgt spid="22"/>
                                        </p:tgtEl>
                                        <p:attrNameLst>
                                          <p:attrName>r</p:attrName>
                                        </p:attrNameLst>
                                      </p:cBhvr>
                                    </p:animRot>
                                    <p:animRot by="-240000">
                                      <p:cBhvr>
                                        <p:cTn id="20" dur="200" fill="hold">
                                          <p:stCondLst>
                                            <p:cond delay="200"/>
                                          </p:stCondLst>
                                        </p:cTn>
                                        <p:tgtEl>
                                          <p:spTgt spid="22"/>
                                        </p:tgtEl>
                                        <p:attrNameLst>
                                          <p:attrName>r</p:attrName>
                                        </p:attrNameLst>
                                      </p:cBhvr>
                                    </p:animRot>
                                    <p:animRot by="240000">
                                      <p:cBhvr>
                                        <p:cTn id="21" dur="200" fill="hold">
                                          <p:stCondLst>
                                            <p:cond delay="400"/>
                                          </p:stCondLst>
                                        </p:cTn>
                                        <p:tgtEl>
                                          <p:spTgt spid="22"/>
                                        </p:tgtEl>
                                        <p:attrNameLst>
                                          <p:attrName>r</p:attrName>
                                        </p:attrNameLst>
                                      </p:cBhvr>
                                    </p:animRot>
                                    <p:animRot by="-240000">
                                      <p:cBhvr>
                                        <p:cTn id="22" dur="200" fill="hold">
                                          <p:stCondLst>
                                            <p:cond delay="600"/>
                                          </p:stCondLst>
                                        </p:cTn>
                                        <p:tgtEl>
                                          <p:spTgt spid="22"/>
                                        </p:tgtEl>
                                        <p:attrNameLst>
                                          <p:attrName>r</p:attrName>
                                        </p:attrNameLst>
                                      </p:cBhvr>
                                    </p:animRot>
                                    <p:animRot by="120000">
                                      <p:cBhvr>
                                        <p:cTn id="23" dur="200" fill="hold">
                                          <p:stCondLst>
                                            <p:cond delay="800"/>
                                          </p:stCondLst>
                                        </p:cTn>
                                        <p:tgtEl>
                                          <p:spTgt spid="2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 grpId="0" animBg="1"/>
      <p:bldP spid="18"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18">
            <a:extLst>
              <a:ext uri="{FF2B5EF4-FFF2-40B4-BE49-F238E27FC236}">
                <a16:creationId xmlns:a16="http://schemas.microsoft.com/office/drawing/2014/main" xmlns="" id="{AF0D94FD-D12E-4068-9FB8-4C7C586673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2658180" y="-2880175"/>
            <a:ext cx="6875640" cy="12192000"/>
          </a:xfrm>
          <a:prstGeom prst="rect">
            <a:avLst/>
          </a:prstGeom>
        </p:spPr>
      </p:pic>
      <p:sp>
        <p:nvSpPr>
          <p:cNvPr id="2" name="云形 1">
            <a:extLst>
              <a:ext uri="{FF2B5EF4-FFF2-40B4-BE49-F238E27FC236}">
                <a16:creationId xmlns:a16="http://schemas.microsoft.com/office/drawing/2014/main" xmlns="" id="{E1C246DA-5B9F-48BC-B82A-B9CA43339505}"/>
              </a:ext>
            </a:extLst>
          </p:cNvPr>
          <p:cNvSpPr/>
          <p:nvPr/>
        </p:nvSpPr>
        <p:spPr>
          <a:xfrm>
            <a:off x="3390993" y="736600"/>
            <a:ext cx="8395894" cy="4610104"/>
          </a:xfrm>
          <a:prstGeom prst="cloud">
            <a:avLst/>
          </a:prstGeom>
          <a:solidFill>
            <a:schemeClr val="bg1"/>
          </a:solidFill>
          <a:ln w="25400" cap="rnd">
            <a:no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 name="图片 6">
            <a:extLst>
              <a:ext uri="{FF2B5EF4-FFF2-40B4-BE49-F238E27FC236}">
                <a16:creationId xmlns:a16="http://schemas.microsoft.com/office/drawing/2014/main" xmlns="" id="{079EA839-D5DD-4A67-B97A-3B8C45FDE74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38320"/>
          <a:stretch/>
        </p:blipFill>
        <p:spPr>
          <a:xfrm flipH="1">
            <a:off x="-49470" y="2228671"/>
            <a:ext cx="6400065" cy="3774983"/>
          </a:xfrm>
          <a:prstGeom prst="rect">
            <a:avLst/>
          </a:prstGeom>
        </p:spPr>
      </p:pic>
      <p:grpSp>
        <p:nvGrpSpPr>
          <p:cNvPr id="11" name="组合 8">
            <a:extLst>
              <a:ext uri="{FF2B5EF4-FFF2-40B4-BE49-F238E27FC236}">
                <a16:creationId xmlns:a16="http://schemas.microsoft.com/office/drawing/2014/main" xmlns="" id="{F6F1FCFE-5612-4C1C-82A7-848AF603ACBF}"/>
              </a:ext>
            </a:extLst>
          </p:cNvPr>
          <p:cNvGrpSpPr/>
          <p:nvPr/>
        </p:nvGrpSpPr>
        <p:grpSpPr>
          <a:xfrm>
            <a:off x="-190500" y="3429000"/>
            <a:ext cx="12417839" cy="3504967"/>
            <a:chOff x="-70679" y="3564981"/>
            <a:chExt cx="12262679" cy="3301218"/>
          </a:xfrm>
        </p:grpSpPr>
        <p:pic>
          <p:nvPicPr>
            <p:cNvPr id="12" name="图片 9">
              <a:extLst>
                <a:ext uri="{FF2B5EF4-FFF2-40B4-BE49-F238E27FC236}">
                  <a16:creationId xmlns:a16="http://schemas.microsoft.com/office/drawing/2014/main" xmlns="" id="{CAA35DF0-7ECA-42F9-A124-2E15A86CE4F0}"/>
                </a:ext>
              </a:extLst>
            </p:cNvPr>
            <p:cNvPicPr>
              <a:picLocks noChangeAspect="1"/>
            </p:cNvPicPr>
            <p:nvPr/>
          </p:nvPicPr>
          <p:blipFill rotWithShape="1">
            <a:blip r:embed="rId5">
              <a:extLst>
                <a:ext uri="{28A0092B-C50C-407E-A947-70E740481C1C}">
                  <a14:useLocalDpi xmlns:a14="http://schemas.microsoft.com/office/drawing/2010/main" val="0"/>
                </a:ext>
              </a:extLst>
            </a:blip>
            <a:srcRect l="65426" t="67526" r="-108" b="9176"/>
            <a:stretch/>
          </p:blipFill>
          <p:spPr>
            <a:xfrm>
              <a:off x="9429135" y="3564981"/>
              <a:ext cx="2762865" cy="3301218"/>
            </a:xfrm>
            <a:prstGeom prst="rect">
              <a:avLst/>
            </a:prstGeom>
          </p:spPr>
        </p:pic>
        <p:pic>
          <p:nvPicPr>
            <p:cNvPr id="13" name="图片 11">
              <a:extLst>
                <a:ext uri="{FF2B5EF4-FFF2-40B4-BE49-F238E27FC236}">
                  <a16:creationId xmlns:a16="http://schemas.microsoft.com/office/drawing/2014/main" xmlns="" id="{FE72F880-9E75-4293-A29C-FE29AEA1CF77}"/>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70679" y="4304370"/>
              <a:ext cx="2467186" cy="2527323"/>
            </a:xfrm>
            <a:prstGeom prst="rect">
              <a:avLst/>
            </a:prstGeom>
          </p:spPr>
        </p:pic>
      </p:grpSp>
      <p:sp>
        <p:nvSpPr>
          <p:cNvPr id="15" name="TextBox 14">
            <a:extLst>
              <a:ext uri="{FF2B5EF4-FFF2-40B4-BE49-F238E27FC236}">
                <a16:creationId xmlns:a16="http://schemas.microsoft.com/office/drawing/2014/main" xmlns="" id="{BFA89749-9D83-4F58-95AB-4293CE5F4FBA}"/>
              </a:ext>
            </a:extLst>
          </p:cNvPr>
          <p:cNvSpPr txBox="1"/>
          <p:nvPr/>
        </p:nvSpPr>
        <p:spPr>
          <a:xfrm>
            <a:off x="5618277" y="2048775"/>
            <a:ext cx="7251700" cy="1446550"/>
          </a:xfrm>
          <a:prstGeom prst="rect">
            <a:avLst/>
          </a:prstGeom>
          <a:noFill/>
        </p:spPr>
        <p:txBody>
          <a:bodyPr wrap="square">
            <a:spAutoFit/>
          </a:bodyPr>
          <a:lstStyle/>
          <a:p>
            <a:r>
              <a:rPr lang="en-US" sz="4400" b="1"/>
              <a:t>Chúng ta cần làm gì để </a:t>
            </a:r>
            <a:endParaRPr lang="vi-VN" sz="4400" b="1"/>
          </a:p>
          <a:p>
            <a:r>
              <a:rPr lang="en-US" sz="4400" b="1"/>
              <a:t>bảo vệ loài cá heo?</a:t>
            </a:r>
          </a:p>
        </p:txBody>
      </p:sp>
    </p:spTree>
    <p:extLst>
      <p:ext uri="{BB962C8B-B14F-4D97-AF65-F5344CB8AC3E}">
        <p14:creationId xmlns:p14="http://schemas.microsoft.com/office/powerpoint/2010/main" val="4121465277"/>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par>
                                <p:cTn id="11" presetID="53" presetClass="entr" presetSubtype="16"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500" fill="hold"/>
                                        <p:tgtEl>
                                          <p:spTgt spid="10"/>
                                        </p:tgtEl>
                                        <p:attrNameLst>
                                          <p:attrName>ppt_w</p:attrName>
                                        </p:attrNameLst>
                                      </p:cBhvr>
                                      <p:tavLst>
                                        <p:tav tm="0">
                                          <p:val>
                                            <p:fltVal val="0"/>
                                          </p:val>
                                        </p:tav>
                                        <p:tav tm="100000">
                                          <p:val>
                                            <p:strVal val="#ppt_w"/>
                                          </p:val>
                                        </p:tav>
                                      </p:tavLst>
                                    </p:anim>
                                    <p:anim calcmode="lin" valueType="num">
                                      <p:cBhvr>
                                        <p:cTn id="14" dur="500" fill="hold"/>
                                        <p:tgtEl>
                                          <p:spTgt spid="10"/>
                                        </p:tgtEl>
                                        <p:attrNameLst>
                                          <p:attrName>ppt_h</p:attrName>
                                        </p:attrNameLst>
                                      </p:cBhvr>
                                      <p:tavLst>
                                        <p:tav tm="0">
                                          <p:val>
                                            <p:fltVal val="0"/>
                                          </p:val>
                                        </p:tav>
                                        <p:tav tm="100000">
                                          <p:val>
                                            <p:strVal val="#ppt_h"/>
                                          </p:val>
                                        </p:tav>
                                      </p:tavLst>
                                    </p:anim>
                                    <p:animEffect transition="in" filter="fade">
                                      <p:cBhvr>
                                        <p:cTn id="15" dur="500"/>
                                        <p:tgtEl>
                                          <p:spTgt spid="10"/>
                                        </p:tgtEl>
                                      </p:cBhvr>
                                    </p:animEffect>
                                  </p:childTnLst>
                                </p:cTn>
                              </p:par>
                              <p:par>
                                <p:cTn id="16" presetID="53" presetClass="entr" presetSubtype="16" fill="hold" nodeType="with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p:cTn id="18" dur="500" fill="hold"/>
                                        <p:tgtEl>
                                          <p:spTgt spid="11"/>
                                        </p:tgtEl>
                                        <p:attrNameLst>
                                          <p:attrName>ppt_w</p:attrName>
                                        </p:attrNameLst>
                                      </p:cBhvr>
                                      <p:tavLst>
                                        <p:tav tm="0">
                                          <p:val>
                                            <p:fltVal val="0"/>
                                          </p:val>
                                        </p:tav>
                                        <p:tav tm="100000">
                                          <p:val>
                                            <p:strVal val="#ppt_w"/>
                                          </p:val>
                                        </p:tav>
                                      </p:tavLst>
                                    </p:anim>
                                    <p:anim calcmode="lin" valueType="num">
                                      <p:cBhvr>
                                        <p:cTn id="19" dur="500" fill="hold"/>
                                        <p:tgtEl>
                                          <p:spTgt spid="11"/>
                                        </p:tgtEl>
                                        <p:attrNameLst>
                                          <p:attrName>ppt_h</p:attrName>
                                        </p:attrNameLst>
                                      </p:cBhvr>
                                      <p:tavLst>
                                        <p:tav tm="0">
                                          <p:val>
                                            <p:fltVal val="0"/>
                                          </p:val>
                                        </p:tav>
                                        <p:tav tm="100000">
                                          <p:val>
                                            <p:strVal val="#ppt_h"/>
                                          </p:val>
                                        </p:tav>
                                      </p:tavLst>
                                    </p:anim>
                                    <p:animEffect transition="in" filter="fade">
                                      <p:cBhvr>
                                        <p:cTn id="20" dur="50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nodeType="click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p:cTn id="25" dur="500" fill="hold"/>
                                        <p:tgtEl>
                                          <p:spTgt spid="16"/>
                                        </p:tgtEl>
                                        <p:attrNameLst>
                                          <p:attrName>ppt_w</p:attrName>
                                        </p:attrNameLst>
                                      </p:cBhvr>
                                      <p:tavLst>
                                        <p:tav tm="0">
                                          <p:val>
                                            <p:fltVal val="0"/>
                                          </p:val>
                                        </p:tav>
                                        <p:tav tm="100000">
                                          <p:val>
                                            <p:strVal val="#ppt_w"/>
                                          </p:val>
                                        </p:tav>
                                      </p:tavLst>
                                    </p:anim>
                                    <p:anim calcmode="lin" valueType="num">
                                      <p:cBhvr>
                                        <p:cTn id="26" dur="500" fill="hold"/>
                                        <p:tgtEl>
                                          <p:spTgt spid="16"/>
                                        </p:tgtEl>
                                        <p:attrNameLst>
                                          <p:attrName>ppt_h</p:attrName>
                                        </p:attrNameLst>
                                      </p:cBhvr>
                                      <p:tavLst>
                                        <p:tav tm="0">
                                          <p:val>
                                            <p:fltVal val="0"/>
                                          </p:val>
                                        </p:tav>
                                        <p:tav tm="100000">
                                          <p:val>
                                            <p:strVal val="#ppt_h"/>
                                          </p:val>
                                        </p:tav>
                                      </p:tavLst>
                                    </p:anim>
                                    <p:animEffect transition="in" filter="fade">
                                      <p:cBhvr>
                                        <p:cTn id="2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图片 19">
            <a:extLst>
              <a:ext uri="{FF2B5EF4-FFF2-40B4-BE49-F238E27FC236}">
                <a16:creationId xmlns:a16="http://schemas.microsoft.com/office/drawing/2014/main" xmlns="" id="{856175D3-62FE-41BF-9E47-D5F8EF0CB28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479227" y="-2778961"/>
            <a:ext cx="6688916" cy="11860897"/>
          </a:xfrm>
          <a:prstGeom prst="rect">
            <a:avLst/>
          </a:prstGeom>
        </p:spPr>
      </p:pic>
      <p:sp>
        <p:nvSpPr>
          <p:cNvPr id="19" name="云形 18">
            <a:extLst>
              <a:ext uri="{FF2B5EF4-FFF2-40B4-BE49-F238E27FC236}">
                <a16:creationId xmlns:a16="http://schemas.microsoft.com/office/drawing/2014/main" xmlns="" id="{4B1CAABC-7F3C-4503-B2D5-AC84F5F5EF1B}"/>
              </a:ext>
            </a:extLst>
          </p:cNvPr>
          <p:cNvSpPr/>
          <p:nvPr/>
        </p:nvSpPr>
        <p:spPr>
          <a:xfrm>
            <a:off x="1125767" y="970701"/>
            <a:ext cx="10189211" cy="4642560"/>
          </a:xfrm>
          <a:prstGeom prst="cloud">
            <a:avLst/>
          </a:prstGeom>
          <a:solidFill>
            <a:schemeClr val="bg1"/>
          </a:solidFill>
          <a:ln w="25400" cap="rnd">
            <a:no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 name="组合 3">
            <a:extLst>
              <a:ext uri="{FF2B5EF4-FFF2-40B4-BE49-F238E27FC236}">
                <a16:creationId xmlns:a16="http://schemas.microsoft.com/office/drawing/2014/main" xmlns="" id="{2B8B286D-13E4-4386-85CD-93642C3081C2}"/>
              </a:ext>
            </a:extLst>
          </p:cNvPr>
          <p:cNvGrpSpPr/>
          <p:nvPr/>
        </p:nvGrpSpPr>
        <p:grpSpPr>
          <a:xfrm>
            <a:off x="0" y="3566019"/>
            <a:ext cx="12298652" cy="3655585"/>
            <a:chOff x="0" y="3566019"/>
            <a:chExt cx="12298652" cy="3655585"/>
          </a:xfrm>
        </p:grpSpPr>
        <p:pic>
          <p:nvPicPr>
            <p:cNvPr id="6" name="图片 5">
              <a:extLst>
                <a:ext uri="{FF2B5EF4-FFF2-40B4-BE49-F238E27FC236}">
                  <a16:creationId xmlns:a16="http://schemas.microsoft.com/office/drawing/2014/main" xmlns="" id="{53A473BC-F9A0-478F-A946-88779046A98C}"/>
                </a:ext>
              </a:extLst>
            </p:cNvPr>
            <p:cNvPicPr>
              <a:picLocks noChangeAspect="1"/>
            </p:cNvPicPr>
            <p:nvPr/>
          </p:nvPicPr>
          <p:blipFill rotWithShape="1">
            <a:blip r:embed="rId3">
              <a:extLst>
                <a:ext uri="{28A0092B-C50C-407E-A947-70E740481C1C}">
                  <a14:useLocalDpi xmlns:a14="http://schemas.microsoft.com/office/drawing/2010/main" val="0"/>
                </a:ext>
              </a:extLst>
            </a:blip>
            <a:srcRect l="58176" t="52867" r="-1171" b="21243"/>
            <a:stretch/>
          </p:blipFill>
          <p:spPr>
            <a:xfrm>
              <a:off x="9118237" y="3815161"/>
              <a:ext cx="3180415" cy="3406443"/>
            </a:xfrm>
            <a:prstGeom prst="rect">
              <a:avLst/>
            </a:prstGeom>
          </p:spPr>
        </p:pic>
        <p:grpSp>
          <p:nvGrpSpPr>
            <p:cNvPr id="7" name="组合 6">
              <a:extLst>
                <a:ext uri="{FF2B5EF4-FFF2-40B4-BE49-F238E27FC236}">
                  <a16:creationId xmlns:a16="http://schemas.microsoft.com/office/drawing/2014/main" xmlns="" id="{99BE9762-6BC1-4F56-B633-F59049C2206A}"/>
                </a:ext>
              </a:extLst>
            </p:cNvPr>
            <p:cNvGrpSpPr/>
            <p:nvPr/>
          </p:nvGrpSpPr>
          <p:grpSpPr>
            <a:xfrm>
              <a:off x="0" y="3566019"/>
              <a:ext cx="12195836" cy="3433990"/>
              <a:chOff x="-3836" y="3564981"/>
              <a:chExt cx="12195836" cy="3433990"/>
            </a:xfrm>
          </p:grpSpPr>
          <p:pic>
            <p:nvPicPr>
              <p:cNvPr id="8" name="图片 7">
                <a:extLst>
                  <a:ext uri="{FF2B5EF4-FFF2-40B4-BE49-F238E27FC236}">
                    <a16:creationId xmlns:a16="http://schemas.microsoft.com/office/drawing/2014/main" xmlns="" id="{49DDBED0-53F1-4378-B3E9-AF8E26070294}"/>
                  </a:ext>
                </a:extLst>
              </p:cNvPr>
              <p:cNvPicPr>
                <a:picLocks noChangeAspect="1"/>
              </p:cNvPicPr>
              <p:nvPr/>
            </p:nvPicPr>
            <p:blipFill rotWithShape="1">
              <a:blip r:embed="rId3">
                <a:extLst>
                  <a:ext uri="{28A0092B-C50C-407E-A947-70E740481C1C}">
                    <a14:useLocalDpi xmlns:a14="http://schemas.microsoft.com/office/drawing/2010/main" val="0"/>
                  </a:ext>
                </a:extLst>
              </a:blip>
              <a:srcRect t="48762" r="59945" b="24596"/>
              <a:stretch/>
            </p:blipFill>
            <p:spPr>
              <a:xfrm>
                <a:off x="-3836" y="3705474"/>
                <a:ext cx="2664699" cy="3152526"/>
              </a:xfrm>
              <a:prstGeom prst="rect">
                <a:avLst/>
              </a:prstGeom>
            </p:spPr>
          </p:pic>
          <p:grpSp>
            <p:nvGrpSpPr>
              <p:cNvPr id="9" name="组合 8">
                <a:extLst>
                  <a:ext uri="{FF2B5EF4-FFF2-40B4-BE49-F238E27FC236}">
                    <a16:creationId xmlns:a16="http://schemas.microsoft.com/office/drawing/2014/main" xmlns="" id="{C30C1514-3C65-4865-B8BC-B1A9A1972CDE}"/>
                  </a:ext>
                </a:extLst>
              </p:cNvPr>
              <p:cNvGrpSpPr/>
              <p:nvPr/>
            </p:nvGrpSpPr>
            <p:grpSpPr>
              <a:xfrm>
                <a:off x="169579" y="3564981"/>
                <a:ext cx="12022421" cy="3433990"/>
                <a:chOff x="169579" y="3564981"/>
                <a:chExt cx="12022421" cy="3433990"/>
              </a:xfrm>
            </p:grpSpPr>
            <p:pic>
              <p:nvPicPr>
                <p:cNvPr id="10" name="图片 9">
                  <a:extLst>
                    <a:ext uri="{FF2B5EF4-FFF2-40B4-BE49-F238E27FC236}">
                      <a16:creationId xmlns:a16="http://schemas.microsoft.com/office/drawing/2014/main" xmlns="" id="{C25C1E48-9BFE-46F6-810D-93D469D99B78}"/>
                    </a:ext>
                  </a:extLst>
                </p:cNvPr>
                <p:cNvPicPr>
                  <a:picLocks noChangeAspect="1"/>
                </p:cNvPicPr>
                <p:nvPr/>
              </p:nvPicPr>
              <p:blipFill rotWithShape="1">
                <a:blip r:embed="rId4">
                  <a:extLst>
                    <a:ext uri="{28A0092B-C50C-407E-A947-70E740481C1C}">
                      <a14:useLocalDpi xmlns:a14="http://schemas.microsoft.com/office/drawing/2010/main" val="0"/>
                    </a:ext>
                  </a:extLst>
                </a:blip>
                <a:srcRect l="65426" t="67526" r="-108" b="9176"/>
                <a:stretch/>
              </p:blipFill>
              <p:spPr>
                <a:xfrm>
                  <a:off x="9429135" y="3564981"/>
                  <a:ext cx="2762865" cy="3301218"/>
                </a:xfrm>
                <a:prstGeom prst="rect">
                  <a:avLst/>
                </a:prstGeom>
              </p:spPr>
            </p:pic>
            <p:grpSp>
              <p:nvGrpSpPr>
                <p:cNvPr id="11" name="组合 10">
                  <a:extLst>
                    <a:ext uri="{FF2B5EF4-FFF2-40B4-BE49-F238E27FC236}">
                      <a16:creationId xmlns:a16="http://schemas.microsoft.com/office/drawing/2014/main" xmlns="" id="{27B89C5D-35C4-4008-AB8D-FBF4806782E5}"/>
                    </a:ext>
                  </a:extLst>
                </p:cNvPr>
                <p:cNvGrpSpPr/>
                <p:nvPr/>
              </p:nvGrpSpPr>
              <p:grpSpPr>
                <a:xfrm>
                  <a:off x="169579" y="3963247"/>
                  <a:ext cx="9959645" cy="3035724"/>
                  <a:chOff x="169579" y="3963247"/>
                  <a:chExt cx="9959645" cy="3035724"/>
                </a:xfrm>
              </p:grpSpPr>
              <p:pic>
                <p:nvPicPr>
                  <p:cNvPr id="12" name="图片 11">
                    <a:extLst>
                      <a:ext uri="{FF2B5EF4-FFF2-40B4-BE49-F238E27FC236}">
                        <a16:creationId xmlns:a16="http://schemas.microsoft.com/office/drawing/2014/main" xmlns="" id="{CEBFF2AA-724A-495D-A640-8D812B521385}"/>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169579" y="4358452"/>
                    <a:ext cx="2467897" cy="2528052"/>
                  </a:xfrm>
                  <a:prstGeom prst="rect">
                    <a:avLst/>
                  </a:prstGeom>
                </p:spPr>
              </p:pic>
              <p:pic>
                <p:nvPicPr>
                  <p:cNvPr id="13" name="图片 12">
                    <a:extLst>
                      <a:ext uri="{FF2B5EF4-FFF2-40B4-BE49-F238E27FC236}">
                        <a16:creationId xmlns:a16="http://schemas.microsoft.com/office/drawing/2014/main" xmlns="" id="{5D4300EE-3F82-4C00-8664-B55A0EDEDBEB}"/>
                      </a:ext>
                    </a:extLst>
                  </p:cNvPr>
                  <p:cNvPicPr>
                    <a:picLocks noChangeAspect="1"/>
                  </p:cNvPicPr>
                  <p:nvPr/>
                </p:nvPicPr>
                <p:blipFill rotWithShape="1">
                  <a:blip r:embed="rId4">
                    <a:extLst>
                      <a:ext uri="{28A0092B-C50C-407E-A947-70E740481C1C}">
                        <a14:useLocalDpi xmlns:a14="http://schemas.microsoft.com/office/drawing/2010/main" val="0"/>
                      </a:ext>
                    </a:extLst>
                  </a:blip>
                  <a:srcRect l="40565" t="76702" r="34189"/>
                  <a:stretch/>
                </p:blipFill>
                <p:spPr>
                  <a:xfrm>
                    <a:off x="8729046" y="4649650"/>
                    <a:ext cx="1400178" cy="2298273"/>
                  </a:xfrm>
                  <a:prstGeom prst="rect">
                    <a:avLst/>
                  </a:prstGeom>
                </p:spPr>
              </p:pic>
              <p:pic>
                <p:nvPicPr>
                  <p:cNvPr id="14" name="图片 13">
                    <a:extLst>
                      <a:ext uri="{FF2B5EF4-FFF2-40B4-BE49-F238E27FC236}">
                        <a16:creationId xmlns:a16="http://schemas.microsoft.com/office/drawing/2014/main" xmlns="" id="{5640B3CE-E8B2-44A9-957B-686E3860FDDB}"/>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2291851" y="4991808"/>
                    <a:ext cx="1850211" cy="1895310"/>
                  </a:xfrm>
                  <a:prstGeom prst="rect">
                    <a:avLst/>
                  </a:prstGeom>
                </p:spPr>
              </p:pic>
              <p:pic>
                <p:nvPicPr>
                  <p:cNvPr id="15" name="图片 14">
                    <a:extLst>
                      <a:ext uri="{FF2B5EF4-FFF2-40B4-BE49-F238E27FC236}">
                        <a16:creationId xmlns:a16="http://schemas.microsoft.com/office/drawing/2014/main" xmlns="" id="{AEF7373B-BEC1-4A61-B090-08ED59AB823E}"/>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7243369" y="4922282"/>
                    <a:ext cx="1917482" cy="1964221"/>
                  </a:xfrm>
                  <a:prstGeom prst="rect">
                    <a:avLst/>
                  </a:prstGeom>
                </p:spPr>
              </p:pic>
              <p:pic>
                <p:nvPicPr>
                  <p:cNvPr id="16" name="图片 15">
                    <a:extLst>
                      <a:ext uri="{FF2B5EF4-FFF2-40B4-BE49-F238E27FC236}">
                        <a16:creationId xmlns:a16="http://schemas.microsoft.com/office/drawing/2014/main" xmlns="" id="{DAB82CD2-9A9B-4E89-9B5F-2728206AF129}"/>
                      </a:ext>
                    </a:extLst>
                  </p:cNvPr>
                  <p:cNvPicPr>
                    <a:picLocks noChangeAspect="1"/>
                  </p:cNvPicPr>
                  <p:nvPr/>
                </p:nvPicPr>
                <p:blipFill rotWithShape="1">
                  <a:blip r:embed="rId3">
                    <a:extLst>
                      <a:ext uri="{28A0092B-C50C-407E-A947-70E740481C1C}">
                        <a14:useLocalDpi xmlns:a14="http://schemas.microsoft.com/office/drawing/2010/main" val="0"/>
                      </a:ext>
                    </a:extLst>
                  </a:blip>
                  <a:srcRect t="48762" r="59945" b="26775"/>
                  <a:stretch/>
                </p:blipFill>
                <p:spPr>
                  <a:xfrm>
                    <a:off x="3826598" y="5351805"/>
                    <a:ext cx="1400178" cy="1521061"/>
                  </a:xfrm>
                  <a:prstGeom prst="rect">
                    <a:avLst/>
                  </a:prstGeom>
                </p:spPr>
              </p:pic>
              <p:pic>
                <p:nvPicPr>
                  <p:cNvPr id="17" name="图片 16">
                    <a:extLst>
                      <a:ext uri="{FF2B5EF4-FFF2-40B4-BE49-F238E27FC236}">
                        <a16:creationId xmlns:a16="http://schemas.microsoft.com/office/drawing/2014/main" xmlns="" id="{B81093AC-79EF-4F88-8DAE-0068594FC41D}"/>
                      </a:ext>
                    </a:extLst>
                  </p:cNvPr>
                  <p:cNvPicPr>
                    <a:picLocks noChangeAspect="1"/>
                  </p:cNvPicPr>
                  <p:nvPr/>
                </p:nvPicPr>
                <p:blipFill rotWithShape="1">
                  <a:blip r:embed="rId4">
                    <a:extLst>
                      <a:ext uri="{28A0092B-C50C-407E-A947-70E740481C1C}">
                        <a14:useLocalDpi xmlns:a14="http://schemas.microsoft.com/office/drawing/2010/main" val="0"/>
                      </a:ext>
                    </a:extLst>
                  </a:blip>
                  <a:srcRect l="40565" t="76702" r="34189"/>
                  <a:stretch/>
                </p:blipFill>
                <p:spPr>
                  <a:xfrm>
                    <a:off x="4564326" y="4700698"/>
                    <a:ext cx="1400178" cy="2298273"/>
                  </a:xfrm>
                  <a:prstGeom prst="rect">
                    <a:avLst/>
                  </a:prstGeom>
                </p:spPr>
              </p:pic>
              <p:pic>
                <p:nvPicPr>
                  <p:cNvPr id="18" name="图片 17">
                    <a:extLst>
                      <a:ext uri="{FF2B5EF4-FFF2-40B4-BE49-F238E27FC236}">
                        <a16:creationId xmlns:a16="http://schemas.microsoft.com/office/drawing/2014/main" xmlns="" id="{F673F3D3-6D52-421F-858E-5593CC04583C}"/>
                      </a:ext>
                    </a:extLst>
                  </p:cNvPr>
                  <p:cNvPicPr>
                    <a:picLocks noChangeAspect="1"/>
                  </p:cNvPicPr>
                  <p:nvPr/>
                </p:nvPicPr>
                <p:blipFill rotWithShape="1">
                  <a:blip r:embed="rId3">
                    <a:extLst>
                      <a:ext uri="{28A0092B-C50C-407E-A947-70E740481C1C}">
                        <a14:useLocalDpi xmlns:a14="http://schemas.microsoft.com/office/drawing/2010/main" val="0"/>
                      </a:ext>
                    </a:extLst>
                  </a:blip>
                  <a:srcRect t="48762" r="59945" b="26775"/>
                  <a:stretch/>
                </p:blipFill>
                <p:spPr>
                  <a:xfrm>
                    <a:off x="5264416" y="3963247"/>
                    <a:ext cx="2664699" cy="2894753"/>
                  </a:xfrm>
                  <a:prstGeom prst="rect">
                    <a:avLst/>
                  </a:prstGeom>
                </p:spPr>
              </p:pic>
            </p:grpSp>
          </p:grpSp>
        </p:grpSp>
      </p:grpSp>
      <p:sp>
        <p:nvSpPr>
          <p:cNvPr id="21" name="Rectangle 20">
            <a:extLst>
              <a:ext uri="{FF2B5EF4-FFF2-40B4-BE49-F238E27FC236}">
                <a16:creationId xmlns:a16="http://schemas.microsoft.com/office/drawing/2014/main" xmlns="" id="{AD225D7D-B52F-44BF-9BA9-B80459D38706}"/>
              </a:ext>
            </a:extLst>
          </p:cNvPr>
          <p:cNvSpPr/>
          <p:nvPr/>
        </p:nvSpPr>
        <p:spPr>
          <a:xfrm>
            <a:off x="4052285" y="418604"/>
            <a:ext cx="4838142" cy="1446550"/>
          </a:xfrm>
          <a:prstGeom prst="rect">
            <a:avLst/>
          </a:prstGeom>
          <a:noFill/>
        </p:spPr>
        <p:txBody>
          <a:bodyPr wrap="square" lIns="91440" tIns="45720" rIns="91440" bIns="45720">
            <a:spAutoFit/>
          </a:bodyPr>
          <a:lstStyle/>
          <a:p>
            <a:pPr algn="ctr"/>
            <a:r>
              <a:rPr lang="vi-VN" sz="8800" b="1">
                <a:ln w="38100">
                  <a:solidFill>
                    <a:schemeClr val="bg1"/>
                  </a:solidFill>
                  <a:prstDash val="solid"/>
                </a:ln>
                <a:solidFill>
                  <a:srgbClr val="00B0F0"/>
                </a:solidFill>
                <a:effectLst>
                  <a:outerShdw blurRad="50800" dist="38100" dir="13500000" algn="br" rotWithShape="0">
                    <a:prstClr val="black">
                      <a:alpha val="40000"/>
                    </a:prstClr>
                  </a:outerShdw>
                </a:effectLst>
                <a:latin typeface="iCiel Pequena" pitchFamily="50" charset="0"/>
              </a:rPr>
              <a:t>DẶN DÒ</a:t>
            </a:r>
            <a:endParaRPr lang="en-US" sz="8800" b="1" cap="none" spc="0">
              <a:ln w="38100">
                <a:solidFill>
                  <a:schemeClr val="bg1"/>
                </a:solidFill>
                <a:prstDash val="solid"/>
              </a:ln>
              <a:solidFill>
                <a:srgbClr val="00B0F0"/>
              </a:solidFill>
              <a:effectLst>
                <a:outerShdw blurRad="50800" dist="38100" dir="13500000" algn="br" rotWithShape="0">
                  <a:prstClr val="black">
                    <a:alpha val="40000"/>
                  </a:prstClr>
                </a:outerShdw>
              </a:effectLst>
              <a:latin typeface="iCiel Pequena" pitchFamily="50" charset="0"/>
            </a:endParaRPr>
          </a:p>
        </p:txBody>
      </p:sp>
      <p:sp>
        <p:nvSpPr>
          <p:cNvPr id="22" name="TextBox 21">
            <a:extLst>
              <a:ext uri="{FF2B5EF4-FFF2-40B4-BE49-F238E27FC236}">
                <a16:creationId xmlns:a16="http://schemas.microsoft.com/office/drawing/2014/main" xmlns="" id="{17D48556-FA75-4833-8B88-75C0AAA61E0C}"/>
              </a:ext>
            </a:extLst>
          </p:cNvPr>
          <p:cNvSpPr txBox="1"/>
          <p:nvPr/>
        </p:nvSpPr>
        <p:spPr>
          <a:xfrm>
            <a:off x="2295687" y="2351913"/>
            <a:ext cx="9879703" cy="1446550"/>
          </a:xfrm>
          <a:prstGeom prst="rect">
            <a:avLst/>
          </a:prstGeom>
          <a:noFill/>
        </p:spPr>
        <p:txBody>
          <a:bodyPr wrap="square">
            <a:spAutoFit/>
          </a:bodyPr>
          <a:lstStyle/>
          <a:p>
            <a:pPr marL="285750" indent="-285750">
              <a:buFontTx/>
              <a:buChar char="-"/>
            </a:pPr>
            <a:r>
              <a:rPr lang="en-US" altLang="en-US" sz="4400" dirty="0" err="1"/>
              <a:t>Về</a:t>
            </a:r>
            <a:r>
              <a:rPr lang="en-US" altLang="en-US" sz="4400" dirty="0"/>
              <a:t> </a:t>
            </a:r>
            <a:r>
              <a:rPr lang="en-US" altLang="en-US" sz="4400" dirty="0" err="1"/>
              <a:t>nhà</a:t>
            </a:r>
            <a:r>
              <a:rPr lang="en-US" altLang="en-US" sz="4400" dirty="0"/>
              <a:t> </a:t>
            </a:r>
            <a:r>
              <a:rPr lang="en-US" altLang="en-US" sz="4400" dirty="0" err="1"/>
              <a:t>đọc</a:t>
            </a:r>
            <a:r>
              <a:rPr lang="en-US" altLang="en-US" sz="4400" dirty="0"/>
              <a:t> </a:t>
            </a:r>
            <a:r>
              <a:rPr lang="en-US" altLang="en-US" sz="4400" dirty="0" err="1"/>
              <a:t>lại</a:t>
            </a:r>
            <a:r>
              <a:rPr lang="en-US" altLang="en-US" sz="4400" dirty="0"/>
              <a:t> </a:t>
            </a:r>
            <a:r>
              <a:rPr lang="en-US" altLang="en-US" sz="4400" dirty="0" err="1"/>
              <a:t>bài</a:t>
            </a:r>
            <a:r>
              <a:rPr lang="en-US" altLang="en-US" sz="4400" dirty="0"/>
              <a:t>. </a:t>
            </a:r>
            <a:endParaRPr lang="vi-VN" altLang="en-US" sz="4400" dirty="0"/>
          </a:p>
          <a:p>
            <a:pPr marL="285750" indent="-285750">
              <a:buFontTx/>
              <a:buChar char="-"/>
            </a:pPr>
            <a:r>
              <a:rPr lang="en-US" altLang="en-US" sz="4400" dirty="0" err="1"/>
              <a:t>Chuẩn</a:t>
            </a:r>
            <a:r>
              <a:rPr lang="en-US" altLang="en-US" sz="4400" dirty="0"/>
              <a:t> </a:t>
            </a:r>
            <a:r>
              <a:rPr lang="en-US" altLang="en-US" sz="4400" dirty="0" err="1"/>
              <a:t>bị</a:t>
            </a:r>
            <a:r>
              <a:rPr lang="en-US" altLang="en-US" sz="4400" dirty="0"/>
              <a:t> </a:t>
            </a:r>
            <a:r>
              <a:rPr lang="en-US" altLang="en-US" sz="4400" dirty="0" err="1"/>
              <a:t>bài</a:t>
            </a:r>
            <a:r>
              <a:rPr lang="en-US" altLang="en-US" sz="4400" dirty="0"/>
              <a:t> </a:t>
            </a:r>
            <a:r>
              <a:rPr lang="en-US" altLang="en-US" sz="4400" dirty="0" err="1"/>
              <a:t>sau</a:t>
            </a:r>
            <a:r>
              <a:rPr lang="en-US" altLang="en-US" sz="4400" dirty="0"/>
              <a:t>: </a:t>
            </a:r>
            <a:r>
              <a:rPr lang="en-US" altLang="en-US" sz="4400" dirty="0">
                <a:solidFill>
                  <a:srgbClr val="C00000"/>
                </a:solidFill>
              </a:rPr>
              <a:t>“</a:t>
            </a:r>
            <a:r>
              <a:rPr lang="en-US" altLang="en-US" sz="4400" dirty="0" err="1">
                <a:solidFill>
                  <a:srgbClr val="C00000"/>
                </a:solidFill>
              </a:rPr>
              <a:t>Kì</a:t>
            </a:r>
            <a:r>
              <a:rPr lang="en-US" altLang="en-US" sz="4400" dirty="0">
                <a:solidFill>
                  <a:srgbClr val="C00000"/>
                </a:solidFill>
              </a:rPr>
              <a:t> </a:t>
            </a:r>
            <a:r>
              <a:rPr lang="en-US" altLang="en-US" sz="4400" dirty="0" err="1">
                <a:solidFill>
                  <a:srgbClr val="C00000"/>
                </a:solidFill>
              </a:rPr>
              <a:t>diệu</a:t>
            </a:r>
            <a:r>
              <a:rPr lang="en-US" altLang="en-US" sz="4400" dirty="0">
                <a:solidFill>
                  <a:srgbClr val="C00000"/>
                </a:solidFill>
              </a:rPr>
              <a:t> </a:t>
            </a:r>
            <a:r>
              <a:rPr lang="en-US" altLang="en-US" sz="4400" dirty="0" err="1">
                <a:solidFill>
                  <a:srgbClr val="C00000"/>
                </a:solidFill>
              </a:rPr>
              <a:t>rừng</a:t>
            </a:r>
            <a:r>
              <a:rPr lang="en-US" altLang="en-US" sz="4400" dirty="0">
                <a:solidFill>
                  <a:srgbClr val="C00000"/>
                </a:solidFill>
              </a:rPr>
              <a:t> </a:t>
            </a:r>
            <a:r>
              <a:rPr lang="en-US" altLang="en-US" sz="4400" dirty="0" err="1">
                <a:solidFill>
                  <a:srgbClr val="C00000"/>
                </a:solidFill>
              </a:rPr>
              <a:t>xanh</a:t>
            </a:r>
            <a:r>
              <a:rPr lang="en-US" altLang="en-US" sz="4400" dirty="0">
                <a:solidFill>
                  <a:srgbClr val="C00000"/>
                </a:solidFill>
              </a:rPr>
              <a:t>”.</a:t>
            </a:r>
            <a:endParaRPr lang="en-US" sz="4400" dirty="0"/>
          </a:p>
        </p:txBody>
      </p:sp>
    </p:spTree>
    <p:extLst>
      <p:ext uri="{BB962C8B-B14F-4D97-AF65-F5344CB8AC3E}">
        <p14:creationId xmlns:p14="http://schemas.microsoft.com/office/powerpoint/2010/main" val="3227662075"/>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19"/>
                                        </p:tgtEl>
                                        <p:attrNameLst>
                                          <p:attrName>style.visibility</p:attrName>
                                        </p:attrNameLst>
                                      </p:cBhvr>
                                      <p:to>
                                        <p:strVal val="visible"/>
                                      </p:to>
                                    </p:set>
                                    <p:anim calcmode="lin" valueType="num">
                                      <p:cBhvr additive="base">
                                        <p:cTn id="14" dur="500" fill="hold"/>
                                        <p:tgtEl>
                                          <p:spTgt spid="19"/>
                                        </p:tgtEl>
                                        <p:attrNameLst>
                                          <p:attrName>ppt_x</p:attrName>
                                        </p:attrNameLst>
                                      </p:cBhvr>
                                      <p:tavLst>
                                        <p:tav tm="0">
                                          <p:val>
                                            <p:strVal val="#ppt_x"/>
                                          </p:val>
                                        </p:tav>
                                        <p:tav tm="100000">
                                          <p:val>
                                            <p:strVal val="#ppt_x"/>
                                          </p:val>
                                        </p:tav>
                                      </p:tavLst>
                                    </p:anim>
                                    <p:anim calcmode="lin" valueType="num">
                                      <p:cBhvr additive="base">
                                        <p:cTn id="15"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20"/>
                                        </p:tgtEl>
                                        <p:attrNameLst>
                                          <p:attrName>style.visibility</p:attrName>
                                        </p:attrNameLst>
                                      </p:cBhvr>
                                      <p:to>
                                        <p:strVal val="visible"/>
                                      </p:to>
                                    </p:set>
                                    <p:anim calcmode="lin" valueType="num">
                                      <p:cBhvr>
                                        <p:cTn id="20" dur="500" fill="hold"/>
                                        <p:tgtEl>
                                          <p:spTgt spid="20"/>
                                        </p:tgtEl>
                                        <p:attrNameLst>
                                          <p:attrName>ppt_w</p:attrName>
                                        </p:attrNameLst>
                                      </p:cBhvr>
                                      <p:tavLst>
                                        <p:tav tm="0">
                                          <p:val>
                                            <p:fltVal val="0"/>
                                          </p:val>
                                        </p:tav>
                                        <p:tav tm="100000">
                                          <p:val>
                                            <p:strVal val="#ppt_w"/>
                                          </p:val>
                                        </p:tav>
                                      </p:tavLst>
                                    </p:anim>
                                    <p:anim calcmode="lin" valueType="num">
                                      <p:cBhvr>
                                        <p:cTn id="21" dur="500" fill="hold"/>
                                        <p:tgtEl>
                                          <p:spTgt spid="20"/>
                                        </p:tgtEl>
                                        <p:attrNameLst>
                                          <p:attrName>ppt_h</p:attrName>
                                        </p:attrNameLst>
                                      </p:cBhvr>
                                      <p:tavLst>
                                        <p:tav tm="0">
                                          <p:val>
                                            <p:fltVal val="0"/>
                                          </p:val>
                                        </p:tav>
                                        <p:tav tm="100000">
                                          <p:val>
                                            <p:strVal val="#ppt_h"/>
                                          </p:val>
                                        </p:tav>
                                      </p:tavLst>
                                    </p:anim>
                                    <p:animEffect transition="in" filter="fade">
                                      <p:cBhvr>
                                        <p:cTn id="2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 name="组合 39">
            <a:extLst>
              <a:ext uri="{FF2B5EF4-FFF2-40B4-BE49-F238E27FC236}">
                <a16:creationId xmlns:a16="http://schemas.microsoft.com/office/drawing/2014/main" xmlns="" id="{EA275453-308B-40CA-83A2-615F75801392}"/>
              </a:ext>
            </a:extLst>
          </p:cNvPr>
          <p:cNvGrpSpPr/>
          <p:nvPr/>
        </p:nvGrpSpPr>
        <p:grpSpPr>
          <a:xfrm>
            <a:off x="0" y="8221"/>
            <a:ext cx="12192000" cy="6809987"/>
            <a:chOff x="-355600" y="1242283"/>
            <a:chExt cx="13347700" cy="5974104"/>
          </a:xfrm>
        </p:grpSpPr>
        <p:pic>
          <p:nvPicPr>
            <p:cNvPr id="41" name="图片 40">
              <a:extLst>
                <a:ext uri="{FF2B5EF4-FFF2-40B4-BE49-F238E27FC236}">
                  <a16:creationId xmlns:a16="http://schemas.microsoft.com/office/drawing/2014/main" xmlns="" id="{78614D0D-1AD5-4D15-89A2-D786581AD802}"/>
                </a:ext>
              </a:extLst>
            </p:cNvPr>
            <p:cNvPicPr>
              <a:picLocks noChangeAspect="1"/>
            </p:cNvPicPr>
            <p:nvPr/>
          </p:nvPicPr>
          <p:blipFill rotWithShape="1">
            <a:blip r:embed="rId2">
              <a:extLst>
                <a:ext uri="{28A0092B-C50C-407E-A947-70E740481C1C}">
                  <a14:useLocalDpi xmlns:a14="http://schemas.microsoft.com/office/drawing/2010/main" val="0"/>
                </a:ext>
              </a:extLst>
            </a:blip>
            <a:srcRect l="44898" t="41978" r="-237" b="13260"/>
            <a:stretch/>
          </p:blipFill>
          <p:spPr>
            <a:xfrm>
              <a:off x="-355600" y="1242284"/>
              <a:ext cx="6731000" cy="5974103"/>
            </a:xfrm>
            <a:prstGeom prst="rect">
              <a:avLst/>
            </a:prstGeom>
          </p:spPr>
        </p:pic>
        <p:pic>
          <p:nvPicPr>
            <p:cNvPr id="42" name="图片 41">
              <a:extLst>
                <a:ext uri="{FF2B5EF4-FFF2-40B4-BE49-F238E27FC236}">
                  <a16:creationId xmlns:a16="http://schemas.microsoft.com/office/drawing/2014/main" xmlns="" id="{D4C632DA-6BBA-4034-8FD3-AAA1FBE4FC46}"/>
                </a:ext>
              </a:extLst>
            </p:cNvPr>
            <p:cNvPicPr>
              <a:picLocks noChangeAspect="1"/>
            </p:cNvPicPr>
            <p:nvPr/>
          </p:nvPicPr>
          <p:blipFill rotWithShape="1">
            <a:blip r:embed="rId2">
              <a:extLst>
                <a:ext uri="{28A0092B-C50C-407E-A947-70E740481C1C}">
                  <a14:useLocalDpi xmlns:a14="http://schemas.microsoft.com/office/drawing/2010/main" val="0"/>
                </a:ext>
              </a:extLst>
            </a:blip>
            <a:srcRect l="44898" t="41978" r="-237" b="13260"/>
            <a:stretch/>
          </p:blipFill>
          <p:spPr>
            <a:xfrm flipH="1">
              <a:off x="6261100" y="1242283"/>
              <a:ext cx="6731000" cy="5974103"/>
            </a:xfrm>
            <a:prstGeom prst="rect">
              <a:avLst/>
            </a:prstGeom>
          </p:spPr>
        </p:pic>
      </p:grpSp>
      <p:pic>
        <p:nvPicPr>
          <p:cNvPr id="37" name="图片 32">
            <a:extLst>
              <a:ext uri="{FF2B5EF4-FFF2-40B4-BE49-F238E27FC236}">
                <a16:creationId xmlns:a16="http://schemas.microsoft.com/office/drawing/2014/main" xmlns="" id="{C1D75213-E7D5-49ED-B268-DBA6489C94C5}"/>
              </a:ext>
            </a:extLst>
          </p:cNvPr>
          <p:cNvPicPr>
            <a:picLocks noChangeAspect="1"/>
          </p:cNvPicPr>
          <p:nvPr/>
        </p:nvPicPr>
        <p:blipFill rotWithShape="1">
          <a:blip r:embed="rId3">
            <a:extLst>
              <a:ext uri="{28A0092B-C50C-407E-A947-70E740481C1C}">
                <a14:useLocalDpi xmlns:a14="http://schemas.microsoft.com/office/drawing/2010/main" val="0"/>
              </a:ext>
            </a:extLst>
          </a:blip>
          <a:srcRect t="2535" r="1294" b="67599"/>
          <a:stretch/>
        </p:blipFill>
        <p:spPr>
          <a:xfrm>
            <a:off x="1825839" y="-177313"/>
            <a:ext cx="8742234" cy="4769249"/>
          </a:xfrm>
          <a:prstGeom prst="rect">
            <a:avLst/>
          </a:prstGeom>
        </p:spPr>
      </p:pic>
      <p:pic>
        <p:nvPicPr>
          <p:cNvPr id="20" name="图片 19">
            <a:extLst>
              <a:ext uri="{FF2B5EF4-FFF2-40B4-BE49-F238E27FC236}">
                <a16:creationId xmlns:a16="http://schemas.microsoft.com/office/drawing/2014/main" xmlns="" id="{EF25737E-F6C0-417C-8B33-77EAEE34EA2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6848" t="45402" r="24803" b="24732"/>
          <a:stretch/>
        </p:blipFill>
        <p:spPr>
          <a:xfrm>
            <a:off x="200356" y="-350320"/>
            <a:ext cx="2178878" cy="1983752"/>
          </a:xfrm>
          <a:prstGeom prst="rect">
            <a:avLst/>
          </a:prstGeom>
        </p:spPr>
      </p:pic>
      <p:pic>
        <p:nvPicPr>
          <p:cNvPr id="25" name="图片 24">
            <a:extLst>
              <a:ext uri="{FF2B5EF4-FFF2-40B4-BE49-F238E27FC236}">
                <a16:creationId xmlns:a16="http://schemas.microsoft.com/office/drawing/2014/main" xmlns="" id="{F83A94E9-53AD-44B7-8C09-3BD9B95D2435}"/>
              </a:ext>
            </a:extLst>
          </p:cNvPr>
          <p:cNvPicPr>
            <a:picLocks noChangeAspect="1"/>
          </p:cNvPicPr>
          <p:nvPr/>
        </p:nvPicPr>
        <p:blipFill rotWithShape="1">
          <a:blip r:embed="rId5">
            <a:extLst>
              <a:ext uri="{28A0092B-C50C-407E-A947-70E740481C1C}">
                <a14:useLocalDpi xmlns:a14="http://schemas.microsoft.com/office/drawing/2010/main" val="0"/>
              </a:ext>
            </a:extLst>
          </a:blip>
          <a:srcRect t="71253" r="274" b="9427"/>
          <a:stretch/>
        </p:blipFill>
        <p:spPr>
          <a:xfrm>
            <a:off x="0" y="3556250"/>
            <a:ext cx="12192000" cy="3301750"/>
          </a:xfrm>
          <a:prstGeom prst="rect">
            <a:avLst/>
          </a:prstGeom>
        </p:spPr>
      </p:pic>
      <p:pic>
        <p:nvPicPr>
          <p:cNvPr id="23" name="图片 22">
            <a:extLst>
              <a:ext uri="{FF2B5EF4-FFF2-40B4-BE49-F238E27FC236}">
                <a16:creationId xmlns:a16="http://schemas.microsoft.com/office/drawing/2014/main" xmlns="" id="{236B012D-26C8-49E1-82B9-497CEE8F6C45}"/>
              </a:ext>
            </a:extLst>
          </p:cNvPr>
          <p:cNvPicPr>
            <a:picLocks noChangeAspect="1"/>
          </p:cNvPicPr>
          <p:nvPr/>
        </p:nvPicPr>
        <p:blipFill rotWithShape="1">
          <a:blip r:embed="rId6">
            <a:extLst>
              <a:ext uri="{28A0092B-C50C-407E-A947-70E740481C1C}">
                <a14:useLocalDpi xmlns:a14="http://schemas.microsoft.com/office/drawing/2010/main" val="0"/>
              </a:ext>
            </a:extLst>
          </a:blip>
          <a:srcRect l="58176" t="52867" r="-1171" b="21243"/>
          <a:stretch/>
        </p:blipFill>
        <p:spPr>
          <a:xfrm>
            <a:off x="9118237" y="3815161"/>
            <a:ext cx="3180415" cy="3406443"/>
          </a:xfrm>
          <a:prstGeom prst="rect">
            <a:avLst/>
          </a:prstGeom>
        </p:spPr>
      </p:pic>
      <p:pic>
        <p:nvPicPr>
          <p:cNvPr id="9" name="图片 8">
            <a:extLst>
              <a:ext uri="{FF2B5EF4-FFF2-40B4-BE49-F238E27FC236}">
                <a16:creationId xmlns:a16="http://schemas.microsoft.com/office/drawing/2014/main" xmlns="" id="{F87ADF33-8D76-4E87-A5BC-0D5D0C06A10E}"/>
              </a:ext>
            </a:extLst>
          </p:cNvPr>
          <p:cNvPicPr>
            <a:picLocks noChangeAspect="1"/>
          </p:cNvPicPr>
          <p:nvPr/>
        </p:nvPicPr>
        <p:blipFill rotWithShape="1">
          <a:blip r:embed="rId7">
            <a:extLst>
              <a:ext uri="{28A0092B-C50C-407E-A947-70E740481C1C}">
                <a14:useLocalDpi xmlns:a14="http://schemas.microsoft.com/office/drawing/2010/main" val="0"/>
              </a:ext>
            </a:extLst>
          </a:blip>
          <a:srcRect l="27630" t="30226" r="23590" b="29068"/>
          <a:stretch/>
        </p:blipFill>
        <p:spPr>
          <a:xfrm>
            <a:off x="-145159" y="1961674"/>
            <a:ext cx="2813064" cy="4175386"/>
          </a:xfrm>
          <a:prstGeom prst="rect">
            <a:avLst/>
          </a:prstGeom>
        </p:spPr>
      </p:pic>
      <p:grpSp>
        <p:nvGrpSpPr>
          <p:cNvPr id="10" name="组合 9">
            <a:extLst>
              <a:ext uri="{FF2B5EF4-FFF2-40B4-BE49-F238E27FC236}">
                <a16:creationId xmlns:a16="http://schemas.microsoft.com/office/drawing/2014/main" xmlns="" id="{53225ACB-2B01-4694-A33C-3051DDC99CBC}"/>
              </a:ext>
            </a:extLst>
          </p:cNvPr>
          <p:cNvGrpSpPr/>
          <p:nvPr/>
        </p:nvGrpSpPr>
        <p:grpSpPr>
          <a:xfrm>
            <a:off x="0" y="3566019"/>
            <a:ext cx="12195836" cy="3433990"/>
            <a:chOff x="-3836" y="3564981"/>
            <a:chExt cx="12195836" cy="3433990"/>
          </a:xfrm>
        </p:grpSpPr>
        <p:pic>
          <p:nvPicPr>
            <p:cNvPr id="22" name="图片 21">
              <a:extLst>
                <a:ext uri="{FF2B5EF4-FFF2-40B4-BE49-F238E27FC236}">
                  <a16:creationId xmlns:a16="http://schemas.microsoft.com/office/drawing/2014/main" xmlns="" id="{2AD54DB5-DF11-4D4B-B715-14BE6EDB78E0}"/>
                </a:ext>
              </a:extLst>
            </p:cNvPr>
            <p:cNvPicPr>
              <a:picLocks noChangeAspect="1"/>
            </p:cNvPicPr>
            <p:nvPr/>
          </p:nvPicPr>
          <p:blipFill rotWithShape="1">
            <a:blip r:embed="rId6">
              <a:extLst>
                <a:ext uri="{28A0092B-C50C-407E-A947-70E740481C1C}">
                  <a14:useLocalDpi xmlns:a14="http://schemas.microsoft.com/office/drawing/2010/main" val="0"/>
                </a:ext>
              </a:extLst>
            </a:blip>
            <a:srcRect t="48762" r="59945" b="24596"/>
            <a:stretch/>
          </p:blipFill>
          <p:spPr>
            <a:xfrm>
              <a:off x="-3836" y="3705474"/>
              <a:ext cx="2664699" cy="3152526"/>
            </a:xfrm>
            <a:prstGeom prst="rect">
              <a:avLst/>
            </a:prstGeom>
          </p:spPr>
        </p:pic>
        <p:grpSp>
          <p:nvGrpSpPr>
            <p:cNvPr id="6" name="组合 5">
              <a:extLst>
                <a:ext uri="{FF2B5EF4-FFF2-40B4-BE49-F238E27FC236}">
                  <a16:creationId xmlns:a16="http://schemas.microsoft.com/office/drawing/2014/main" xmlns="" id="{8CBF9286-8141-422D-803D-CE836221C510}"/>
                </a:ext>
              </a:extLst>
            </p:cNvPr>
            <p:cNvGrpSpPr/>
            <p:nvPr/>
          </p:nvGrpSpPr>
          <p:grpSpPr>
            <a:xfrm>
              <a:off x="169579" y="3564981"/>
              <a:ext cx="12022421" cy="3433990"/>
              <a:chOff x="169579" y="3564981"/>
              <a:chExt cx="12022421" cy="3433990"/>
            </a:xfrm>
          </p:grpSpPr>
          <p:pic>
            <p:nvPicPr>
              <p:cNvPr id="8" name="图片 7">
                <a:extLst>
                  <a:ext uri="{FF2B5EF4-FFF2-40B4-BE49-F238E27FC236}">
                    <a16:creationId xmlns:a16="http://schemas.microsoft.com/office/drawing/2014/main" xmlns="" id="{C21A2CA1-D5CE-449E-89E2-D6C9BA13B12B}"/>
                  </a:ext>
                </a:extLst>
              </p:cNvPr>
              <p:cNvPicPr>
                <a:picLocks noChangeAspect="1"/>
              </p:cNvPicPr>
              <p:nvPr/>
            </p:nvPicPr>
            <p:blipFill rotWithShape="1">
              <a:blip r:embed="rId7">
                <a:extLst>
                  <a:ext uri="{28A0092B-C50C-407E-A947-70E740481C1C}">
                    <a14:useLocalDpi xmlns:a14="http://schemas.microsoft.com/office/drawing/2010/main" val="0"/>
                  </a:ext>
                </a:extLst>
              </a:blip>
              <a:srcRect l="65426" t="67526" r="-108" b="9176"/>
              <a:stretch/>
            </p:blipFill>
            <p:spPr>
              <a:xfrm>
                <a:off x="9429135" y="3564981"/>
                <a:ext cx="2762865" cy="3301218"/>
              </a:xfrm>
              <a:prstGeom prst="rect">
                <a:avLst/>
              </a:prstGeom>
            </p:spPr>
          </p:pic>
          <p:grpSp>
            <p:nvGrpSpPr>
              <p:cNvPr id="4" name="组合 3">
                <a:extLst>
                  <a:ext uri="{FF2B5EF4-FFF2-40B4-BE49-F238E27FC236}">
                    <a16:creationId xmlns:a16="http://schemas.microsoft.com/office/drawing/2014/main" xmlns="" id="{BF4DC20D-0499-40A3-8AB2-CF1A63C3F8DB}"/>
                  </a:ext>
                </a:extLst>
              </p:cNvPr>
              <p:cNvGrpSpPr/>
              <p:nvPr/>
            </p:nvGrpSpPr>
            <p:grpSpPr>
              <a:xfrm>
                <a:off x="169579" y="3963247"/>
                <a:ext cx="9959645" cy="3035724"/>
                <a:chOff x="169579" y="3963247"/>
                <a:chExt cx="9959645" cy="3035724"/>
              </a:xfrm>
            </p:grpSpPr>
            <p:pic>
              <p:nvPicPr>
                <p:cNvPr id="5" name="图片 4">
                  <a:extLst>
                    <a:ext uri="{FF2B5EF4-FFF2-40B4-BE49-F238E27FC236}">
                      <a16:creationId xmlns:a16="http://schemas.microsoft.com/office/drawing/2014/main" xmlns="" id="{2F5957EB-EE9F-4FFA-B1EB-413A8D7F71BB}"/>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169579" y="4358452"/>
                  <a:ext cx="2467897" cy="2528052"/>
                </a:xfrm>
                <a:prstGeom prst="rect">
                  <a:avLst/>
                </a:prstGeom>
              </p:spPr>
            </p:pic>
            <p:pic>
              <p:nvPicPr>
                <p:cNvPr id="7" name="图片 6">
                  <a:extLst>
                    <a:ext uri="{FF2B5EF4-FFF2-40B4-BE49-F238E27FC236}">
                      <a16:creationId xmlns:a16="http://schemas.microsoft.com/office/drawing/2014/main" xmlns="" id="{CF706E28-17BB-46E7-B856-B13544EAEB5B}"/>
                    </a:ext>
                  </a:extLst>
                </p:cNvPr>
                <p:cNvPicPr>
                  <a:picLocks noChangeAspect="1"/>
                </p:cNvPicPr>
                <p:nvPr/>
              </p:nvPicPr>
              <p:blipFill rotWithShape="1">
                <a:blip r:embed="rId7">
                  <a:extLst>
                    <a:ext uri="{28A0092B-C50C-407E-A947-70E740481C1C}">
                      <a14:useLocalDpi xmlns:a14="http://schemas.microsoft.com/office/drawing/2010/main" val="0"/>
                    </a:ext>
                  </a:extLst>
                </a:blip>
                <a:srcRect l="40565" t="76702" r="34189"/>
                <a:stretch/>
              </p:blipFill>
              <p:spPr>
                <a:xfrm>
                  <a:off x="8729046" y="4649650"/>
                  <a:ext cx="1400178" cy="2298273"/>
                </a:xfrm>
                <a:prstGeom prst="rect">
                  <a:avLst/>
                </a:prstGeom>
              </p:spPr>
            </p:pic>
            <p:pic>
              <p:nvPicPr>
                <p:cNvPr id="24" name="图片 23">
                  <a:extLst>
                    <a:ext uri="{FF2B5EF4-FFF2-40B4-BE49-F238E27FC236}">
                      <a16:creationId xmlns:a16="http://schemas.microsoft.com/office/drawing/2014/main" xmlns="" id="{200886FB-87A5-49DB-8771-744C22C30483}"/>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2291851" y="4991808"/>
                  <a:ext cx="1850211" cy="1895310"/>
                </a:xfrm>
                <a:prstGeom prst="rect">
                  <a:avLst/>
                </a:prstGeom>
              </p:spPr>
            </p:pic>
            <p:pic>
              <p:nvPicPr>
                <p:cNvPr id="17" name="图片 16">
                  <a:extLst>
                    <a:ext uri="{FF2B5EF4-FFF2-40B4-BE49-F238E27FC236}">
                      <a16:creationId xmlns:a16="http://schemas.microsoft.com/office/drawing/2014/main" xmlns="" id="{2D9C71D4-CE87-4FBD-B4B8-575E92D75ABE}"/>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7243369" y="4922282"/>
                  <a:ext cx="1917482" cy="1964221"/>
                </a:xfrm>
                <a:prstGeom prst="rect">
                  <a:avLst/>
                </a:prstGeom>
              </p:spPr>
            </p:pic>
            <p:pic>
              <p:nvPicPr>
                <p:cNvPr id="26" name="图片 25">
                  <a:extLst>
                    <a:ext uri="{FF2B5EF4-FFF2-40B4-BE49-F238E27FC236}">
                      <a16:creationId xmlns:a16="http://schemas.microsoft.com/office/drawing/2014/main" xmlns="" id="{AF19E9F9-C16C-4321-AE86-AD5E213B996E}"/>
                    </a:ext>
                  </a:extLst>
                </p:cNvPr>
                <p:cNvPicPr>
                  <a:picLocks noChangeAspect="1"/>
                </p:cNvPicPr>
                <p:nvPr/>
              </p:nvPicPr>
              <p:blipFill rotWithShape="1">
                <a:blip r:embed="rId6">
                  <a:extLst>
                    <a:ext uri="{28A0092B-C50C-407E-A947-70E740481C1C}">
                      <a14:useLocalDpi xmlns:a14="http://schemas.microsoft.com/office/drawing/2010/main" val="0"/>
                    </a:ext>
                  </a:extLst>
                </a:blip>
                <a:srcRect t="48762" r="59945" b="26775"/>
                <a:stretch/>
              </p:blipFill>
              <p:spPr>
                <a:xfrm>
                  <a:off x="3826598" y="5351805"/>
                  <a:ext cx="1400178" cy="1521061"/>
                </a:xfrm>
                <a:prstGeom prst="rect">
                  <a:avLst/>
                </a:prstGeom>
              </p:spPr>
            </p:pic>
            <p:pic>
              <p:nvPicPr>
                <p:cNvPr id="21" name="图片 20">
                  <a:extLst>
                    <a:ext uri="{FF2B5EF4-FFF2-40B4-BE49-F238E27FC236}">
                      <a16:creationId xmlns:a16="http://schemas.microsoft.com/office/drawing/2014/main" xmlns="" id="{8ED05ECC-D629-440F-BD3F-5DF2CBEA4695}"/>
                    </a:ext>
                  </a:extLst>
                </p:cNvPr>
                <p:cNvPicPr>
                  <a:picLocks noChangeAspect="1"/>
                </p:cNvPicPr>
                <p:nvPr/>
              </p:nvPicPr>
              <p:blipFill rotWithShape="1">
                <a:blip r:embed="rId7">
                  <a:extLst>
                    <a:ext uri="{28A0092B-C50C-407E-A947-70E740481C1C}">
                      <a14:useLocalDpi xmlns:a14="http://schemas.microsoft.com/office/drawing/2010/main" val="0"/>
                    </a:ext>
                  </a:extLst>
                </a:blip>
                <a:srcRect l="40565" t="76702" r="34189"/>
                <a:stretch/>
              </p:blipFill>
              <p:spPr>
                <a:xfrm>
                  <a:off x="4564326" y="4700698"/>
                  <a:ext cx="1400178" cy="2298273"/>
                </a:xfrm>
                <a:prstGeom prst="rect">
                  <a:avLst/>
                </a:prstGeom>
              </p:spPr>
            </p:pic>
            <p:pic>
              <p:nvPicPr>
                <p:cNvPr id="19" name="图片 18">
                  <a:extLst>
                    <a:ext uri="{FF2B5EF4-FFF2-40B4-BE49-F238E27FC236}">
                      <a16:creationId xmlns:a16="http://schemas.microsoft.com/office/drawing/2014/main" xmlns="" id="{0C998546-343A-4B4F-92E4-C3689280CAFF}"/>
                    </a:ext>
                  </a:extLst>
                </p:cNvPr>
                <p:cNvPicPr>
                  <a:picLocks noChangeAspect="1"/>
                </p:cNvPicPr>
                <p:nvPr/>
              </p:nvPicPr>
              <p:blipFill rotWithShape="1">
                <a:blip r:embed="rId6">
                  <a:extLst>
                    <a:ext uri="{28A0092B-C50C-407E-A947-70E740481C1C}">
                      <a14:useLocalDpi xmlns:a14="http://schemas.microsoft.com/office/drawing/2010/main" val="0"/>
                    </a:ext>
                  </a:extLst>
                </a:blip>
                <a:srcRect t="48762" r="59945" b="26775"/>
                <a:stretch/>
              </p:blipFill>
              <p:spPr>
                <a:xfrm>
                  <a:off x="5264416" y="3963247"/>
                  <a:ext cx="2664699" cy="2894753"/>
                </a:xfrm>
                <a:prstGeom prst="rect">
                  <a:avLst/>
                </a:prstGeom>
              </p:spPr>
            </p:pic>
          </p:grpSp>
        </p:grpSp>
      </p:grpSp>
      <p:pic>
        <p:nvPicPr>
          <p:cNvPr id="30" name="图片 11">
            <a:extLst>
              <a:ext uri="{FF2B5EF4-FFF2-40B4-BE49-F238E27FC236}">
                <a16:creationId xmlns:a16="http://schemas.microsoft.com/office/drawing/2014/main" xmlns="" id="{00F47E73-5F4D-437F-86DE-FBF55AE4BCC1}"/>
              </a:ext>
            </a:extLst>
          </p:cNvPr>
          <p:cNvPicPr>
            <a:picLocks noChangeAspect="1"/>
          </p:cNvPicPr>
          <p:nvPr/>
        </p:nvPicPr>
        <p:blipFill>
          <a:blip r:embed="rId10" cstate="print">
            <a:extLst>
              <a:ext uri="{BEBA8EAE-BF5A-486C-A8C5-ECC9F3942E4B}">
                <a14:imgProps xmlns:a14="http://schemas.microsoft.com/office/drawing/2010/main">
                  <a14:imgLayer r:embed="rId11">
                    <a14:imgEffect>
                      <a14:brightnessContrast contrast="-20000"/>
                    </a14:imgEffect>
                  </a14:imgLayer>
                </a14:imgProps>
              </a:ext>
              <a:ext uri="{28A0092B-C50C-407E-A947-70E740481C1C}">
                <a14:useLocalDpi xmlns:a14="http://schemas.microsoft.com/office/drawing/2010/main" val="0"/>
              </a:ext>
            </a:extLst>
          </a:blip>
          <a:stretch>
            <a:fillRect/>
          </a:stretch>
        </p:blipFill>
        <p:spPr>
          <a:xfrm rot="1182943" flipH="1">
            <a:off x="8570035" y="95965"/>
            <a:ext cx="4222692" cy="4222692"/>
          </a:xfrm>
          <a:prstGeom prst="rect">
            <a:avLst/>
          </a:prstGeom>
        </p:spPr>
      </p:pic>
      <p:sp>
        <p:nvSpPr>
          <p:cNvPr id="36" name="Rectangle 35">
            <a:extLst>
              <a:ext uri="{FF2B5EF4-FFF2-40B4-BE49-F238E27FC236}">
                <a16:creationId xmlns:a16="http://schemas.microsoft.com/office/drawing/2014/main" xmlns="" id="{99B77CBD-025D-4731-B56A-74CFEC40218E}"/>
              </a:ext>
            </a:extLst>
          </p:cNvPr>
          <p:cNvSpPr/>
          <p:nvPr/>
        </p:nvSpPr>
        <p:spPr>
          <a:xfrm>
            <a:off x="2332857" y="1501051"/>
            <a:ext cx="7414209" cy="2215991"/>
          </a:xfrm>
          <a:prstGeom prst="rect">
            <a:avLst/>
          </a:prstGeom>
          <a:noFill/>
        </p:spPr>
        <p:txBody>
          <a:bodyPr wrap="none" lIns="91440" tIns="45720" rIns="91440" bIns="45720">
            <a:spAutoFit/>
          </a:bodyPr>
          <a:lstStyle/>
          <a:p>
            <a:pPr algn="ctr"/>
            <a:r>
              <a:rPr lang="vi-VN" sz="13800" b="1" cap="none" spc="0">
                <a:ln w="28575">
                  <a:solidFill>
                    <a:schemeClr val="bg1"/>
                  </a:solidFill>
                  <a:prstDash val="solid"/>
                </a:ln>
                <a:solidFill>
                  <a:srgbClr val="00B0F0"/>
                </a:solidFill>
                <a:effectLst>
                  <a:outerShdw blurRad="50800" dist="38100" dir="13500000" algn="br" rotWithShape="0">
                    <a:prstClr val="black">
                      <a:alpha val="40000"/>
                    </a:prstClr>
                  </a:outerShdw>
                </a:effectLst>
                <a:latin typeface="iCiel Pequena" pitchFamily="50" charset="0"/>
              </a:rPr>
              <a:t>TẠM BIỆT</a:t>
            </a:r>
            <a:endParaRPr lang="en-US" sz="13800" b="1" cap="none" spc="0">
              <a:ln w="28575">
                <a:solidFill>
                  <a:schemeClr val="bg1"/>
                </a:solidFill>
                <a:prstDash val="solid"/>
              </a:ln>
              <a:solidFill>
                <a:srgbClr val="00B0F0"/>
              </a:solidFill>
              <a:effectLst>
                <a:outerShdw blurRad="50800" dist="38100" dir="13500000" algn="br" rotWithShape="0">
                  <a:prstClr val="black">
                    <a:alpha val="40000"/>
                  </a:prstClr>
                </a:outerShdw>
              </a:effectLst>
              <a:latin typeface="iCiel Pequena" pitchFamily="50" charset="0"/>
            </a:endParaRPr>
          </a:p>
        </p:txBody>
      </p:sp>
    </p:spTree>
    <p:extLst>
      <p:ext uri="{BB962C8B-B14F-4D97-AF65-F5344CB8AC3E}">
        <p14:creationId xmlns:p14="http://schemas.microsoft.com/office/powerpoint/2010/main" val="1269785649"/>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p:cTn id="7" dur="500" fill="hold"/>
                                        <p:tgtEl>
                                          <p:spTgt spid="40"/>
                                        </p:tgtEl>
                                        <p:attrNameLst>
                                          <p:attrName>ppt_w</p:attrName>
                                        </p:attrNameLst>
                                      </p:cBhvr>
                                      <p:tavLst>
                                        <p:tav tm="0">
                                          <p:val>
                                            <p:fltVal val="0"/>
                                          </p:val>
                                        </p:tav>
                                        <p:tav tm="100000">
                                          <p:val>
                                            <p:strVal val="#ppt_w"/>
                                          </p:val>
                                        </p:tav>
                                      </p:tavLst>
                                    </p:anim>
                                    <p:anim calcmode="lin" valueType="num">
                                      <p:cBhvr>
                                        <p:cTn id="8" dur="500" fill="hold"/>
                                        <p:tgtEl>
                                          <p:spTgt spid="40"/>
                                        </p:tgtEl>
                                        <p:attrNameLst>
                                          <p:attrName>ppt_h</p:attrName>
                                        </p:attrNameLst>
                                      </p:cBhvr>
                                      <p:tavLst>
                                        <p:tav tm="0">
                                          <p:val>
                                            <p:fltVal val="0"/>
                                          </p:val>
                                        </p:tav>
                                        <p:tav tm="100000">
                                          <p:val>
                                            <p:strVal val="#ppt_h"/>
                                          </p:val>
                                        </p:tav>
                                      </p:tavLst>
                                    </p:anim>
                                    <p:animEffect transition="in" filter="fade">
                                      <p:cBhvr>
                                        <p:cTn id="9" dur="500"/>
                                        <p:tgtEl>
                                          <p:spTgt spid="40"/>
                                        </p:tgtEl>
                                      </p:cBhvr>
                                    </p:animEffect>
                                  </p:childTnLst>
                                </p:cTn>
                              </p:par>
                              <p:par>
                                <p:cTn id="10" presetID="53" presetClass="entr" presetSubtype="16" fill="hold" nodeType="withEffect">
                                  <p:stCondLst>
                                    <p:cond delay="0"/>
                                  </p:stCondLst>
                                  <p:childTnLst>
                                    <p:set>
                                      <p:cBhvr>
                                        <p:cTn id="11" dur="1" fill="hold">
                                          <p:stCondLst>
                                            <p:cond delay="0"/>
                                          </p:stCondLst>
                                        </p:cTn>
                                        <p:tgtEl>
                                          <p:spTgt spid="20"/>
                                        </p:tgtEl>
                                        <p:attrNameLst>
                                          <p:attrName>style.visibility</p:attrName>
                                        </p:attrNameLst>
                                      </p:cBhvr>
                                      <p:to>
                                        <p:strVal val="visible"/>
                                      </p:to>
                                    </p:set>
                                    <p:anim calcmode="lin" valueType="num">
                                      <p:cBhvr>
                                        <p:cTn id="12" dur="500" fill="hold"/>
                                        <p:tgtEl>
                                          <p:spTgt spid="20"/>
                                        </p:tgtEl>
                                        <p:attrNameLst>
                                          <p:attrName>ppt_w</p:attrName>
                                        </p:attrNameLst>
                                      </p:cBhvr>
                                      <p:tavLst>
                                        <p:tav tm="0">
                                          <p:val>
                                            <p:fltVal val="0"/>
                                          </p:val>
                                        </p:tav>
                                        <p:tav tm="100000">
                                          <p:val>
                                            <p:strVal val="#ppt_w"/>
                                          </p:val>
                                        </p:tav>
                                      </p:tavLst>
                                    </p:anim>
                                    <p:anim calcmode="lin" valueType="num">
                                      <p:cBhvr>
                                        <p:cTn id="13" dur="500" fill="hold"/>
                                        <p:tgtEl>
                                          <p:spTgt spid="20"/>
                                        </p:tgtEl>
                                        <p:attrNameLst>
                                          <p:attrName>ppt_h</p:attrName>
                                        </p:attrNameLst>
                                      </p:cBhvr>
                                      <p:tavLst>
                                        <p:tav tm="0">
                                          <p:val>
                                            <p:fltVal val="0"/>
                                          </p:val>
                                        </p:tav>
                                        <p:tav tm="100000">
                                          <p:val>
                                            <p:strVal val="#ppt_h"/>
                                          </p:val>
                                        </p:tav>
                                      </p:tavLst>
                                    </p:anim>
                                    <p:animEffect transition="in" filter="fade">
                                      <p:cBhvr>
                                        <p:cTn id="14" dur="500"/>
                                        <p:tgtEl>
                                          <p:spTgt spid="20"/>
                                        </p:tgtEl>
                                      </p:cBhvr>
                                    </p:animEffect>
                                  </p:childTnLst>
                                </p:cTn>
                              </p:par>
                              <p:par>
                                <p:cTn id="15" presetID="53" presetClass="entr" presetSubtype="16" fill="hold" nodeType="withEffect">
                                  <p:stCondLst>
                                    <p:cond delay="0"/>
                                  </p:stCondLst>
                                  <p:childTnLst>
                                    <p:set>
                                      <p:cBhvr>
                                        <p:cTn id="16" dur="1" fill="hold">
                                          <p:stCondLst>
                                            <p:cond delay="0"/>
                                          </p:stCondLst>
                                        </p:cTn>
                                        <p:tgtEl>
                                          <p:spTgt spid="25"/>
                                        </p:tgtEl>
                                        <p:attrNameLst>
                                          <p:attrName>style.visibility</p:attrName>
                                        </p:attrNameLst>
                                      </p:cBhvr>
                                      <p:to>
                                        <p:strVal val="visible"/>
                                      </p:to>
                                    </p:set>
                                    <p:anim calcmode="lin" valueType="num">
                                      <p:cBhvr>
                                        <p:cTn id="17" dur="500" fill="hold"/>
                                        <p:tgtEl>
                                          <p:spTgt spid="25"/>
                                        </p:tgtEl>
                                        <p:attrNameLst>
                                          <p:attrName>ppt_w</p:attrName>
                                        </p:attrNameLst>
                                      </p:cBhvr>
                                      <p:tavLst>
                                        <p:tav tm="0">
                                          <p:val>
                                            <p:fltVal val="0"/>
                                          </p:val>
                                        </p:tav>
                                        <p:tav tm="100000">
                                          <p:val>
                                            <p:strVal val="#ppt_w"/>
                                          </p:val>
                                        </p:tav>
                                      </p:tavLst>
                                    </p:anim>
                                    <p:anim calcmode="lin" valueType="num">
                                      <p:cBhvr>
                                        <p:cTn id="18" dur="500" fill="hold"/>
                                        <p:tgtEl>
                                          <p:spTgt spid="25"/>
                                        </p:tgtEl>
                                        <p:attrNameLst>
                                          <p:attrName>ppt_h</p:attrName>
                                        </p:attrNameLst>
                                      </p:cBhvr>
                                      <p:tavLst>
                                        <p:tav tm="0">
                                          <p:val>
                                            <p:fltVal val="0"/>
                                          </p:val>
                                        </p:tav>
                                        <p:tav tm="100000">
                                          <p:val>
                                            <p:strVal val="#ppt_h"/>
                                          </p:val>
                                        </p:tav>
                                      </p:tavLst>
                                    </p:anim>
                                    <p:animEffect transition="in" filter="fade">
                                      <p:cBhvr>
                                        <p:cTn id="19" dur="500"/>
                                        <p:tgtEl>
                                          <p:spTgt spid="25"/>
                                        </p:tgtEl>
                                      </p:cBhvr>
                                    </p:animEffect>
                                  </p:childTnLst>
                                </p:cTn>
                              </p:par>
                              <p:par>
                                <p:cTn id="20" presetID="53" presetClass="entr" presetSubtype="16" fill="hold" nodeType="withEffect">
                                  <p:stCondLst>
                                    <p:cond delay="0"/>
                                  </p:stCondLst>
                                  <p:childTnLst>
                                    <p:set>
                                      <p:cBhvr>
                                        <p:cTn id="21" dur="1" fill="hold">
                                          <p:stCondLst>
                                            <p:cond delay="0"/>
                                          </p:stCondLst>
                                        </p:cTn>
                                        <p:tgtEl>
                                          <p:spTgt spid="23"/>
                                        </p:tgtEl>
                                        <p:attrNameLst>
                                          <p:attrName>style.visibility</p:attrName>
                                        </p:attrNameLst>
                                      </p:cBhvr>
                                      <p:to>
                                        <p:strVal val="visible"/>
                                      </p:to>
                                    </p:set>
                                    <p:anim calcmode="lin" valueType="num">
                                      <p:cBhvr>
                                        <p:cTn id="22" dur="500" fill="hold"/>
                                        <p:tgtEl>
                                          <p:spTgt spid="23"/>
                                        </p:tgtEl>
                                        <p:attrNameLst>
                                          <p:attrName>ppt_w</p:attrName>
                                        </p:attrNameLst>
                                      </p:cBhvr>
                                      <p:tavLst>
                                        <p:tav tm="0">
                                          <p:val>
                                            <p:fltVal val="0"/>
                                          </p:val>
                                        </p:tav>
                                        <p:tav tm="100000">
                                          <p:val>
                                            <p:strVal val="#ppt_w"/>
                                          </p:val>
                                        </p:tav>
                                      </p:tavLst>
                                    </p:anim>
                                    <p:anim calcmode="lin" valueType="num">
                                      <p:cBhvr>
                                        <p:cTn id="23" dur="500" fill="hold"/>
                                        <p:tgtEl>
                                          <p:spTgt spid="23"/>
                                        </p:tgtEl>
                                        <p:attrNameLst>
                                          <p:attrName>ppt_h</p:attrName>
                                        </p:attrNameLst>
                                      </p:cBhvr>
                                      <p:tavLst>
                                        <p:tav tm="0">
                                          <p:val>
                                            <p:fltVal val="0"/>
                                          </p:val>
                                        </p:tav>
                                        <p:tav tm="100000">
                                          <p:val>
                                            <p:strVal val="#ppt_h"/>
                                          </p:val>
                                        </p:tav>
                                      </p:tavLst>
                                    </p:anim>
                                    <p:animEffect transition="in" filter="fade">
                                      <p:cBhvr>
                                        <p:cTn id="24" dur="500"/>
                                        <p:tgtEl>
                                          <p:spTgt spid="23"/>
                                        </p:tgtEl>
                                      </p:cBhvr>
                                    </p:animEffect>
                                  </p:childTnLst>
                                </p:cTn>
                              </p:par>
                              <p:par>
                                <p:cTn id="25" presetID="53" presetClass="entr" presetSubtype="16" fill="hold" nodeType="with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p:cTn id="27" dur="500" fill="hold"/>
                                        <p:tgtEl>
                                          <p:spTgt spid="10"/>
                                        </p:tgtEl>
                                        <p:attrNameLst>
                                          <p:attrName>ppt_w</p:attrName>
                                        </p:attrNameLst>
                                      </p:cBhvr>
                                      <p:tavLst>
                                        <p:tav tm="0">
                                          <p:val>
                                            <p:fltVal val="0"/>
                                          </p:val>
                                        </p:tav>
                                        <p:tav tm="100000">
                                          <p:val>
                                            <p:strVal val="#ppt_w"/>
                                          </p:val>
                                        </p:tav>
                                      </p:tavLst>
                                    </p:anim>
                                    <p:anim calcmode="lin" valueType="num">
                                      <p:cBhvr>
                                        <p:cTn id="28" dur="500" fill="hold"/>
                                        <p:tgtEl>
                                          <p:spTgt spid="10"/>
                                        </p:tgtEl>
                                        <p:attrNameLst>
                                          <p:attrName>ppt_h</p:attrName>
                                        </p:attrNameLst>
                                      </p:cBhvr>
                                      <p:tavLst>
                                        <p:tav tm="0">
                                          <p:val>
                                            <p:fltVal val="0"/>
                                          </p:val>
                                        </p:tav>
                                        <p:tav tm="100000">
                                          <p:val>
                                            <p:strVal val="#ppt_h"/>
                                          </p:val>
                                        </p:tav>
                                      </p:tavLst>
                                    </p:anim>
                                    <p:animEffect transition="in" filter="fade">
                                      <p:cBhvr>
                                        <p:cTn id="29" dur="500"/>
                                        <p:tgtEl>
                                          <p:spTgt spid="10"/>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fade">
                                      <p:cBhvr>
                                        <p:cTn id="34" dur="500"/>
                                        <p:tgtEl>
                                          <p:spTgt spid="9"/>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nodeType="clickEffect">
                                  <p:stCondLst>
                                    <p:cond delay="0"/>
                                  </p:stCondLst>
                                  <p:childTnLst>
                                    <p:set>
                                      <p:cBhvr>
                                        <p:cTn id="38" dur="1" fill="hold">
                                          <p:stCondLst>
                                            <p:cond delay="0"/>
                                          </p:stCondLst>
                                        </p:cTn>
                                        <p:tgtEl>
                                          <p:spTgt spid="30"/>
                                        </p:tgtEl>
                                        <p:attrNameLst>
                                          <p:attrName>style.visibility</p:attrName>
                                        </p:attrNameLst>
                                      </p:cBhvr>
                                      <p:to>
                                        <p:strVal val="visible"/>
                                      </p:to>
                                    </p:set>
                                    <p:anim calcmode="lin" valueType="num">
                                      <p:cBhvr>
                                        <p:cTn id="39" dur="1000" fill="hold"/>
                                        <p:tgtEl>
                                          <p:spTgt spid="30"/>
                                        </p:tgtEl>
                                        <p:attrNameLst>
                                          <p:attrName>ppt_w</p:attrName>
                                        </p:attrNameLst>
                                      </p:cBhvr>
                                      <p:tavLst>
                                        <p:tav tm="0">
                                          <p:val>
                                            <p:fltVal val="0"/>
                                          </p:val>
                                        </p:tav>
                                        <p:tav tm="100000">
                                          <p:val>
                                            <p:strVal val="#ppt_w"/>
                                          </p:val>
                                        </p:tav>
                                      </p:tavLst>
                                    </p:anim>
                                    <p:anim calcmode="lin" valueType="num">
                                      <p:cBhvr>
                                        <p:cTn id="40" dur="1000" fill="hold"/>
                                        <p:tgtEl>
                                          <p:spTgt spid="30"/>
                                        </p:tgtEl>
                                        <p:attrNameLst>
                                          <p:attrName>ppt_h</p:attrName>
                                        </p:attrNameLst>
                                      </p:cBhvr>
                                      <p:tavLst>
                                        <p:tav tm="0">
                                          <p:val>
                                            <p:fltVal val="0"/>
                                          </p:val>
                                        </p:tav>
                                        <p:tav tm="100000">
                                          <p:val>
                                            <p:strVal val="#ppt_h"/>
                                          </p:val>
                                        </p:tav>
                                      </p:tavLst>
                                    </p:anim>
                                    <p:anim calcmode="lin" valueType="num">
                                      <p:cBhvr>
                                        <p:cTn id="41" dur="1000" fill="hold"/>
                                        <p:tgtEl>
                                          <p:spTgt spid="30"/>
                                        </p:tgtEl>
                                        <p:attrNameLst>
                                          <p:attrName>style.rotation</p:attrName>
                                        </p:attrNameLst>
                                      </p:cBhvr>
                                      <p:tavLst>
                                        <p:tav tm="0">
                                          <p:val>
                                            <p:fltVal val="90"/>
                                          </p:val>
                                        </p:tav>
                                        <p:tav tm="100000">
                                          <p:val>
                                            <p:fltVal val="0"/>
                                          </p:val>
                                        </p:tav>
                                      </p:tavLst>
                                    </p:anim>
                                    <p:animEffect transition="in" filter="fade">
                                      <p:cBhvr>
                                        <p:cTn id="42" dur="1000"/>
                                        <p:tgtEl>
                                          <p:spTgt spid="30"/>
                                        </p:tgtEl>
                                      </p:cBhvr>
                                    </p:animEffect>
                                  </p:childTnLst>
                                </p:cTn>
                              </p:par>
                              <p:par>
                                <p:cTn id="43" presetID="53" presetClass="entr" presetSubtype="16" fill="hold" nodeType="withEffect">
                                  <p:stCondLst>
                                    <p:cond delay="0"/>
                                  </p:stCondLst>
                                  <p:childTnLst>
                                    <p:set>
                                      <p:cBhvr>
                                        <p:cTn id="44" dur="1" fill="hold">
                                          <p:stCondLst>
                                            <p:cond delay="0"/>
                                          </p:stCondLst>
                                        </p:cTn>
                                        <p:tgtEl>
                                          <p:spTgt spid="37"/>
                                        </p:tgtEl>
                                        <p:attrNameLst>
                                          <p:attrName>style.visibility</p:attrName>
                                        </p:attrNameLst>
                                      </p:cBhvr>
                                      <p:to>
                                        <p:strVal val="visible"/>
                                      </p:to>
                                    </p:set>
                                    <p:anim calcmode="lin" valueType="num">
                                      <p:cBhvr>
                                        <p:cTn id="45" dur="500" fill="hold"/>
                                        <p:tgtEl>
                                          <p:spTgt spid="37"/>
                                        </p:tgtEl>
                                        <p:attrNameLst>
                                          <p:attrName>ppt_w</p:attrName>
                                        </p:attrNameLst>
                                      </p:cBhvr>
                                      <p:tavLst>
                                        <p:tav tm="0">
                                          <p:val>
                                            <p:fltVal val="0"/>
                                          </p:val>
                                        </p:tav>
                                        <p:tav tm="100000">
                                          <p:val>
                                            <p:strVal val="#ppt_w"/>
                                          </p:val>
                                        </p:tav>
                                      </p:tavLst>
                                    </p:anim>
                                    <p:anim calcmode="lin" valueType="num">
                                      <p:cBhvr>
                                        <p:cTn id="46" dur="500" fill="hold"/>
                                        <p:tgtEl>
                                          <p:spTgt spid="37"/>
                                        </p:tgtEl>
                                        <p:attrNameLst>
                                          <p:attrName>ppt_h</p:attrName>
                                        </p:attrNameLst>
                                      </p:cBhvr>
                                      <p:tavLst>
                                        <p:tav tm="0">
                                          <p:val>
                                            <p:fltVal val="0"/>
                                          </p:val>
                                        </p:tav>
                                        <p:tav tm="100000">
                                          <p:val>
                                            <p:strVal val="#ppt_h"/>
                                          </p:val>
                                        </p:tav>
                                      </p:tavLst>
                                    </p:anim>
                                    <p:animEffect transition="in" filter="fade">
                                      <p:cBhvr>
                                        <p:cTn id="47"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653ED971-1FE8-454C-BDB3-70B5050CAF02}"/>
              </a:ext>
            </a:extLst>
          </p:cNvPr>
          <p:cNvPicPr>
            <a:picLocks noChangeAspect="1"/>
          </p:cNvPicPr>
          <p:nvPr/>
        </p:nvPicPr>
        <p:blipFill rotWithShape="1">
          <a:blip r:embed="rId5">
            <a:extLst>
              <a:ext uri="{BEBA8EAE-BF5A-486C-A8C5-ECC9F3942E4B}">
                <a14:imgProps xmlns:a14="http://schemas.microsoft.com/office/drawing/2010/main">
                  <a14:imgLayer r:embed="rId6">
                    <a14:imgEffect>
                      <a14:brightnessContrast bright="20000" contrast="20000"/>
                    </a14:imgEffect>
                  </a14:imgLayer>
                </a14:imgProps>
              </a:ext>
            </a:extLst>
          </a:blip>
          <a:srcRect l="16530" t="6609" r="23637" b="51580"/>
          <a:stretch/>
        </p:blipFill>
        <p:spPr>
          <a:xfrm flipH="1">
            <a:off x="14006" y="0"/>
            <a:ext cx="12192000" cy="6858001"/>
          </a:xfrm>
          <a:prstGeom prst="rect">
            <a:avLst/>
          </a:prstGeom>
        </p:spPr>
      </p:pic>
      <p:sp>
        <p:nvSpPr>
          <p:cNvPr id="4" name="Rectangle 3">
            <a:extLst>
              <a:ext uri="{FF2B5EF4-FFF2-40B4-BE49-F238E27FC236}">
                <a16:creationId xmlns:a16="http://schemas.microsoft.com/office/drawing/2014/main" xmlns="" id="{DAFE4FC5-E0D8-4F46-AB5A-F685DE58BFFD}"/>
              </a:ext>
            </a:extLst>
          </p:cNvPr>
          <p:cNvSpPr/>
          <p:nvPr/>
        </p:nvSpPr>
        <p:spPr>
          <a:xfrm>
            <a:off x="5099154" y="245403"/>
            <a:ext cx="2021708" cy="1446550"/>
          </a:xfrm>
          <a:prstGeom prst="rect">
            <a:avLst/>
          </a:prstGeom>
          <a:noFill/>
        </p:spPr>
        <p:txBody>
          <a:bodyPr wrap="none" lIns="91440" tIns="45720" rIns="91440" bIns="45720">
            <a:spAutoFit/>
          </a:bodyPr>
          <a:lstStyle/>
          <a:p>
            <a:pPr marL="1143000" indent="-1143000" algn="ctr">
              <a:buChar char=" "/>
            </a:pPr>
            <a:r>
              <a:rPr lang="vi-VN" sz="8800" b="1" cap="none" spc="0" smtClean="0">
                <a:ln w="57150">
                  <a:solidFill>
                    <a:srgbClr val="0070C0"/>
                  </a:solidFill>
                  <a:prstDash val="solid"/>
                </a:ln>
                <a:solidFill>
                  <a:schemeClr val="bg1"/>
                </a:solidFill>
                <a:effectLst>
                  <a:outerShdw blurRad="50800" dist="38100" dir="13500000" algn="br" rotWithShape="0">
                    <a:prstClr val="black">
                      <a:alpha val="40000"/>
                    </a:prstClr>
                  </a:outerShdw>
                </a:effectLst>
                <a:latin typeface="iCiel Pequena" pitchFamily="50" charset="0"/>
              </a:rPr>
              <a:t> </a:t>
            </a:r>
            <a:endParaRPr lang="en-US" sz="8800" b="1" cap="none" spc="0">
              <a:ln w="57150">
                <a:solidFill>
                  <a:srgbClr val="0070C0"/>
                </a:solidFill>
                <a:prstDash val="solid"/>
              </a:ln>
              <a:solidFill>
                <a:schemeClr val="bg1"/>
              </a:solidFill>
              <a:effectLst>
                <a:outerShdw blurRad="50800" dist="38100" dir="13500000" algn="br" rotWithShape="0">
                  <a:prstClr val="black">
                    <a:alpha val="40000"/>
                  </a:prstClr>
                </a:outerShdw>
              </a:effectLst>
              <a:latin typeface="iCiel Pequena" pitchFamily="50" charset="0"/>
            </a:endParaRPr>
          </a:p>
        </p:txBody>
      </p:sp>
      <p:pic>
        <p:nvPicPr>
          <p:cNvPr id="10" name="Picture 4">
            <a:hlinkClick r:id="rId7" action="ppaction://hlinksldjump"/>
            <a:extLst>
              <a:ext uri="{FF2B5EF4-FFF2-40B4-BE49-F238E27FC236}">
                <a16:creationId xmlns:a16="http://schemas.microsoft.com/office/drawing/2014/main" xmlns="" id="{0060433A-C404-4247-8995-5E6C6DF1041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1398282">
            <a:off x="12548145" y="2138969"/>
            <a:ext cx="4179514" cy="3009250"/>
          </a:xfrm>
          <a:prstGeom prst="rect">
            <a:avLst/>
          </a:prstGeom>
        </p:spPr>
      </p:pic>
      <p:pic>
        <p:nvPicPr>
          <p:cNvPr id="11" name="Picture 9">
            <a:hlinkClick r:id="rId10" action="ppaction://hlinksldjump"/>
            <a:extLst>
              <a:ext uri="{FF2B5EF4-FFF2-40B4-BE49-F238E27FC236}">
                <a16:creationId xmlns:a16="http://schemas.microsoft.com/office/drawing/2014/main" xmlns="" id="{266AEE13-135C-483C-BB22-FE6E080AD3F0}"/>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rot="4905039" flipH="1">
            <a:off x="-4626825" y="1685685"/>
            <a:ext cx="3507634" cy="4251678"/>
          </a:xfrm>
          <a:prstGeom prst="rect">
            <a:avLst/>
          </a:prstGeom>
        </p:spPr>
      </p:pic>
      <p:pic>
        <p:nvPicPr>
          <p:cNvPr id="12" name="tiếng trò chơi xuất hiện">
            <a:hlinkClick r:id="" action="ppaction://media"/>
            <a:extLst>
              <a:ext uri="{FF2B5EF4-FFF2-40B4-BE49-F238E27FC236}">
                <a16:creationId xmlns:a16="http://schemas.microsoft.com/office/drawing/2014/main" xmlns="" id="{7BF17909-2934-45F9-A130-3A5C42DD144A}"/>
              </a:ext>
            </a:extLst>
          </p:cNvPr>
          <p:cNvPicPr>
            <a:picLocks noChangeAspect="1"/>
          </p:cNvPicPr>
          <p:nvPr>
            <a:audioFile r:link="rId1"/>
            <p:extLst>
              <p:ext uri="{DAA4B4D4-6D71-4841-9C94-3DE7FCFB9230}">
                <p14:media xmlns:p14="http://schemas.microsoft.com/office/powerpoint/2010/main" r:embed="rId2">
                  <p14:trim st="4071" end="3140"/>
                </p14:media>
              </p:ext>
            </p:extLst>
          </p:nvPr>
        </p:nvPicPr>
        <p:blipFill>
          <a:blip r:embed="rId13"/>
          <a:stretch>
            <a:fillRect/>
          </a:stretch>
        </p:blipFill>
        <p:spPr>
          <a:xfrm>
            <a:off x="-923925" y="6188075"/>
            <a:ext cx="406400" cy="406400"/>
          </a:xfrm>
          <a:prstGeom prst="rect">
            <a:avLst/>
          </a:prstGeom>
        </p:spPr>
      </p:pic>
      <p:pic>
        <p:nvPicPr>
          <p:cNvPr id="13" name="Picture 12">
            <a:hlinkClick r:id="rId14" action="ppaction://hlinksldjump"/>
            <a:extLst>
              <a:ext uri="{FF2B5EF4-FFF2-40B4-BE49-F238E27FC236}">
                <a16:creationId xmlns:a16="http://schemas.microsoft.com/office/drawing/2014/main" xmlns="" id="{F51805E0-EB19-496F-A0DA-83B79E1F6E98}"/>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flipH="1">
            <a:off x="11390014" y="6077330"/>
            <a:ext cx="627889" cy="627889"/>
          </a:xfrm>
          <a:prstGeom prst="rect">
            <a:avLst/>
          </a:prstGeom>
        </p:spPr>
      </p:pic>
    </p:spTree>
    <p:extLst>
      <p:ext uri="{BB962C8B-B14F-4D97-AF65-F5344CB8AC3E}">
        <p14:creationId xmlns:p14="http://schemas.microsoft.com/office/powerpoint/2010/main" val="834959736"/>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309" fill="hold"/>
                                        <p:tgtEl>
                                          <p:spTgt spid="12"/>
                                        </p:tgtEl>
                                      </p:cBhvr>
                                    </p:cmd>
                                  </p:childTnLst>
                                </p:cTn>
                              </p:par>
                              <p:par>
                                <p:cTn id="7" presetID="39" presetClass="path" presetSubtype="0" accel="50000" decel="50000" fill="hold" nodeType="withEffect">
                                  <p:stCondLst>
                                    <p:cond delay="0"/>
                                  </p:stCondLst>
                                  <p:childTnLst>
                                    <p:animMotion origin="layout" path="M -8.33333E-7 0 C -8.33333E-7 0.03495 -0.0513 0.06204 -0.11328 0.06204 C -0.17695 0.06204 -0.22799 0.03495 -0.22799 0 C -0.22799 -0.03495 -0.27904 -0.06204 -0.34284 -0.06204 C -0.40482 -0.06204 -0.4556 -0.03495 -0.4556 0 " pathEditMode="relative" rAng="0" ptsTypes="AAAAA">
                                      <p:cBhvr>
                                        <p:cTn id="8" dur="2000" fill="hold"/>
                                        <p:tgtEl>
                                          <p:spTgt spid="10"/>
                                        </p:tgtEl>
                                        <p:attrNameLst>
                                          <p:attrName>ppt_x</p:attrName>
                                          <p:attrName>ppt_y</p:attrName>
                                        </p:attrNameLst>
                                      </p:cBhvr>
                                      <p:rCtr x="-22786" y="0"/>
                                    </p:animMotion>
                                  </p:childTnLst>
                                </p:cTn>
                              </p:par>
                              <p:par>
                                <p:cTn id="9" presetID="60" presetClass="path" presetSubtype="0" accel="50000" decel="50000" fill="hold" nodeType="withEffect">
                                  <p:stCondLst>
                                    <p:cond delay="0"/>
                                  </p:stCondLst>
                                  <p:childTnLst>
                                    <p:animMotion origin="layout" path="M -2.91667E-6 2.96296E-6 C 0.00404 0.05301 0.01407 0.12708 0.05013 0.12592 C 0.10222 0.12592 0.10586 -0.12199 0.16771 -0.12292 C 0.2237 -0.12292 0.19362 0.09398 0.24753 0.09305 C 0.30326 0.09305 0.27357 -0.06389 0.33347 -0.06389 C 0.38724 -0.06389 0.35742 0.0419 0.40521 0.0419 C 0.45117 0.0419 0.42735 -0.03889 0.46914 -0.03889 C 0.4931 -0.03889 0.49519 -0.0169 0.49701 2.96296E-6 " pathEditMode="relative" rAng="0" ptsTypes="AAAAAAAA">
                                      <p:cBhvr>
                                        <p:cTn id="10" dur="2000" fill="hold"/>
                                        <p:tgtEl>
                                          <p:spTgt spid="11"/>
                                        </p:tgtEl>
                                        <p:attrNameLst>
                                          <p:attrName>ppt_x</p:attrName>
                                          <p:attrName>ppt_y</p:attrName>
                                        </p:attrNameLst>
                                      </p:cBhvr>
                                      <p:rCtr x="24844" y="139"/>
                                    </p:animMotion>
                                  </p:childTnLst>
                                </p:cTn>
                              </p:par>
                              <p:par>
                                <p:cTn id="11" presetID="26" presetClass="entr" presetSubtype="0" fill="hold" grpId="0" nodeType="withEffect">
                                  <p:stCondLst>
                                    <p:cond delay="0"/>
                                  </p:stCondLst>
                                  <p:iterate type="lt">
                                    <p:tmPct val="0"/>
                                  </p:iterate>
                                  <p:childTnLst>
                                    <p:set>
                                      <p:cBhvr>
                                        <p:cTn id="12" dur="1" fill="hold">
                                          <p:stCondLst>
                                            <p:cond delay="0"/>
                                          </p:stCondLst>
                                        </p:cTn>
                                        <p:tgtEl>
                                          <p:spTgt spid="4">
                                            <p:txEl>
                                              <p:pRg st="0" end="0"/>
                                            </p:txEl>
                                          </p:spTgt>
                                        </p:tgtEl>
                                        <p:attrNameLst>
                                          <p:attrName>style.visibility</p:attrName>
                                        </p:attrNameLst>
                                      </p:cBhvr>
                                      <p:to>
                                        <p:strVal val="visible"/>
                                      </p:to>
                                    </p:set>
                                    <p:animEffect transition="in" filter="wipe(down)">
                                      <p:cBhvr>
                                        <p:cTn id="13" dur="580">
                                          <p:stCondLst>
                                            <p:cond delay="0"/>
                                          </p:stCondLst>
                                        </p:cTn>
                                        <p:tgtEl>
                                          <p:spTgt spid="4">
                                            <p:txEl>
                                              <p:pRg st="0" end="0"/>
                                            </p:txEl>
                                          </p:spTgt>
                                        </p:tgtEl>
                                      </p:cBhvr>
                                    </p:animEffect>
                                    <p:anim calcmode="lin" valueType="num">
                                      <p:cBhvr>
                                        <p:cTn id="14" dur="1822" tmFilter="0,0; 0.14,0.36; 0.43,0.73; 0.71,0.91; 1.0,1.0">
                                          <p:stCondLst>
                                            <p:cond delay="0"/>
                                          </p:stCondLst>
                                        </p:cTn>
                                        <p:tgtEl>
                                          <p:spTgt spid="4">
                                            <p:txEl>
                                              <p:pRg st="0" end="0"/>
                                            </p:txEl>
                                          </p:spTgt>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4">
                                            <p:txEl>
                                              <p:pRg st="0" end="0"/>
                                            </p:txEl>
                                          </p:spTgt>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4">
                                            <p:txEl>
                                              <p:pRg st="0" end="0"/>
                                            </p:txEl>
                                          </p:spTgt>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4">
                                            <p:txEl>
                                              <p:pRg st="0" end="0"/>
                                            </p:txEl>
                                          </p:spTgt>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4">
                                            <p:txEl>
                                              <p:pRg st="0" end="0"/>
                                            </p:txEl>
                                          </p:spTgt>
                                        </p:tgtEl>
                                        <p:attrNameLst>
                                          <p:attrName>ppt_y</p:attrName>
                                        </p:attrNameLst>
                                      </p:cBhvr>
                                      <p:tavLst>
                                        <p:tav tm="0" fmla="#ppt_y-sin(pi*$)/81">
                                          <p:val>
                                            <p:fltVal val="0"/>
                                          </p:val>
                                        </p:tav>
                                        <p:tav tm="100000">
                                          <p:val>
                                            <p:fltVal val="1"/>
                                          </p:val>
                                        </p:tav>
                                      </p:tavLst>
                                    </p:anim>
                                    <p:animScale>
                                      <p:cBhvr>
                                        <p:cTn id="19" dur="26">
                                          <p:stCondLst>
                                            <p:cond delay="650"/>
                                          </p:stCondLst>
                                        </p:cTn>
                                        <p:tgtEl>
                                          <p:spTgt spid="4">
                                            <p:txEl>
                                              <p:pRg st="0" end="0"/>
                                            </p:txEl>
                                          </p:spTgt>
                                        </p:tgtEl>
                                      </p:cBhvr>
                                      <p:to x="100000" y="60000"/>
                                    </p:animScale>
                                    <p:animScale>
                                      <p:cBhvr>
                                        <p:cTn id="20" dur="166" decel="50000">
                                          <p:stCondLst>
                                            <p:cond delay="676"/>
                                          </p:stCondLst>
                                        </p:cTn>
                                        <p:tgtEl>
                                          <p:spTgt spid="4">
                                            <p:txEl>
                                              <p:pRg st="0" end="0"/>
                                            </p:txEl>
                                          </p:spTgt>
                                        </p:tgtEl>
                                      </p:cBhvr>
                                      <p:to x="100000" y="100000"/>
                                    </p:animScale>
                                    <p:animScale>
                                      <p:cBhvr>
                                        <p:cTn id="21" dur="26">
                                          <p:stCondLst>
                                            <p:cond delay="1312"/>
                                          </p:stCondLst>
                                        </p:cTn>
                                        <p:tgtEl>
                                          <p:spTgt spid="4">
                                            <p:txEl>
                                              <p:pRg st="0" end="0"/>
                                            </p:txEl>
                                          </p:spTgt>
                                        </p:tgtEl>
                                      </p:cBhvr>
                                      <p:to x="100000" y="80000"/>
                                    </p:animScale>
                                    <p:animScale>
                                      <p:cBhvr>
                                        <p:cTn id="22" dur="166" decel="50000">
                                          <p:stCondLst>
                                            <p:cond delay="1338"/>
                                          </p:stCondLst>
                                        </p:cTn>
                                        <p:tgtEl>
                                          <p:spTgt spid="4">
                                            <p:txEl>
                                              <p:pRg st="0" end="0"/>
                                            </p:txEl>
                                          </p:spTgt>
                                        </p:tgtEl>
                                      </p:cBhvr>
                                      <p:to x="100000" y="100000"/>
                                    </p:animScale>
                                    <p:animScale>
                                      <p:cBhvr>
                                        <p:cTn id="23" dur="26">
                                          <p:stCondLst>
                                            <p:cond delay="1642"/>
                                          </p:stCondLst>
                                        </p:cTn>
                                        <p:tgtEl>
                                          <p:spTgt spid="4">
                                            <p:txEl>
                                              <p:pRg st="0" end="0"/>
                                            </p:txEl>
                                          </p:spTgt>
                                        </p:tgtEl>
                                      </p:cBhvr>
                                      <p:to x="100000" y="90000"/>
                                    </p:animScale>
                                    <p:animScale>
                                      <p:cBhvr>
                                        <p:cTn id="24" dur="166" decel="50000">
                                          <p:stCondLst>
                                            <p:cond delay="1668"/>
                                          </p:stCondLst>
                                        </p:cTn>
                                        <p:tgtEl>
                                          <p:spTgt spid="4">
                                            <p:txEl>
                                              <p:pRg st="0" end="0"/>
                                            </p:txEl>
                                          </p:spTgt>
                                        </p:tgtEl>
                                      </p:cBhvr>
                                      <p:to x="100000" y="100000"/>
                                    </p:animScale>
                                    <p:animScale>
                                      <p:cBhvr>
                                        <p:cTn id="25" dur="26">
                                          <p:stCondLst>
                                            <p:cond delay="1808"/>
                                          </p:stCondLst>
                                        </p:cTn>
                                        <p:tgtEl>
                                          <p:spTgt spid="4">
                                            <p:txEl>
                                              <p:pRg st="0" end="0"/>
                                            </p:txEl>
                                          </p:spTgt>
                                        </p:tgtEl>
                                      </p:cBhvr>
                                      <p:to x="100000" y="95000"/>
                                    </p:animScale>
                                    <p:animScale>
                                      <p:cBhvr>
                                        <p:cTn id="26" dur="166" decel="50000">
                                          <p:stCondLst>
                                            <p:cond delay="1834"/>
                                          </p:stCondLst>
                                        </p:cTn>
                                        <p:tgtEl>
                                          <p:spTgt spid="4">
                                            <p:txEl>
                                              <p:pRg st="0" end="0"/>
                                            </p:txEl>
                                          </p:spTgt>
                                        </p:tgtEl>
                                      </p:cBhvr>
                                      <p:to x="100000" y="100000"/>
                                    </p:animScale>
                                  </p:childTnLst>
                                </p:cTn>
                              </p:par>
                              <p:par>
                                <p:cTn id="27" presetID="34" presetClass="emph" presetSubtype="0" fill="hold" grpId="1" nodeType="withEffect">
                                  <p:stCondLst>
                                    <p:cond delay="1900"/>
                                  </p:stCondLst>
                                  <p:iterate type="lt">
                                    <p:tmPct val="10000"/>
                                  </p:iterate>
                                  <p:childTnLst>
                                    <p:animMotion origin="layout" path="M 1.875E-6 2.22222E-6 L 1.875E-6 -0.07222 " pathEditMode="relative" rAng="0" ptsTypes="AA">
                                      <p:cBhvr>
                                        <p:cTn id="28" dur="200" accel="50000" decel="50000" autoRev="1" fill="hold">
                                          <p:stCondLst>
                                            <p:cond delay="0"/>
                                          </p:stCondLst>
                                        </p:cTn>
                                        <p:tgtEl>
                                          <p:spTgt spid="4">
                                            <p:txEl>
                                              <p:pRg st="0" end="0"/>
                                            </p:txEl>
                                          </p:spTgt>
                                        </p:tgtEl>
                                        <p:attrNameLst>
                                          <p:attrName>ppt_x</p:attrName>
                                          <p:attrName>ppt_y</p:attrName>
                                        </p:attrNameLst>
                                      </p:cBhvr>
                                      <p:rCtr x="0" y="-3611"/>
                                    </p:animMotion>
                                    <p:animRot by="1500000">
                                      <p:cBhvr>
                                        <p:cTn id="29" dur="100" fill="hold">
                                          <p:stCondLst>
                                            <p:cond delay="0"/>
                                          </p:stCondLst>
                                        </p:cTn>
                                        <p:tgtEl>
                                          <p:spTgt spid="4">
                                            <p:txEl>
                                              <p:pRg st="0" end="0"/>
                                            </p:txEl>
                                          </p:spTgt>
                                        </p:tgtEl>
                                        <p:attrNameLst>
                                          <p:attrName>r</p:attrName>
                                        </p:attrNameLst>
                                      </p:cBhvr>
                                    </p:animRot>
                                    <p:animRot by="-1500000">
                                      <p:cBhvr>
                                        <p:cTn id="30" dur="100" fill="hold">
                                          <p:stCondLst>
                                            <p:cond delay="100"/>
                                          </p:stCondLst>
                                        </p:cTn>
                                        <p:tgtEl>
                                          <p:spTgt spid="4">
                                            <p:txEl>
                                              <p:pRg st="0" end="0"/>
                                            </p:txEl>
                                          </p:spTgt>
                                        </p:tgtEl>
                                        <p:attrNameLst>
                                          <p:attrName>r</p:attrName>
                                        </p:attrNameLst>
                                      </p:cBhvr>
                                    </p:animRot>
                                    <p:animRot by="-1500000">
                                      <p:cBhvr>
                                        <p:cTn id="31" dur="100" fill="hold">
                                          <p:stCondLst>
                                            <p:cond delay="200"/>
                                          </p:stCondLst>
                                        </p:cTn>
                                        <p:tgtEl>
                                          <p:spTgt spid="4">
                                            <p:txEl>
                                              <p:pRg st="0" end="0"/>
                                            </p:txEl>
                                          </p:spTgt>
                                        </p:tgtEl>
                                        <p:attrNameLst>
                                          <p:attrName>r</p:attrName>
                                        </p:attrNameLst>
                                      </p:cBhvr>
                                    </p:animRot>
                                    <p:animRot by="1500000">
                                      <p:cBhvr>
                                        <p:cTn id="32" dur="100" fill="hold">
                                          <p:stCondLst>
                                            <p:cond delay="300"/>
                                          </p:stCondLst>
                                        </p:cTn>
                                        <p:tgtEl>
                                          <p:spTgt spid="4">
                                            <p:txEl>
                                              <p:pRg st="0" end="0"/>
                                            </p:txEl>
                                          </p:spTgt>
                                        </p:tgtEl>
                                        <p:attrNameLst>
                                          <p:attrName>r</p:attrName>
                                        </p:attrNameLst>
                                      </p:cBhvr>
                                    </p:animRot>
                                  </p:childTnLst>
                                </p:cTn>
                              </p:par>
                              <p:par>
                                <p:cTn id="33" presetID="32" presetClass="emph" presetSubtype="0" fill="hold" nodeType="withEffect">
                                  <p:stCondLst>
                                    <p:cond delay="2000"/>
                                  </p:stCondLst>
                                  <p:childTnLst>
                                    <p:animRot by="120000">
                                      <p:cBhvr>
                                        <p:cTn id="34" dur="100" fill="hold">
                                          <p:stCondLst>
                                            <p:cond delay="0"/>
                                          </p:stCondLst>
                                        </p:cTn>
                                        <p:tgtEl>
                                          <p:spTgt spid="10"/>
                                        </p:tgtEl>
                                        <p:attrNameLst>
                                          <p:attrName>r</p:attrName>
                                        </p:attrNameLst>
                                      </p:cBhvr>
                                    </p:animRot>
                                    <p:animRot by="-240000">
                                      <p:cBhvr>
                                        <p:cTn id="35" dur="200" fill="hold">
                                          <p:stCondLst>
                                            <p:cond delay="200"/>
                                          </p:stCondLst>
                                        </p:cTn>
                                        <p:tgtEl>
                                          <p:spTgt spid="10"/>
                                        </p:tgtEl>
                                        <p:attrNameLst>
                                          <p:attrName>r</p:attrName>
                                        </p:attrNameLst>
                                      </p:cBhvr>
                                    </p:animRot>
                                    <p:animRot by="240000">
                                      <p:cBhvr>
                                        <p:cTn id="36" dur="200" fill="hold">
                                          <p:stCondLst>
                                            <p:cond delay="400"/>
                                          </p:stCondLst>
                                        </p:cTn>
                                        <p:tgtEl>
                                          <p:spTgt spid="10"/>
                                        </p:tgtEl>
                                        <p:attrNameLst>
                                          <p:attrName>r</p:attrName>
                                        </p:attrNameLst>
                                      </p:cBhvr>
                                    </p:animRot>
                                    <p:animRot by="-240000">
                                      <p:cBhvr>
                                        <p:cTn id="37" dur="200" fill="hold">
                                          <p:stCondLst>
                                            <p:cond delay="600"/>
                                          </p:stCondLst>
                                        </p:cTn>
                                        <p:tgtEl>
                                          <p:spTgt spid="10"/>
                                        </p:tgtEl>
                                        <p:attrNameLst>
                                          <p:attrName>r</p:attrName>
                                        </p:attrNameLst>
                                      </p:cBhvr>
                                    </p:animRot>
                                    <p:animRot by="120000">
                                      <p:cBhvr>
                                        <p:cTn id="38" dur="200" fill="hold">
                                          <p:stCondLst>
                                            <p:cond delay="800"/>
                                          </p:stCondLst>
                                        </p:cTn>
                                        <p:tgtEl>
                                          <p:spTgt spid="10"/>
                                        </p:tgtEl>
                                        <p:attrNameLst>
                                          <p:attrName>r</p:attrName>
                                        </p:attrNameLst>
                                      </p:cBhvr>
                                    </p:animRot>
                                  </p:childTnLst>
                                </p:cTn>
                              </p:par>
                              <p:par>
                                <p:cTn id="39" presetID="32" presetClass="emph" presetSubtype="0" fill="hold" nodeType="withEffect">
                                  <p:stCondLst>
                                    <p:cond delay="2100"/>
                                  </p:stCondLst>
                                  <p:childTnLst>
                                    <p:animRot by="120000">
                                      <p:cBhvr>
                                        <p:cTn id="40" dur="100" fill="hold">
                                          <p:stCondLst>
                                            <p:cond delay="0"/>
                                          </p:stCondLst>
                                        </p:cTn>
                                        <p:tgtEl>
                                          <p:spTgt spid="11"/>
                                        </p:tgtEl>
                                        <p:attrNameLst>
                                          <p:attrName>r</p:attrName>
                                        </p:attrNameLst>
                                      </p:cBhvr>
                                    </p:animRot>
                                    <p:animRot by="-240000">
                                      <p:cBhvr>
                                        <p:cTn id="41" dur="200" fill="hold">
                                          <p:stCondLst>
                                            <p:cond delay="200"/>
                                          </p:stCondLst>
                                        </p:cTn>
                                        <p:tgtEl>
                                          <p:spTgt spid="11"/>
                                        </p:tgtEl>
                                        <p:attrNameLst>
                                          <p:attrName>r</p:attrName>
                                        </p:attrNameLst>
                                      </p:cBhvr>
                                    </p:animRot>
                                    <p:animRot by="240000">
                                      <p:cBhvr>
                                        <p:cTn id="42" dur="200" fill="hold">
                                          <p:stCondLst>
                                            <p:cond delay="400"/>
                                          </p:stCondLst>
                                        </p:cTn>
                                        <p:tgtEl>
                                          <p:spTgt spid="11"/>
                                        </p:tgtEl>
                                        <p:attrNameLst>
                                          <p:attrName>r</p:attrName>
                                        </p:attrNameLst>
                                      </p:cBhvr>
                                    </p:animRot>
                                    <p:animRot by="-240000">
                                      <p:cBhvr>
                                        <p:cTn id="43" dur="200" fill="hold">
                                          <p:stCondLst>
                                            <p:cond delay="600"/>
                                          </p:stCondLst>
                                        </p:cTn>
                                        <p:tgtEl>
                                          <p:spTgt spid="11"/>
                                        </p:tgtEl>
                                        <p:attrNameLst>
                                          <p:attrName>r</p:attrName>
                                        </p:attrNameLst>
                                      </p:cBhvr>
                                    </p:animRot>
                                    <p:animRot by="120000">
                                      <p:cBhvr>
                                        <p:cTn id="44" dur="200" fill="hold">
                                          <p:stCondLst>
                                            <p:cond delay="800"/>
                                          </p:stCondLst>
                                        </p:cTn>
                                        <p:tgtEl>
                                          <p:spTgt spid="1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80000">
                <p:cTn id="45" fill="hold" display="0">
                  <p:stCondLst>
                    <p:cond delay="indefinite"/>
                  </p:stCondLst>
                  <p:endCondLst>
                    <p:cond evt="onStopAudio" delay="0">
                      <p:tgtEl>
                        <p:sldTgt/>
                      </p:tgtEl>
                    </p:cond>
                  </p:endCondLst>
                </p:cTn>
                <p:tgtEl>
                  <p:spTgt spid="12"/>
                </p:tgtEl>
              </p:cMediaNode>
            </p:audio>
            <p:seq concurrent="1" nextAc="seek">
              <p:cTn id="46" restart="whenNotActive" fill="hold" evtFilter="cancelBubble" nodeType="interactiveSeq">
                <p:stCondLst>
                  <p:cond evt="onClick" delay="0">
                    <p:tgtEl>
                      <p:spTgt spid="11"/>
                    </p:tgtEl>
                  </p:cond>
                </p:stCondLst>
                <p:endSync evt="end" delay="0">
                  <p:rtn val="all"/>
                </p:endSync>
                <p:childTnLst>
                  <p:par>
                    <p:cTn id="47" fill="hold">
                      <p:stCondLst>
                        <p:cond delay="0"/>
                      </p:stCondLst>
                      <p:childTnLst>
                        <p:par>
                          <p:cTn id="48" fill="hold">
                            <p:stCondLst>
                              <p:cond delay="0"/>
                            </p:stCondLst>
                            <p:childTnLst>
                              <p:par>
                                <p:cTn id="49" presetID="2" presetClass="exit" presetSubtype="6" fill="hold" nodeType="clickEffect">
                                  <p:stCondLst>
                                    <p:cond delay="0"/>
                                  </p:stCondLst>
                                  <p:childTnLst>
                                    <p:anim calcmode="lin" valueType="num">
                                      <p:cBhvr additive="base">
                                        <p:cTn id="50" dur="2000"/>
                                        <p:tgtEl>
                                          <p:spTgt spid="11"/>
                                        </p:tgtEl>
                                        <p:attrNameLst>
                                          <p:attrName>ppt_x</p:attrName>
                                        </p:attrNameLst>
                                      </p:cBhvr>
                                      <p:tavLst>
                                        <p:tav tm="0">
                                          <p:val>
                                            <p:strVal val="ppt_x"/>
                                          </p:val>
                                        </p:tav>
                                        <p:tav tm="100000">
                                          <p:val>
                                            <p:strVal val="1+ppt_w/2"/>
                                          </p:val>
                                        </p:tav>
                                      </p:tavLst>
                                    </p:anim>
                                    <p:anim calcmode="lin" valueType="num">
                                      <p:cBhvr additive="base">
                                        <p:cTn id="51" dur="2000"/>
                                        <p:tgtEl>
                                          <p:spTgt spid="11"/>
                                        </p:tgtEl>
                                        <p:attrNameLst>
                                          <p:attrName>ppt_y</p:attrName>
                                        </p:attrNameLst>
                                      </p:cBhvr>
                                      <p:tavLst>
                                        <p:tav tm="0">
                                          <p:val>
                                            <p:strVal val="ppt_y"/>
                                          </p:val>
                                        </p:tav>
                                        <p:tav tm="100000">
                                          <p:val>
                                            <p:strVal val="1+ppt_h/2"/>
                                          </p:val>
                                        </p:tav>
                                      </p:tavLst>
                                    </p:anim>
                                    <p:set>
                                      <p:cBhvr>
                                        <p:cTn id="52" dur="1" fill="hold">
                                          <p:stCondLst>
                                            <p:cond delay="19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53" restart="whenNotActive" fill="hold" evtFilter="cancelBubble" nodeType="interactiveSeq">
                <p:stCondLst>
                  <p:cond evt="onClick" delay="0">
                    <p:tgtEl>
                      <p:spTgt spid="10"/>
                    </p:tgtEl>
                  </p:cond>
                </p:stCondLst>
                <p:endSync evt="end" delay="0">
                  <p:rtn val="all"/>
                </p:endSync>
                <p:childTnLst>
                  <p:par>
                    <p:cTn id="54" fill="hold">
                      <p:stCondLst>
                        <p:cond delay="0"/>
                      </p:stCondLst>
                      <p:childTnLst>
                        <p:par>
                          <p:cTn id="55" fill="hold">
                            <p:stCondLst>
                              <p:cond delay="0"/>
                            </p:stCondLst>
                            <p:childTnLst>
                              <p:par>
                                <p:cTn id="56" presetID="2" presetClass="exit" presetSubtype="12" fill="hold" nodeType="clickEffect">
                                  <p:stCondLst>
                                    <p:cond delay="0"/>
                                  </p:stCondLst>
                                  <p:childTnLst>
                                    <p:anim calcmode="lin" valueType="num">
                                      <p:cBhvr additive="base">
                                        <p:cTn id="57" dur="2000"/>
                                        <p:tgtEl>
                                          <p:spTgt spid="10"/>
                                        </p:tgtEl>
                                        <p:attrNameLst>
                                          <p:attrName>ppt_x</p:attrName>
                                        </p:attrNameLst>
                                      </p:cBhvr>
                                      <p:tavLst>
                                        <p:tav tm="0">
                                          <p:val>
                                            <p:strVal val="ppt_x"/>
                                          </p:val>
                                        </p:tav>
                                        <p:tav tm="100000">
                                          <p:val>
                                            <p:strVal val="0-ppt_w/2"/>
                                          </p:val>
                                        </p:tav>
                                      </p:tavLst>
                                    </p:anim>
                                    <p:anim calcmode="lin" valueType="num">
                                      <p:cBhvr additive="base">
                                        <p:cTn id="58" dur="2000"/>
                                        <p:tgtEl>
                                          <p:spTgt spid="10"/>
                                        </p:tgtEl>
                                        <p:attrNameLst>
                                          <p:attrName>ppt_y</p:attrName>
                                        </p:attrNameLst>
                                      </p:cBhvr>
                                      <p:tavLst>
                                        <p:tav tm="0">
                                          <p:val>
                                            <p:strVal val="ppt_y"/>
                                          </p:val>
                                        </p:tav>
                                        <p:tav tm="100000">
                                          <p:val>
                                            <p:strVal val="1+ppt_h/2"/>
                                          </p:val>
                                        </p:tav>
                                      </p:tavLst>
                                    </p:anim>
                                    <p:set>
                                      <p:cBhvr>
                                        <p:cTn id="59" dur="1" fill="hold">
                                          <p:stCondLst>
                                            <p:cond delay="19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childTnLst>
        </p:cTn>
      </p:par>
    </p:tnLst>
    <p:bldLst>
      <p:bldP spid="4" grpId="0" build="allAtOnce"/>
      <p:bldP spid="4" grpId="1" build="allAtOnce"/>
    </p:bldLst>
  </p:timing>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653ED971-1FE8-454C-BDB3-70B5050CAF02}"/>
              </a:ext>
            </a:extLst>
          </p:cNvPr>
          <p:cNvPicPr>
            <a:picLocks noChangeAspect="1"/>
          </p:cNvPicPr>
          <p:nvPr/>
        </p:nvPicPr>
        <p:blipFill rotWithShape="1">
          <a:blip r:embed="rId5">
            <a:extLst>
              <a:ext uri="{BEBA8EAE-BF5A-486C-A8C5-ECC9F3942E4B}">
                <a14:imgProps xmlns:a14="http://schemas.microsoft.com/office/drawing/2010/main">
                  <a14:imgLayer r:embed="rId6">
                    <a14:imgEffect>
                      <a14:brightnessContrast bright="20000" contrast="20000"/>
                    </a14:imgEffect>
                  </a14:imgLayer>
                </a14:imgProps>
              </a:ext>
            </a:extLst>
          </a:blip>
          <a:srcRect l="16530" t="6609" r="23637" b="51580"/>
          <a:stretch/>
        </p:blipFill>
        <p:spPr>
          <a:xfrm flipH="1">
            <a:off x="14006" y="0"/>
            <a:ext cx="12192000" cy="6858001"/>
          </a:xfrm>
          <a:prstGeom prst="rect">
            <a:avLst/>
          </a:prstGeom>
        </p:spPr>
      </p:pic>
      <p:sp>
        <p:nvSpPr>
          <p:cNvPr id="4" name="Rectangle 3">
            <a:extLst>
              <a:ext uri="{FF2B5EF4-FFF2-40B4-BE49-F238E27FC236}">
                <a16:creationId xmlns:a16="http://schemas.microsoft.com/office/drawing/2014/main" xmlns="" id="{DAFE4FC5-E0D8-4F46-AB5A-F685DE58BFFD}"/>
              </a:ext>
            </a:extLst>
          </p:cNvPr>
          <p:cNvSpPr/>
          <p:nvPr/>
        </p:nvSpPr>
        <p:spPr>
          <a:xfrm>
            <a:off x="-74538" y="245403"/>
            <a:ext cx="12369092" cy="1446550"/>
          </a:xfrm>
          <a:prstGeom prst="rect">
            <a:avLst/>
          </a:prstGeom>
          <a:noFill/>
        </p:spPr>
        <p:txBody>
          <a:bodyPr wrap="none" lIns="91440" tIns="45720" rIns="91440" bIns="45720">
            <a:spAutoFit/>
          </a:bodyPr>
          <a:lstStyle/>
          <a:p>
            <a:pPr algn="ctr"/>
            <a:r>
              <a:rPr lang="vi-VN" sz="8800" b="1" cap="none" spc="0">
                <a:ln w="57150">
                  <a:solidFill>
                    <a:srgbClr val="0070C0"/>
                  </a:solidFill>
                  <a:prstDash val="solid"/>
                </a:ln>
                <a:solidFill>
                  <a:schemeClr val="bg1"/>
                </a:solidFill>
                <a:effectLst>
                  <a:outerShdw blurRad="50800" dist="38100" dir="13500000" algn="br" rotWithShape="0">
                    <a:prstClr val="black">
                      <a:alpha val="40000"/>
                    </a:prstClr>
                  </a:outerShdw>
                </a:effectLst>
                <a:latin typeface="iCiel Pequena" pitchFamily="50" charset="0"/>
              </a:rPr>
              <a:t>CHÚ CÁ HEO THÔNG MINH</a:t>
            </a:r>
            <a:endParaRPr lang="en-US" sz="8800" b="1" cap="none" spc="0">
              <a:ln w="57150">
                <a:solidFill>
                  <a:srgbClr val="0070C0"/>
                </a:solidFill>
                <a:prstDash val="solid"/>
              </a:ln>
              <a:solidFill>
                <a:schemeClr val="bg1"/>
              </a:solidFill>
              <a:effectLst>
                <a:outerShdw blurRad="50800" dist="38100" dir="13500000" algn="br" rotWithShape="0">
                  <a:prstClr val="black">
                    <a:alpha val="40000"/>
                  </a:prstClr>
                </a:outerShdw>
              </a:effectLst>
              <a:latin typeface="iCiel Pequena" pitchFamily="50" charset="0"/>
            </a:endParaRPr>
          </a:p>
        </p:txBody>
      </p:sp>
      <p:pic>
        <p:nvPicPr>
          <p:cNvPr id="10" name="Picture 4">
            <a:hlinkClick r:id="rId7" action="ppaction://hlinksldjump"/>
            <a:extLst>
              <a:ext uri="{FF2B5EF4-FFF2-40B4-BE49-F238E27FC236}">
                <a16:creationId xmlns:a16="http://schemas.microsoft.com/office/drawing/2014/main" xmlns="" id="{0060433A-C404-4247-8995-5E6C6DF1041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1398282">
            <a:off x="12548145" y="2138969"/>
            <a:ext cx="4179514" cy="3009250"/>
          </a:xfrm>
          <a:prstGeom prst="rect">
            <a:avLst/>
          </a:prstGeom>
        </p:spPr>
      </p:pic>
      <p:pic>
        <p:nvPicPr>
          <p:cNvPr id="11" name="Picture 9">
            <a:hlinkClick r:id="rId10" action="ppaction://hlinksldjump"/>
            <a:extLst>
              <a:ext uri="{FF2B5EF4-FFF2-40B4-BE49-F238E27FC236}">
                <a16:creationId xmlns:a16="http://schemas.microsoft.com/office/drawing/2014/main" xmlns="" id="{266AEE13-135C-483C-BB22-FE6E080AD3F0}"/>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rot="4905039" flipH="1">
            <a:off x="-4626825" y="1685685"/>
            <a:ext cx="3507634" cy="4251678"/>
          </a:xfrm>
          <a:prstGeom prst="rect">
            <a:avLst/>
          </a:prstGeom>
        </p:spPr>
      </p:pic>
      <p:pic>
        <p:nvPicPr>
          <p:cNvPr id="12" name="tiếng trò chơi xuất hiện">
            <a:hlinkClick r:id="" action="ppaction://media"/>
            <a:extLst>
              <a:ext uri="{FF2B5EF4-FFF2-40B4-BE49-F238E27FC236}">
                <a16:creationId xmlns:a16="http://schemas.microsoft.com/office/drawing/2014/main" xmlns="" id="{7BF17909-2934-45F9-A130-3A5C42DD144A}"/>
              </a:ext>
            </a:extLst>
          </p:cNvPr>
          <p:cNvPicPr>
            <a:picLocks noChangeAspect="1"/>
          </p:cNvPicPr>
          <p:nvPr>
            <a:audioFile r:link="rId1"/>
            <p:extLst>
              <p:ext uri="{DAA4B4D4-6D71-4841-9C94-3DE7FCFB9230}">
                <p14:media xmlns:p14="http://schemas.microsoft.com/office/powerpoint/2010/main" r:embed="rId2">
                  <p14:trim st="4071" end="3140"/>
                </p14:media>
              </p:ext>
            </p:extLst>
          </p:nvPr>
        </p:nvPicPr>
        <p:blipFill>
          <a:blip r:embed="rId13"/>
          <a:stretch>
            <a:fillRect/>
          </a:stretch>
        </p:blipFill>
        <p:spPr>
          <a:xfrm>
            <a:off x="-923925" y="6188075"/>
            <a:ext cx="406400" cy="406400"/>
          </a:xfrm>
          <a:prstGeom prst="rect">
            <a:avLst/>
          </a:prstGeom>
        </p:spPr>
      </p:pic>
      <p:pic>
        <p:nvPicPr>
          <p:cNvPr id="13" name="Picture 12">
            <a:hlinkClick r:id="rId14" action="ppaction://hlinksldjump"/>
            <a:extLst>
              <a:ext uri="{FF2B5EF4-FFF2-40B4-BE49-F238E27FC236}">
                <a16:creationId xmlns:a16="http://schemas.microsoft.com/office/drawing/2014/main" xmlns="" id="{F51805E0-EB19-496F-A0DA-83B79E1F6E98}"/>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flipH="1">
            <a:off x="11390014" y="6077330"/>
            <a:ext cx="627889" cy="627889"/>
          </a:xfrm>
          <a:prstGeom prst="rect">
            <a:avLst/>
          </a:prstGeom>
        </p:spPr>
      </p:pic>
    </p:spTree>
    <p:extLst>
      <p:ext uri="{BB962C8B-B14F-4D97-AF65-F5344CB8AC3E}">
        <p14:creationId xmlns:p14="http://schemas.microsoft.com/office/powerpoint/2010/main" val="244082834"/>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309" fill="hold"/>
                                        <p:tgtEl>
                                          <p:spTgt spid="12"/>
                                        </p:tgtEl>
                                      </p:cBhvr>
                                    </p:cmd>
                                  </p:childTnLst>
                                </p:cTn>
                              </p:par>
                              <p:par>
                                <p:cTn id="7" presetID="39" presetClass="path" presetSubtype="0" accel="50000" decel="50000" fill="hold" nodeType="withEffect">
                                  <p:stCondLst>
                                    <p:cond delay="0"/>
                                  </p:stCondLst>
                                  <p:childTnLst>
                                    <p:animMotion origin="layout" path="M -8.33333E-7 0 C -8.33333E-7 0.03495 -0.0513 0.06204 -0.11328 0.06204 C -0.17695 0.06204 -0.22799 0.03495 -0.22799 0 C -0.22799 -0.03495 -0.27904 -0.06204 -0.34284 -0.06204 C -0.40482 -0.06204 -0.4556 -0.03495 -0.4556 0 " pathEditMode="relative" rAng="0" ptsTypes="AAAAA">
                                      <p:cBhvr>
                                        <p:cTn id="8" dur="2000" fill="hold"/>
                                        <p:tgtEl>
                                          <p:spTgt spid="10"/>
                                        </p:tgtEl>
                                        <p:attrNameLst>
                                          <p:attrName>ppt_x</p:attrName>
                                          <p:attrName>ppt_y</p:attrName>
                                        </p:attrNameLst>
                                      </p:cBhvr>
                                      <p:rCtr x="-22786" y="0"/>
                                    </p:animMotion>
                                  </p:childTnLst>
                                </p:cTn>
                              </p:par>
                              <p:par>
                                <p:cTn id="9" presetID="60" presetClass="path" presetSubtype="0" accel="50000" decel="50000" fill="hold" nodeType="withEffect">
                                  <p:stCondLst>
                                    <p:cond delay="0"/>
                                  </p:stCondLst>
                                  <p:childTnLst>
                                    <p:animMotion origin="layout" path="M -2.91667E-6 2.96296E-6 C 0.00404 0.05301 0.01407 0.12708 0.05013 0.12592 C 0.10222 0.12592 0.10586 -0.12199 0.16771 -0.12292 C 0.2237 -0.12292 0.19362 0.09398 0.24753 0.09305 C 0.30326 0.09305 0.27357 -0.06389 0.33347 -0.06389 C 0.38724 -0.06389 0.35742 0.0419 0.40521 0.0419 C 0.45117 0.0419 0.42735 -0.03889 0.46914 -0.03889 C 0.4931 -0.03889 0.49519 -0.0169 0.49701 2.96296E-6 " pathEditMode="relative" rAng="0" ptsTypes="AAAAAAAA">
                                      <p:cBhvr>
                                        <p:cTn id="10" dur="2000" fill="hold"/>
                                        <p:tgtEl>
                                          <p:spTgt spid="11"/>
                                        </p:tgtEl>
                                        <p:attrNameLst>
                                          <p:attrName>ppt_x</p:attrName>
                                          <p:attrName>ppt_y</p:attrName>
                                        </p:attrNameLst>
                                      </p:cBhvr>
                                      <p:rCtr x="24844" y="139"/>
                                    </p:animMotion>
                                  </p:childTnLst>
                                </p:cTn>
                              </p:par>
                              <p:par>
                                <p:cTn id="11" presetID="26" presetClass="entr" presetSubtype="0" fill="hold" grpId="0" nodeType="withEffect">
                                  <p:stCondLst>
                                    <p:cond delay="0"/>
                                  </p:stCondLst>
                                  <p:iterate type="lt">
                                    <p:tmPct val="0"/>
                                  </p:iterate>
                                  <p:childTnLst>
                                    <p:set>
                                      <p:cBhvr>
                                        <p:cTn id="12" dur="1" fill="hold">
                                          <p:stCondLst>
                                            <p:cond delay="0"/>
                                          </p:stCondLst>
                                        </p:cTn>
                                        <p:tgtEl>
                                          <p:spTgt spid="4">
                                            <p:txEl>
                                              <p:pRg st="0" end="0"/>
                                            </p:txEl>
                                          </p:spTgt>
                                        </p:tgtEl>
                                        <p:attrNameLst>
                                          <p:attrName>style.visibility</p:attrName>
                                        </p:attrNameLst>
                                      </p:cBhvr>
                                      <p:to>
                                        <p:strVal val="visible"/>
                                      </p:to>
                                    </p:set>
                                    <p:animEffect transition="in" filter="wipe(down)">
                                      <p:cBhvr>
                                        <p:cTn id="13" dur="580">
                                          <p:stCondLst>
                                            <p:cond delay="0"/>
                                          </p:stCondLst>
                                        </p:cTn>
                                        <p:tgtEl>
                                          <p:spTgt spid="4">
                                            <p:txEl>
                                              <p:pRg st="0" end="0"/>
                                            </p:txEl>
                                          </p:spTgt>
                                        </p:tgtEl>
                                      </p:cBhvr>
                                    </p:animEffect>
                                    <p:anim calcmode="lin" valueType="num">
                                      <p:cBhvr>
                                        <p:cTn id="14" dur="1822" tmFilter="0,0; 0.14,0.36; 0.43,0.73; 0.71,0.91; 1.0,1.0">
                                          <p:stCondLst>
                                            <p:cond delay="0"/>
                                          </p:stCondLst>
                                        </p:cTn>
                                        <p:tgtEl>
                                          <p:spTgt spid="4">
                                            <p:txEl>
                                              <p:pRg st="0" end="0"/>
                                            </p:txEl>
                                          </p:spTgt>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4">
                                            <p:txEl>
                                              <p:pRg st="0" end="0"/>
                                            </p:txEl>
                                          </p:spTgt>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4">
                                            <p:txEl>
                                              <p:pRg st="0" end="0"/>
                                            </p:txEl>
                                          </p:spTgt>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4">
                                            <p:txEl>
                                              <p:pRg st="0" end="0"/>
                                            </p:txEl>
                                          </p:spTgt>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4">
                                            <p:txEl>
                                              <p:pRg st="0" end="0"/>
                                            </p:txEl>
                                          </p:spTgt>
                                        </p:tgtEl>
                                        <p:attrNameLst>
                                          <p:attrName>ppt_y</p:attrName>
                                        </p:attrNameLst>
                                      </p:cBhvr>
                                      <p:tavLst>
                                        <p:tav tm="0" fmla="#ppt_y-sin(pi*$)/81">
                                          <p:val>
                                            <p:fltVal val="0"/>
                                          </p:val>
                                        </p:tav>
                                        <p:tav tm="100000">
                                          <p:val>
                                            <p:fltVal val="1"/>
                                          </p:val>
                                        </p:tav>
                                      </p:tavLst>
                                    </p:anim>
                                    <p:animScale>
                                      <p:cBhvr>
                                        <p:cTn id="19" dur="26">
                                          <p:stCondLst>
                                            <p:cond delay="650"/>
                                          </p:stCondLst>
                                        </p:cTn>
                                        <p:tgtEl>
                                          <p:spTgt spid="4">
                                            <p:txEl>
                                              <p:pRg st="0" end="0"/>
                                            </p:txEl>
                                          </p:spTgt>
                                        </p:tgtEl>
                                      </p:cBhvr>
                                      <p:to x="100000" y="60000"/>
                                    </p:animScale>
                                    <p:animScale>
                                      <p:cBhvr>
                                        <p:cTn id="20" dur="166" decel="50000">
                                          <p:stCondLst>
                                            <p:cond delay="676"/>
                                          </p:stCondLst>
                                        </p:cTn>
                                        <p:tgtEl>
                                          <p:spTgt spid="4">
                                            <p:txEl>
                                              <p:pRg st="0" end="0"/>
                                            </p:txEl>
                                          </p:spTgt>
                                        </p:tgtEl>
                                      </p:cBhvr>
                                      <p:to x="100000" y="100000"/>
                                    </p:animScale>
                                    <p:animScale>
                                      <p:cBhvr>
                                        <p:cTn id="21" dur="26">
                                          <p:stCondLst>
                                            <p:cond delay="1312"/>
                                          </p:stCondLst>
                                        </p:cTn>
                                        <p:tgtEl>
                                          <p:spTgt spid="4">
                                            <p:txEl>
                                              <p:pRg st="0" end="0"/>
                                            </p:txEl>
                                          </p:spTgt>
                                        </p:tgtEl>
                                      </p:cBhvr>
                                      <p:to x="100000" y="80000"/>
                                    </p:animScale>
                                    <p:animScale>
                                      <p:cBhvr>
                                        <p:cTn id="22" dur="166" decel="50000">
                                          <p:stCondLst>
                                            <p:cond delay="1338"/>
                                          </p:stCondLst>
                                        </p:cTn>
                                        <p:tgtEl>
                                          <p:spTgt spid="4">
                                            <p:txEl>
                                              <p:pRg st="0" end="0"/>
                                            </p:txEl>
                                          </p:spTgt>
                                        </p:tgtEl>
                                      </p:cBhvr>
                                      <p:to x="100000" y="100000"/>
                                    </p:animScale>
                                    <p:animScale>
                                      <p:cBhvr>
                                        <p:cTn id="23" dur="26">
                                          <p:stCondLst>
                                            <p:cond delay="1642"/>
                                          </p:stCondLst>
                                        </p:cTn>
                                        <p:tgtEl>
                                          <p:spTgt spid="4">
                                            <p:txEl>
                                              <p:pRg st="0" end="0"/>
                                            </p:txEl>
                                          </p:spTgt>
                                        </p:tgtEl>
                                      </p:cBhvr>
                                      <p:to x="100000" y="90000"/>
                                    </p:animScale>
                                    <p:animScale>
                                      <p:cBhvr>
                                        <p:cTn id="24" dur="166" decel="50000">
                                          <p:stCondLst>
                                            <p:cond delay="1668"/>
                                          </p:stCondLst>
                                        </p:cTn>
                                        <p:tgtEl>
                                          <p:spTgt spid="4">
                                            <p:txEl>
                                              <p:pRg st="0" end="0"/>
                                            </p:txEl>
                                          </p:spTgt>
                                        </p:tgtEl>
                                      </p:cBhvr>
                                      <p:to x="100000" y="100000"/>
                                    </p:animScale>
                                    <p:animScale>
                                      <p:cBhvr>
                                        <p:cTn id="25" dur="26">
                                          <p:stCondLst>
                                            <p:cond delay="1808"/>
                                          </p:stCondLst>
                                        </p:cTn>
                                        <p:tgtEl>
                                          <p:spTgt spid="4">
                                            <p:txEl>
                                              <p:pRg st="0" end="0"/>
                                            </p:txEl>
                                          </p:spTgt>
                                        </p:tgtEl>
                                      </p:cBhvr>
                                      <p:to x="100000" y="95000"/>
                                    </p:animScale>
                                    <p:animScale>
                                      <p:cBhvr>
                                        <p:cTn id="26" dur="166" decel="50000">
                                          <p:stCondLst>
                                            <p:cond delay="1834"/>
                                          </p:stCondLst>
                                        </p:cTn>
                                        <p:tgtEl>
                                          <p:spTgt spid="4">
                                            <p:txEl>
                                              <p:pRg st="0" end="0"/>
                                            </p:txEl>
                                          </p:spTgt>
                                        </p:tgtEl>
                                      </p:cBhvr>
                                      <p:to x="100000" y="100000"/>
                                    </p:animScale>
                                  </p:childTnLst>
                                </p:cTn>
                              </p:par>
                              <p:par>
                                <p:cTn id="27" presetID="34" presetClass="emph" presetSubtype="0" fill="hold" grpId="1" nodeType="withEffect">
                                  <p:stCondLst>
                                    <p:cond delay="1900"/>
                                  </p:stCondLst>
                                  <p:iterate type="lt">
                                    <p:tmPct val="10000"/>
                                  </p:iterate>
                                  <p:childTnLst>
                                    <p:animMotion origin="layout" path="M 1.875E-6 2.22222E-6 L 1.875E-6 -0.07222 " pathEditMode="relative" rAng="0" ptsTypes="AA">
                                      <p:cBhvr>
                                        <p:cTn id="28" dur="200" accel="50000" decel="50000" autoRev="1" fill="hold">
                                          <p:stCondLst>
                                            <p:cond delay="0"/>
                                          </p:stCondLst>
                                        </p:cTn>
                                        <p:tgtEl>
                                          <p:spTgt spid="4">
                                            <p:txEl>
                                              <p:pRg st="0" end="0"/>
                                            </p:txEl>
                                          </p:spTgt>
                                        </p:tgtEl>
                                        <p:attrNameLst>
                                          <p:attrName>ppt_x</p:attrName>
                                          <p:attrName>ppt_y</p:attrName>
                                        </p:attrNameLst>
                                      </p:cBhvr>
                                      <p:rCtr x="0" y="-3611"/>
                                    </p:animMotion>
                                    <p:animRot by="1500000">
                                      <p:cBhvr>
                                        <p:cTn id="29" dur="100" fill="hold">
                                          <p:stCondLst>
                                            <p:cond delay="0"/>
                                          </p:stCondLst>
                                        </p:cTn>
                                        <p:tgtEl>
                                          <p:spTgt spid="4">
                                            <p:txEl>
                                              <p:pRg st="0" end="0"/>
                                            </p:txEl>
                                          </p:spTgt>
                                        </p:tgtEl>
                                        <p:attrNameLst>
                                          <p:attrName>r</p:attrName>
                                        </p:attrNameLst>
                                      </p:cBhvr>
                                    </p:animRot>
                                    <p:animRot by="-1500000">
                                      <p:cBhvr>
                                        <p:cTn id="30" dur="100" fill="hold">
                                          <p:stCondLst>
                                            <p:cond delay="100"/>
                                          </p:stCondLst>
                                        </p:cTn>
                                        <p:tgtEl>
                                          <p:spTgt spid="4">
                                            <p:txEl>
                                              <p:pRg st="0" end="0"/>
                                            </p:txEl>
                                          </p:spTgt>
                                        </p:tgtEl>
                                        <p:attrNameLst>
                                          <p:attrName>r</p:attrName>
                                        </p:attrNameLst>
                                      </p:cBhvr>
                                    </p:animRot>
                                    <p:animRot by="-1500000">
                                      <p:cBhvr>
                                        <p:cTn id="31" dur="100" fill="hold">
                                          <p:stCondLst>
                                            <p:cond delay="200"/>
                                          </p:stCondLst>
                                        </p:cTn>
                                        <p:tgtEl>
                                          <p:spTgt spid="4">
                                            <p:txEl>
                                              <p:pRg st="0" end="0"/>
                                            </p:txEl>
                                          </p:spTgt>
                                        </p:tgtEl>
                                        <p:attrNameLst>
                                          <p:attrName>r</p:attrName>
                                        </p:attrNameLst>
                                      </p:cBhvr>
                                    </p:animRot>
                                    <p:animRot by="1500000">
                                      <p:cBhvr>
                                        <p:cTn id="32" dur="100" fill="hold">
                                          <p:stCondLst>
                                            <p:cond delay="300"/>
                                          </p:stCondLst>
                                        </p:cTn>
                                        <p:tgtEl>
                                          <p:spTgt spid="4">
                                            <p:txEl>
                                              <p:pRg st="0" end="0"/>
                                            </p:txEl>
                                          </p:spTgt>
                                        </p:tgtEl>
                                        <p:attrNameLst>
                                          <p:attrName>r</p:attrName>
                                        </p:attrNameLst>
                                      </p:cBhvr>
                                    </p:animRot>
                                  </p:childTnLst>
                                </p:cTn>
                              </p:par>
                              <p:par>
                                <p:cTn id="33" presetID="32" presetClass="emph" presetSubtype="0" fill="hold" nodeType="withEffect">
                                  <p:stCondLst>
                                    <p:cond delay="2000"/>
                                  </p:stCondLst>
                                  <p:childTnLst>
                                    <p:animRot by="120000">
                                      <p:cBhvr>
                                        <p:cTn id="34" dur="100" fill="hold">
                                          <p:stCondLst>
                                            <p:cond delay="0"/>
                                          </p:stCondLst>
                                        </p:cTn>
                                        <p:tgtEl>
                                          <p:spTgt spid="10"/>
                                        </p:tgtEl>
                                        <p:attrNameLst>
                                          <p:attrName>r</p:attrName>
                                        </p:attrNameLst>
                                      </p:cBhvr>
                                    </p:animRot>
                                    <p:animRot by="-240000">
                                      <p:cBhvr>
                                        <p:cTn id="35" dur="200" fill="hold">
                                          <p:stCondLst>
                                            <p:cond delay="200"/>
                                          </p:stCondLst>
                                        </p:cTn>
                                        <p:tgtEl>
                                          <p:spTgt spid="10"/>
                                        </p:tgtEl>
                                        <p:attrNameLst>
                                          <p:attrName>r</p:attrName>
                                        </p:attrNameLst>
                                      </p:cBhvr>
                                    </p:animRot>
                                    <p:animRot by="240000">
                                      <p:cBhvr>
                                        <p:cTn id="36" dur="200" fill="hold">
                                          <p:stCondLst>
                                            <p:cond delay="400"/>
                                          </p:stCondLst>
                                        </p:cTn>
                                        <p:tgtEl>
                                          <p:spTgt spid="10"/>
                                        </p:tgtEl>
                                        <p:attrNameLst>
                                          <p:attrName>r</p:attrName>
                                        </p:attrNameLst>
                                      </p:cBhvr>
                                    </p:animRot>
                                    <p:animRot by="-240000">
                                      <p:cBhvr>
                                        <p:cTn id="37" dur="200" fill="hold">
                                          <p:stCondLst>
                                            <p:cond delay="600"/>
                                          </p:stCondLst>
                                        </p:cTn>
                                        <p:tgtEl>
                                          <p:spTgt spid="10"/>
                                        </p:tgtEl>
                                        <p:attrNameLst>
                                          <p:attrName>r</p:attrName>
                                        </p:attrNameLst>
                                      </p:cBhvr>
                                    </p:animRot>
                                    <p:animRot by="120000">
                                      <p:cBhvr>
                                        <p:cTn id="38" dur="200" fill="hold">
                                          <p:stCondLst>
                                            <p:cond delay="800"/>
                                          </p:stCondLst>
                                        </p:cTn>
                                        <p:tgtEl>
                                          <p:spTgt spid="10"/>
                                        </p:tgtEl>
                                        <p:attrNameLst>
                                          <p:attrName>r</p:attrName>
                                        </p:attrNameLst>
                                      </p:cBhvr>
                                    </p:animRot>
                                  </p:childTnLst>
                                </p:cTn>
                              </p:par>
                              <p:par>
                                <p:cTn id="39" presetID="32" presetClass="emph" presetSubtype="0" fill="hold" nodeType="withEffect">
                                  <p:stCondLst>
                                    <p:cond delay="2100"/>
                                  </p:stCondLst>
                                  <p:childTnLst>
                                    <p:animRot by="120000">
                                      <p:cBhvr>
                                        <p:cTn id="40" dur="100" fill="hold">
                                          <p:stCondLst>
                                            <p:cond delay="0"/>
                                          </p:stCondLst>
                                        </p:cTn>
                                        <p:tgtEl>
                                          <p:spTgt spid="11"/>
                                        </p:tgtEl>
                                        <p:attrNameLst>
                                          <p:attrName>r</p:attrName>
                                        </p:attrNameLst>
                                      </p:cBhvr>
                                    </p:animRot>
                                    <p:animRot by="-240000">
                                      <p:cBhvr>
                                        <p:cTn id="41" dur="200" fill="hold">
                                          <p:stCondLst>
                                            <p:cond delay="200"/>
                                          </p:stCondLst>
                                        </p:cTn>
                                        <p:tgtEl>
                                          <p:spTgt spid="11"/>
                                        </p:tgtEl>
                                        <p:attrNameLst>
                                          <p:attrName>r</p:attrName>
                                        </p:attrNameLst>
                                      </p:cBhvr>
                                    </p:animRot>
                                    <p:animRot by="240000">
                                      <p:cBhvr>
                                        <p:cTn id="42" dur="200" fill="hold">
                                          <p:stCondLst>
                                            <p:cond delay="400"/>
                                          </p:stCondLst>
                                        </p:cTn>
                                        <p:tgtEl>
                                          <p:spTgt spid="11"/>
                                        </p:tgtEl>
                                        <p:attrNameLst>
                                          <p:attrName>r</p:attrName>
                                        </p:attrNameLst>
                                      </p:cBhvr>
                                    </p:animRot>
                                    <p:animRot by="-240000">
                                      <p:cBhvr>
                                        <p:cTn id="43" dur="200" fill="hold">
                                          <p:stCondLst>
                                            <p:cond delay="600"/>
                                          </p:stCondLst>
                                        </p:cTn>
                                        <p:tgtEl>
                                          <p:spTgt spid="11"/>
                                        </p:tgtEl>
                                        <p:attrNameLst>
                                          <p:attrName>r</p:attrName>
                                        </p:attrNameLst>
                                      </p:cBhvr>
                                    </p:animRot>
                                    <p:animRot by="120000">
                                      <p:cBhvr>
                                        <p:cTn id="44" dur="200" fill="hold">
                                          <p:stCondLst>
                                            <p:cond delay="800"/>
                                          </p:stCondLst>
                                        </p:cTn>
                                        <p:tgtEl>
                                          <p:spTgt spid="1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80000">
                <p:cTn id="45" fill="hold" display="0">
                  <p:stCondLst>
                    <p:cond delay="indefinite"/>
                  </p:stCondLst>
                  <p:endCondLst>
                    <p:cond evt="onStopAudio" delay="0">
                      <p:tgtEl>
                        <p:sldTgt/>
                      </p:tgtEl>
                    </p:cond>
                  </p:endCondLst>
                </p:cTn>
                <p:tgtEl>
                  <p:spTgt spid="12"/>
                </p:tgtEl>
              </p:cMediaNode>
            </p:audio>
            <p:seq concurrent="1" nextAc="seek">
              <p:cTn id="46" restart="whenNotActive" fill="hold" evtFilter="cancelBubble" nodeType="interactiveSeq">
                <p:stCondLst>
                  <p:cond evt="onClick" delay="0">
                    <p:tgtEl>
                      <p:spTgt spid="11"/>
                    </p:tgtEl>
                  </p:cond>
                </p:stCondLst>
                <p:endSync evt="end" delay="0">
                  <p:rtn val="all"/>
                </p:endSync>
                <p:childTnLst>
                  <p:par>
                    <p:cTn id="47" fill="hold">
                      <p:stCondLst>
                        <p:cond delay="0"/>
                      </p:stCondLst>
                      <p:childTnLst>
                        <p:par>
                          <p:cTn id="48" fill="hold">
                            <p:stCondLst>
                              <p:cond delay="0"/>
                            </p:stCondLst>
                            <p:childTnLst>
                              <p:par>
                                <p:cTn id="49" presetID="2" presetClass="exit" presetSubtype="6" fill="hold" nodeType="clickEffect">
                                  <p:stCondLst>
                                    <p:cond delay="0"/>
                                  </p:stCondLst>
                                  <p:childTnLst>
                                    <p:anim calcmode="lin" valueType="num">
                                      <p:cBhvr additive="base">
                                        <p:cTn id="50" dur="2000"/>
                                        <p:tgtEl>
                                          <p:spTgt spid="11"/>
                                        </p:tgtEl>
                                        <p:attrNameLst>
                                          <p:attrName>ppt_x</p:attrName>
                                        </p:attrNameLst>
                                      </p:cBhvr>
                                      <p:tavLst>
                                        <p:tav tm="0">
                                          <p:val>
                                            <p:strVal val="ppt_x"/>
                                          </p:val>
                                        </p:tav>
                                        <p:tav tm="100000">
                                          <p:val>
                                            <p:strVal val="1+ppt_w/2"/>
                                          </p:val>
                                        </p:tav>
                                      </p:tavLst>
                                    </p:anim>
                                    <p:anim calcmode="lin" valueType="num">
                                      <p:cBhvr additive="base">
                                        <p:cTn id="51" dur="2000"/>
                                        <p:tgtEl>
                                          <p:spTgt spid="11"/>
                                        </p:tgtEl>
                                        <p:attrNameLst>
                                          <p:attrName>ppt_y</p:attrName>
                                        </p:attrNameLst>
                                      </p:cBhvr>
                                      <p:tavLst>
                                        <p:tav tm="0">
                                          <p:val>
                                            <p:strVal val="ppt_y"/>
                                          </p:val>
                                        </p:tav>
                                        <p:tav tm="100000">
                                          <p:val>
                                            <p:strVal val="1+ppt_h/2"/>
                                          </p:val>
                                        </p:tav>
                                      </p:tavLst>
                                    </p:anim>
                                    <p:set>
                                      <p:cBhvr>
                                        <p:cTn id="52" dur="1" fill="hold">
                                          <p:stCondLst>
                                            <p:cond delay="19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53" restart="whenNotActive" fill="hold" evtFilter="cancelBubble" nodeType="interactiveSeq">
                <p:stCondLst>
                  <p:cond evt="onClick" delay="0">
                    <p:tgtEl>
                      <p:spTgt spid="10"/>
                    </p:tgtEl>
                  </p:cond>
                </p:stCondLst>
                <p:endSync evt="end" delay="0">
                  <p:rtn val="all"/>
                </p:endSync>
                <p:childTnLst>
                  <p:par>
                    <p:cTn id="54" fill="hold">
                      <p:stCondLst>
                        <p:cond delay="0"/>
                      </p:stCondLst>
                      <p:childTnLst>
                        <p:par>
                          <p:cTn id="55" fill="hold">
                            <p:stCondLst>
                              <p:cond delay="0"/>
                            </p:stCondLst>
                            <p:childTnLst>
                              <p:par>
                                <p:cTn id="56" presetID="2" presetClass="exit" presetSubtype="12" fill="hold" nodeType="clickEffect">
                                  <p:stCondLst>
                                    <p:cond delay="0"/>
                                  </p:stCondLst>
                                  <p:childTnLst>
                                    <p:anim calcmode="lin" valueType="num">
                                      <p:cBhvr additive="base">
                                        <p:cTn id="57" dur="2000"/>
                                        <p:tgtEl>
                                          <p:spTgt spid="10"/>
                                        </p:tgtEl>
                                        <p:attrNameLst>
                                          <p:attrName>ppt_x</p:attrName>
                                        </p:attrNameLst>
                                      </p:cBhvr>
                                      <p:tavLst>
                                        <p:tav tm="0">
                                          <p:val>
                                            <p:strVal val="ppt_x"/>
                                          </p:val>
                                        </p:tav>
                                        <p:tav tm="100000">
                                          <p:val>
                                            <p:strVal val="0-ppt_w/2"/>
                                          </p:val>
                                        </p:tav>
                                      </p:tavLst>
                                    </p:anim>
                                    <p:anim calcmode="lin" valueType="num">
                                      <p:cBhvr additive="base">
                                        <p:cTn id="58" dur="2000"/>
                                        <p:tgtEl>
                                          <p:spTgt spid="10"/>
                                        </p:tgtEl>
                                        <p:attrNameLst>
                                          <p:attrName>ppt_y</p:attrName>
                                        </p:attrNameLst>
                                      </p:cBhvr>
                                      <p:tavLst>
                                        <p:tav tm="0">
                                          <p:val>
                                            <p:strVal val="ppt_y"/>
                                          </p:val>
                                        </p:tav>
                                        <p:tav tm="100000">
                                          <p:val>
                                            <p:strVal val="1+ppt_h/2"/>
                                          </p:val>
                                        </p:tav>
                                      </p:tavLst>
                                    </p:anim>
                                    <p:set>
                                      <p:cBhvr>
                                        <p:cTn id="59" dur="1" fill="hold">
                                          <p:stCondLst>
                                            <p:cond delay="19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childTnLst>
        </p:cTn>
      </p:par>
    </p:tnLst>
    <p:bldLst>
      <p:bldP spid="4" grpId="0" build="allAtOnce"/>
      <p:bldP spid="4" grpId="1" build="allAtOnce"/>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4A0C570D-BF3A-4930-9F34-6154C4466F30}"/>
              </a:ext>
            </a:extLst>
          </p:cNvPr>
          <p:cNvPicPr>
            <a:picLocks noChangeAspect="1"/>
          </p:cNvPicPr>
          <p:nvPr/>
        </p:nvPicPr>
        <p:blipFill rotWithShape="1">
          <a:blip r:embed="rId8">
            <a:extLst>
              <a:ext uri="{BEBA8EAE-BF5A-486C-A8C5-ECC9F3942E4B}">
                <a14:imgProps xmlns:a14="http://schemas.microsoft.com/office/drawing/2010/main">
                  <a14:imgLayer r:embed="rId9">
                    <a14:imgEffect>
                      <a14:brightnessContrast bright="20000" contrast="20000"/>
                    </a14:imgEffect>
                  </a14:imgLayer>
                </a14:imgProps>
              </a:ext>
            </a:extLst>
          </a:blip>
          <a:srcRect l="16530" t="6609" r="23637" b="51580"/>
          <a:stretch/>
        </p:blipFill>
        <p:spPr>
          <a:xfrm flipH="1">
            <a:off x="14006" y="0"/>
            <a:ext cx="12192000" cy="6858001"/>
          </a:xfrm>
          <a:prstGeom prst="rect">
            <a:avLst/>
          </a:prstGeom>
        </p:spPr>
      </p:pic>
      <p:sp>
        <p:nvSpPr>
          <p:cNvPr id="13" name="Rectangle: Rounded Corners 12">
            <a:extLst>
              <a:ext uri="{FF2B5EF4-FFF2-40B4-BE49-F238E27FC236}">
                <a16:creationId xmlns:a16="http://schemas.microsoft.com/office/drawing/2014/main" xmlns="" id="{53B429CA-1A24-433C-B446-F89D49EE805A}"/>
              </a:ext>
            </a:extLst>
          </p:cNvPr>
          <p:cNvSpPr/>
          <p:nvPr/>
        </p:nvSpPr>
        <p:spPr>
          <a:xfrm>
            <a:off x="632060" y="667755"/>
            <a:ext cx="10721740" cy="2354094"/>
          </a:xfrm>
          <a:prstGeom prst="roundRect">
            <a:avLst/>
          </a:prstGeom>
          <a:solidFill>
            <a:schemeClr val="bg1"/>
          </a:solidFill>
          <a:ln w="76200">
            <a:solidFill>
              <a:srgbClr val="3298E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4" name="Rectangle 13">
            <a:extLst>
              <a:ext uri="{FF2B5EF4-FFF2-40B4-BE49-F238E27FC236}">
                <a16:creationId xmlns:a16="http://schemas.microsoft.com/office/drawing/2014/main" xmlns="" id="{40DA0C0D-43A2-4025-BC31-301DDA180C29}"/>
              </a:ext>
            </a:extLst>
          </p:cNvPr>
          <p:cNvSpPr/>
          <p:nvPr/>
        </p:nvSpPr>
        <p:spPr>
          <a:xfrm>
            <a:off x="-129609" y="817396"/>
            <a:ext cx="11257166" cy="1938992"/>
          </a:xfrm>
          <a:prstGeom prst="rect">
            <a:avLst/>
          </a:prstGeom>
          <a:noFill/>
        </p:spPr>
        <p:txBody>
          <a:bodyPr wrap="square" lIns="91440" tIns="45720" rIns="91440" bIns="45720">
            <a:spAutoFit/>
          </a:bodyPr>
          <a:lstStyle/>
          <a:p>
            <a:pPr algn="ctr"/>
            <a:r>
              <a:rPr lang="vi-VN" sz="4000" b="1">
                <a:ln w="19050">
                  <a:solidFill>
                    <a:srgbClr val="0070C0"/>
                  </a:solidFill>
                </a:ln>
                <a:solidFill>
                  <a:srgbClr val="00B0F0"/>
                </a:solidFill>
                <a:effectLst>
                  <a:outerShdw blurRad="38100" dist="19050" dir="2700000" algn="tl" rotWithShape="0">
                    <a:schemeClr val="dk1">
                      <a:alpha val="40000"/>
                    </a:schemeClr>
                  </a:outerShdw>
                </a:effectLst>
              </a:rPr>
              <a:t>Lời đáp của ông cụ ở cuối truyện:</a:t>
            </a:r>
          </a:p>
          <a:p>
            <a:pPr algn="ctr"/>
            <a:r>
              <a:rPr lang="vi-VN" sz="4000" b="1">
                <a:ln w="19050">
                  <a:solidFill>
                    <a:srgbClr val="0070C0"/>
                  </a:solidFill>
                </a:ln>
                <a:solidFill>
                  <a:srgbClr val="00B0F0"/>
                </a:solidFill>
                <a:effectLst>
                  <a:outerShdw blurRad="38100" dist="19050" dir="2700000" algn="tl" rotWithShape="0">
                    <a:schemeClr val="dk1">
                      <a:alpha val="40000"/>
                    </a:schemeClr>
                  </a:outerShdw>
                </a:effectLst>
              </a:rPr>
              <a:t>"Có chứ, Si-le đã dành cho các ngài vở Những tên cướp" có ngụ ý gì?</a:t>
            </a:r>
          </a:p>
        </p:txBody>
      </p:sp>
      <p:pic>
        <p:nvPicPr>
          <p:cNvPr id="15" name="Picture 4">
            <a:hlinkClick r:id="rId10" action="ppaction://hlinksldjump"/>
            <a:extLst>
              <a:ext uri="{FF2B5EF4-FFF2-40B4-BE49-F238E27FC236}">
                <a16:creationId xmlns:a16="http://schemas.microsoft.com/office/drawing/2014/main" xmlns="" id="{7DD8CDF0-552F-43E4-8AD4-5FF9C4F46FAC}"/>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rot="2242307">
            <a:off x="9148632" y="367430"/>
            <a:ext cx="3421393" cy="2467386"/>
          </a:xfrm>
          <a:prstGeom prst="rect">
            <a:avLst/>
          </a:prstGeom>
        </p:spPr>
      </p:pic>
      <p:pic>
        <p:nvPicPr>
          <p:cNvPr id="16" name="Picture 15">
            <a:extLst>
              <a:ext uri="{FF2B5EF4-FFF2-40B4-BE49-F238E27FC236}">
                <a16:creationId xmlns:a16="http://schemas.microsoft.com/office/drawing/2014/main" xmlns="" id="{74DF698A-11A4-4E6F-81B8-43210D14A7FD}"/>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898740" y="5243876"/>
            <a:ext cx="5450296" cy="1402202"/>
          </a:xfrm>
          <a:prstGeom prst="rect">
            <a:avLst/>
          </a:prstGeom>
        </p:spPr>
      </p:pic>
      <p:pic>
        <p:nvPicPr>
          <p:cNvPr id="17" name="Picture 16">
            <a:extLst>
              <a:ext uri="{FF2B5EF4-FFF2-40B4-BE49-F238E27FC236}">
                <a16:creationId xmlns:a16="http://schemas.microsoft.com/office/drawing/2014/main" xmlns="" id="{D11DA4EB-28DE-436D-8C4E-DBD5A7ABD1DC}"/>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233319" y="3591307"/>
            <a:ext cx="5444200" cy="1402202"/>
          </a:xfrm>
          <a:prstGeom prst="rect">
            <a:avLst/>
          </a:prstGeom>
        </p:spPr>
      </p:pic>
      <p:pic>
        <p:nvPicPr>
          <p:cNvPr id="18" name="Picture 17">
            <a:extLst>
              <a:ext uri="{FF2B5EF4-FFF2-40B4-BE49-F238E27FC236}">
                <a16:creationId xmlns:a16="http://schemas.microsoft.com/office/drawing/2014/main" xmlns="" id="{A94D4591-FCC1-48F4-8C2D-FDDE2B9EF12D}"/>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5898981" y="3619922"/>
            <a:ext cx="5444200" cy="1408298"/>
          </a:xfrm>
          <a:prstGeom prst="rect">
            <a:avLst/>
          </a:prstGeom>
        </p:spPr>
      </p:pic>
      <p:pic>
        <p:nvPicPr>
          <p:cNvPr id="19" name="Picture 18">
            <a:extLst>
              <a:ext uri="{FF2B5EF4-FFF2-40B4-BE49-F238E27FC236}">
                <a16:creationId xmlns:a16="http://schemas.microsoft.com/office/drawing/2014/main" xmlns="" id="{014FE6E7-00D0-4A34-8629-10651C30EE83}"/>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227223" y="5238700"/>
            <a:ext cx="5450296" cy="1402202"/>
          </a:xfrm>
          <a:prstGeom prst="rect">
            <a:avLst/>
          </a:prstGeom>
        </p:spPr>
      </p:pic>
      <p:pic>
        <p:nvPicPr>
          <p:cNvPr id="20" name="AmthanhThua">
            <a:hlinkClick r:id="" action="ppaction://media"/>
            <a:extLst>
              <a:ext uri="{FF2B5EF4-FFF2-40B4-BE49-F238E27FC236}">
                <a16:creationId xmlns:a16="http://schemas.microsoft.com/office/drawing/2014/main" xmlns="" id="{0E09A609-3EE3-4DDF-B0DD-E4365F40675F}"/>
              </a:ext>
            </a:extLst>
          </p:cNvPr>
          <p:cNvPicPr>
            <a:picLocks noChangeAspect="1"/>
          </p:cNvPicPr>
          <p:nvPr>
            <a:audioFile r:link="rId2"/>
            <p:extLst>
              <p:ext uri="{DAA4B4D4-6D71-4841-9C94-3DE7FCFB9230}">
                <p14:media xmlns:p14="http://schemas.microsoft.com/office/powerpoint/2010/main" r:embed="rId1"/>
              </p:ext>
            </p:extLst>
          </p:nvPr>
        </p:nvPicPr>
        <p:blipFill>
          <a:blip r:embed="rId17"/>
          <a:stretch>
            <a:fillRect/>
          </a:stretch>
        </p:blipFill>
        <p:spPr>
          <a:xfrm>
            <a:off x="-1245012" y="4407923"/>
            <a:ext cx="487363" cy="487363"/>
          </a:xfrm>
          <a:prstGeom prst="rect">
            <a:avLst/>
          </a:prstGeom>
        </p:spPr>
      </p:pic>
      <p:sp>
        <p:nvSpPr>
          <p:cNvPr id="21" name="TextBox 20">
            <a:extLst>
              <a:ext uri="{FF2B5EF4-FFF2-40B4-BE49-F238E27FC236}">
                <a16:creationId xmlns:a16="http://schemas.microsoft.com/office/drawing/2014/main" xmlns="" id="{CFFEB9EB-F1C0-42D8-911C-01D384BDBFF8}"/>
              </a:ext>
            </a:extLst>
          </p:cNvPr>
          <p:cNvSpPr txBox="1"/>
          <p:nvPr/>
        </p:nvSpPr>
        <p:spPr>
          <a:xfrm>
            <a:off x="-1759465" y="2036998"/>
            <a:ext cx="1550424" cy="646331"/>
          </a:xfrm>
          <a:prstGeom prst="rect">
            <a:avLst/>
          </a:prstGeom>
          <a:noFill/>
        </p:spPr>
        <p:txBody>
          <a:bodyPr wrap="none" rtlCol="0">
            <a:spAutoFit/>
          </a:bodyPr>
          <a:lstStyle/>
          <a:p>
            <a:pPr algn="ctr"/>
            <a:r>
              <a:rPr lang="en-US" b="1" dirty="0" err="1"/>
              <a:t>Âm</a:t>
            </a:r>
            <a:r>
              <a:rPr lang="en-US" b="1" dirty="0"/>
              <a:t> </a:t>
            </a:r>
            <a:r>
              <a:rPr lang="en-US" b="1" dirty="0" err="1"/>
              <a:t>thanh</a:t>
            </a:r>
            <a:r>
              <a:rPr lang="en-US" b="1" dirty="0"/>
              <a:t> </a:t>
            </a:r>
          </a:p>
          <a:p>
            <a:pPr algn="ctr"/>
            <a:r>
              <a:rPr lang="en-US" b="1" dirty="0" err="1"/>
              <a:t>khi</a:t>
            </a:r>
            <a:r>
              <a:rPr lang="en-US" b="1" dirty="0"/>
              <a:t> </a:t>
            </a:r>
            <a:r>
              <a:rPr lang="en-US" b="1" dirty="0" err="1"/>
              <a:t>chọn</a:t>
            </a:r>
            <a:r>
              <a:rPr lang="en-US" b="1" dirty="0"/>
              <a:t> </a:t>
            </a:r>
            <a:r>
              <a:rPr lang="en-US" b="1" dirty="0" err="1"/>
              <a:t>Đúng</a:t>
            </a:r>
            <a:endParaRPr lang="en-US" b="1" dirty="0"/>
          </a:p>
        </p:txBody>
      </p:sp>
      <p:sp>
        <p:nvSpPr>
          <p:cNvPr id="22" name="TextBox 21">
            <a:extLst>
              <a:ext uri="{FF2B5EF4-FFF2-40B4-BE49-F238E27FC236}">
                <a16:creationId xmlns:a16="http://schemas.microsoft.com/office/drawing/2014/main" xmlns="" id="{1E523BDA-11AF-40F6-94B4-1F101109D9EF}"/>
              </a:ext>
            </a:extLst>
          </p:cNvPr>
          <p:cNvSpPr txBox="1"/>
          <p:nvPr/>
        </p:nvSpPr>
        <p:spPr>
          <a:xfrm>
            <a:off x="-1645107" y="3625082"/>
            <a:ext cx="1326004" cy="646331"/>
          </a:xfrm>
          <a:prstGeom prst="rect">
            <a:avLst/>
          </a:prstGeom>
          <a:noFill/>
        </p:spPr>
        <p:txBody>
          <a:bodyPr wrap="none" rtlCol="0">
            <a:spAutoFit/>
          </a:bodyPr>
          <a:lstStyle/>
          <a:p>
            <a:pPr algn="ctr"/>
            <a:r>
              <a:rPr lang="en-US" b="1" dirty="0" err="1"/>
              <a:t>Âm</a:t>
            </a:r>
            <a:r>
              <a:rPr lang="en-US" b="1" dirty="0"/>
              <a:t> </a:t>
            </a:r>
            <a:r>
              <a:rPr lang="en-US" b="1" dirty="0" err="1"/>
              <a:t>thanh</a:t>
            </a:r>
            <a:r>
              <a:rPr lang="en-US" b="1" dirty="0"/>
              <a:t> </a:t>
            </a:r>
          </a:p>
          <a:p>
            <a:pPr algn="ctr"/>
            <a:r>
              <a:rPr lang="en-US" b="1" dirty="0" err="1"/>
              <a:t>khi</a:t>
            </a:r>
            <a:r>
              <a:rPr lang="en-US" b="1" dirty="0"/>
              <a:t> </a:t>
            </a:r>
            <a:r>
              <a:rPr lang="en-US" b="1" dirty="0" err="1"/>
              <a:t>chọn</a:t>
            </a:r>
            <a:r>
              <a:rPr lang="en-US" b="1" dirty="0"/>
              <a:t> Sai</a:t>
            </a:r>
          </a:p>
        </p:txBody>
      </p:sp>
      <p:pic>
        <p:nvPicPr>
          <p:cNvPr id="23" name="59c3c5f047238">
            <a:hlinkClick r:id="" action="ppaction://media"/>
            <a:extLst>
              <a:ext uri="{FF2B5EF4-FFF2-40B4-BE49-F238E27FC236}">
                <a16:creationId xmlns:a16="http://schemas.microsoft.com/office/drawing/2014/main" xmlns="" id="{AE19A78C-DA1B-41B9-9DEB-F00EB47789B7}"/>
              </a:ext>
            </a:extLst>
          </p:cNvPr>
          <p:cNvPicPr>
            <a:picLocks noChangeAspect="1"/>
          </p:cNvPicPr>
          <p:nvPr>
            <a:audioFile r:link="rId4"/>
            <p:extLst>
              <p:ext uri="{DAA4B4D4-6D71-4841-9C94-3DE7FCFB9230}">
                <p14:media xmlns:p14="http://schemas.microsoft.com/office/powerpoint/2010/main" r:embed="rId3"/>
              </p:ext>
            </p:extLst>
          </p:nvPr>
        </p:nvPicPr>
        <p:blipFill>
          <a:blip r:embed="rId17"/>
          <a:stretch>
            <a:fillRect/>
          </a:stretch>
        </p:blipFill>
        <p:spPr>
          <a:xfrm>
            <a:off x="-1245012" y="1348650"/>
            <a:ext cx="487363" cy="487363"/>
          </a:xfrm>
          <a:prstGeom prst="rect">
            <a:avLst/>
          </a:prstGeom>
        </p:spPr>
      </p:pic>
      <p:sp>
        <p:nvSpPr>
          <p:cNvPr id="24" name="Rectangle 23">
            <a:extLst>
              <a:ext uri="{FF2B5EF4-FFF2-40B4-BE49-F238E27FC236}">
                <a16:creationId xmlns:a16="http://schemas.microsoft.com/office/drawing/2014/main" xmlns="" id="{1C5D9DF0-E981-406E-9C90-AB27AAE72B73}"/>
              </a:ext>
            </a:extLst>
          </p:cNvPr>
          <p:cNvSpPr/>
          <p:nvPr/>
        </p:nvSpPr>
        <p:spPr>
          <a:xfrm>
            <a:off x="1103119" y="3897447"/>
            <a:ext cx="4496744" cy="830997"/>
          </a:xfrm>
          <a:prstGeom prst="rect">
            <a:avLst/>
          </a:prstGeom>
          <a:noFill/>
        </p:spPr>
        <p:txBody>
          <a:bodyPr wrap="none" lIns="91440" tIns="45720" rIns="91440" bIns="45720">
            <a:spAutoFit/>
          </a:bodyPr>
          <a:lstStyle/>
          <a:p>
            <a:pPr algn="ctr"/>
            <a:r>
              <a:rPr lang="vi-VN" sz="2400" dirty="0" err="1">
                <a:ln w="0"/>
                <a:effectLst>
                  <a:outerShdw blurRad="38100" dist="38100" dir="2700000" algn="tl">
                    <a:srgbClr val="000000">
                      <a:alpha val="43137"/>
                    </a:srgbClr>
                  </a:outerShdw>
                </a:effectLst>
              </a:rPr>
              <a:t>Ám</a:t>
            </a:r>
            <a:r>
              <a:rPr lang="vi-VN" sz="2400" dirty="0">
                <a:ln w="0"/>
                <a:effectLst>
                  <a:outerShdw blurRad="38100" dist="38100" dir="2700000" algn="tl">
                    <a:srgbClr val="000000">
                      <a:alpha val="43137"/>
                    </a:srgbClr>
                  </a:outerShdw>
                </a:effectLst>
              </a:rPr>
              <a:t> </a:t>
            </a:r>
            <a:r>
              <a:rPr lang="vi-VN" sz="2400" dirty="0" err="1">
                <a:ln w="0"/>
                <a:effectLst>
                  <a:outerShdw blurRad="38100" dist="38100" dir="2700000" algn="tl">
                    <a:srgbClr val="000000">
                      <a:alpha val="43137"/>
                    </a:srgbClr>
                  </a:outerShdw>
                </a:effectLst>
              </a:rPr>
              <a:t>chỉ</a:t>
            </a:r>
            <a:r>
              <a:rPr lang="vi-VN" sz="2400" dirty="0">
                <a:ln w="0"/>
                <a:effectLst>
                  <a:outerShdw blurRad="38100" dist="38100" dir="2700000" algn="tl">
                    <a:srgbClr val="000000">
                      <a:alpha val="43137"/>
                    </a:srgbClr>
                  </a:outerShdw>
                </a:effectLst>
              </a:rPr>
              <a:t> </a:t>
            </a:r>
            <a:r>
              <a:rPr lang="vi-VN" sz="2400" dirty="0" err="1">
                <a:ln w="0"/>
                <a:effectLst>
                  <a:outerShdw blurRad="38100" dist="38100" dir="2700000" algn="tl">
                    <a:srgbClr val="000000">
                      <a:alpha val="43137"/>
                    </a:srgbClr>
                  </a:outerShdw>
                </a:effectLst>
              </a:rPr>
              <a:t>toàn</a:t>
            </a:r>
            <a:r>
              <a:rPr lang="vi-VN" sz="2400" dirty="0">
                <a:ln w="0"/>
                <a:effectLst>
                  <a:outerShdw blurRad="38100" dist="38100" dir="2700000" algn="tl">
                    <a:srgbClr val="000000">
                      <a:alpha val="43137"/>
                    </a:srgbClr>
                  </a:outerShdw>
                </a:effectLst>
              </a:rPr>
              <a:t> </a:t>
            </a:r>
            <a:r>
              <a:rPr lang="vi-VN" sz="2400" dirty="0" err="1">
                <a:ln w="0"/>
                <a:effectLst>
                  <a:outerShdw blurRad="38100" dist="38100" dir="2700000" algn="tl">
                    <a:srgbClr val="000000">
                      <a:alpha val="43137"/>
                    </a:srgbClr>
                  </a:outerShdw>
                </a:effectLst>
              </a:rPr>
              <a:t>thể</a:t>
            </a:r>
            <a:r>
              <a:rPr lang="vi-VN" sz="2400" dirty="0">
                <a:ln w="0"/>
                <a:effectLst>
                  <a:outerShdw blurRad="38100" dist="38100" dir="2700000" algn="tl">
                    <a:srgbClr val="000000">
                      <a:alpha val="43137"/>
                    </a:srgbClr>
                  </a:outerShdw>
                </a:effectLst>
              </a:rPr>
              <a:t> </a:t>
            </a:r>
            <a:r>
              <a:rPr lang="vi-VN" sz="2400" dirty="0" err="1">
                <a:ln w="0"/>
                <a:effectLst>
                  <a:outerShdw blurRad="38100" dist="38100" dir="2700000" algn="tl">
                    <a:srgbClr val="000000">
                      <a:alpha val="43137"/>
                    </a:srgbClr>
                  </a:outerShdw>
                </a:effectLst>
              </a:rPr>
              <a:t>người</a:t>
            </a:r>
            <a:r>
              <a:rPr lang="vi-VN" sz="2400" dirty="0">
                <a:ln w="0"/>
                <a:effectLst>
                  <a:outerShdw blurRad="38100" dist="38100" dir="2700000" algn="tl">
                    <a:srgbClr val="000000">
                      <a:alpha val="43137"/>
                    </a:srgbClr>
                  </a:outerShdw>
                </a:effectLst>
              </a:rPr>
              <a:t> dân </a:t>
            </a:r>
            <a:r>
              <a:rPr lang="vi-VN" sz="2400" dirty="0" err="1">
                <a:ln w="0"/>
                <a:effectLst>
                  <a:outerShdw blurRad="38100" dist="38100" dir="2700000" algn="tl">
                    <a:srgbClr val="000000">
                      <a:alpha val="43137"/>
                    </a:srgbClr>
                  </a:outerShdw>
                </a:effectLst>
              </a:rPr>
              <a:t>Đức</a:t>
            </a:r>
            <a:endParaRPr lang="vi-VN" sz="2400" dirty="0">
              <a:ln w="0"/>
              <a:effectLst>
                <a:outerShdw blurRad="38100" dist="38100" dir="2700000" algn="tl">
                  <a:srgbClr val="000000">
                    <a:alpha val="43137"/>
                  </a:srgbClr>
                </a:outerShdw>
              </a:effectLst>
            </a:endParaRPr>
          </a:p>
          <a:p>
            <a:pPr algn="ctr"/>
            <a:r>
              <a:rPr lang="vi-VN" sz="2400" dirty="0" err="1">
                <a:ln w="0"/>
                <a:effectLst>
                  <a:outerShdw blurRad="38100" dist="38100" dir="2700000" algn="tl">
                    <a:srgbClr val="000000">
                      <a:alpha val="43137"/>
                    </a:srgbClr>
                  </a:outerShdw>
                </a:effectLst>
              </a:rPr>
              <a:t>là</a:t>
            </a:r>
            <a:r>
              <a:rPr lang="vi-VN" sz="2400" dirty="0">
                <a:ln w="0"/>
                <a:effectLst>
                  <a:outerShdw blurRad="38100" dist="38100" dir="2700000" algn="tl">
                    <a:srgbClr val="000000">
                      <a:alpha val="43137"/>
                    </a:srgbClr>
                  </a:outerShdw>
                </a:effectLst>
              </a:rPr>
              <a:t> </a:t>
            </a:r>
            <a:r>
              <a:rPr lang="vi-VN" sz="2400" dirty="0" err="1">
                <a:ln w="0"/>
                <a:effectLst>
                  <a:outerShdw blurRad="38100" dist="38100" dir="2700000" algn="tl">
                    <a:srgbClr val="000000">
                      <a:alpha val="43137"/>
                    </a:srgbClr>
                  </a:outerShdw>
                </a:effectLst>
              </a:rPr>
              <a:t>những</a:t>
            </a:r>
            <a:r>
              <a:rPr lang="vi-VN" sz="2400" dirty="0">
                <a:ln w="0"/>
                <a:effectLst>
                  <a:outerShdw blurRad="38100" dist="38100" dir="2700000" algn="tl">
                    <a:srgbClr val="000000">
                      <a:alpha val="43137"/>
                    </a:srgbClr>
                  </a:outerShdw>
                </a:effectLst>
              </a:rPr>
              <a:t> tên </a:t>
            </a:r>
            <a:r>
              <a:rPr lang="vi-VN" sz="2400" dirty="0" err="1">
                <a:ln w="0"/>
                <a:effectLst>
                  <a:outerShdw blurRad="38100" dist="38100" dir="2700000" algn="tl">
                    <a:srgbClr val="000000">
                      <a:alpha val="43137"/>
                    </a:srgbClr>
                  </a:outerShdw>
                </a:effectLst>
              </a:rPr>
              <a:t>cướp</a:t>
            </a:r>
            <a:r>
              <a:rPr lang="vi-VN" sz="2400" dirty="0">
                <a:ln w="0"/>
                <a:effectLst>
                  <a:outerShdw blurRad="38100" dist="38100" dir="2700000" algn="tl">
                    <a:srgbClr val="000000">
                      <a:alpha val="43137"/>
                    </a:srgbClr>
                  </a:outerShdw>
                </a:effectLst>
              </a:rPr>
              <a:t>.</a:t>
            </a:r>
            <a:endParaRPr lang="en-US" sz="2400" dirty="0">
              <a:ln w="0"/>
              <a:effectLst>
                <a:outerShdw blurRad="38100" dist="38100" dir="2700000" algn="tl">
                  <a:srgbClr val="000000">
                    <a:alpha val="43137"/>
                  </a:srgbClr>
                </a:outerShdw>
              </a:effectLst>
            </a:endParaRPr>
          </a:p>
        </p:txBody>
      </p:sp>
      <p:sp>
        <p:nvSpPr>
          <p:cNvPr id="25" name="Rectangle 24">
            <a:extLst>
              <a:ext uri="{FF2B5EF4-FFF2-40B4-BE49-F238E27FC236}">
                <a16:creationId xmlns:a16="http://schemas.microsoft.com/office/drawing/2014/main" xmlns="" id="{E070BB94-16DC-486D-960D-6F60B34A80FB}"/>
              </a:ext>
            </a:extLst>
          </p:cNvPr>
          <p:cNvSpPr/>
          <p:nvPr/>
        </p:nvSpPr>
        <p:spPr>
          <a:xfrm>
            <a:off x="1279944" y="5519205"/>
            <a:ext cx="3812262" cy="830997"/>
          </a:xfrm>
          <a:prstGeom prst="rect">
            <a:avLst/>
          </a:prstGeom>
          <a:noFill/>
        </p:spPr>
        <p:txBody>
          <a:bodyPr wrap="none" lIns="91440" tIns="45720" rIns="91440" bIns="45720">
            <a:spAutoFit/>
          </a:bodyPr>
          <a:lstStyle/>
          <a:p>
            <a:pPr algn="ctr"/>
            <a:r>
              <a:rPr lang="vi-VN" sz="2400">
                <a:ln w="0"/>
                <a:effectLst>
                  <a:outerShdw blurRad="38100" dist="38100" dir="2700000" algn="tl">
                    <a:srgbClr val="000000">
                      <a:alpha val="43137"/>
                    </a:srgbClr>
                  </a:outerShdw>
                </a:effectLst>
              </a:rPr>
              <a:t>Ám chỉ bọn phát xít </a:t>
            </a:r>
          </a:p>
          <a:p>
            <a:pPr algn="ctr"/>
            <a:r>
              <a:rPr lang="vi-VN" sz="2400">
                <a:ln w="0"/>
                <a:effectLst>
                  <a:outerShdw blurRad="38100" dist="38100" dir="2700000" algn="tl">
                    <a:srgbClr val="000000">
                      <a:alpha val="43137"/>
                    </a:srgbClr>
                  </a:outerShdw>
                </a:effectLst>
              </a:rPr>
              <a:t>là những tên cướp xấu xa.</a:t>
            </a:r>
            <a:endParaRPr lang="en-US" sz="2400">
              <a:ln w="0"/>
              <a:effectLst>
                <a:outerShdw blurRad="38100" dist="38100" dir="2700000" algn="tl">
                  <a:srgbClr val="000000">
                    <a:alpha val="43137"/>
                  </a:srgbClr>
                </a:outerShdw>
              </a:effectLst>
            </a:endParaRPr>
          </a:p>
        </p:txBody>
      </p:sp>
      <p:sp>
        <p:nvSpPr>
          <p:cNvPr id="26" name="Rectangle 25">
            <a:extLst>
              <a:ext uri="{FF2B5EF4-FFF2-40B4-BE49-F238E27FC236}">
                <a16:creationId xmlns:a16="http://schemas.microsoft.com/office/drawing/2014/main" xmlns="" id="{ECFE0375-BF57-4578-8A20-DE0953572A53}"/>
              </a:ext>
            </a:extLst>
          </p:cNvPr>
          <p:cNvSpPr/>
          <p:nvPr/>
        </p:nvSpPr>
        <p:spPr>
          <a:xfrm>
            <a:off x="6798109" y="3924849"/>
            <a:ext cx="4549643" cy="800219"/>
          </a:xfrm>
          <a:prstGeom prst="rect">
            <a:avLst/>
          </a:prstGeom>
          <a:noFill/>
        </p:spPr>
        <p:txBody>
          <a:bodyPr wrap="none" lIns="91440" tIns="45720" rIns="91440" bIns="45720">
            <a:spAutoFit/>
          </a:bodyPr>
          <a:lstStyle/>
          <a:p>
            <a:pPr algn="ctr"/>
            <a:r>
              <a:rPr lang="vi-VN" sz="2300" dirty="0" err="1">
                <a:ln w="0"/>
                <a:effectLst>
                  <a:outerShdw blurRad="38100" dist="38100" dir="2700000" algn="tl">
                    <a:srgbClr val="000000">
                      <a:alpha val="43137"/>
                    </a:srgbClr>
                  </a:outerShdw>
                </a:effectLst>
              </a:rPr>
              <a:t>Ám</a:t>
            </a:r>
            <a:r>
              <a:rPr lang="vi-VN" sz="2300" dirty="0">
                <a:ln w="0"/>
                <a:effectLst>
                  <a:outerShdw blurRad="38100" dist="38100" dir="2700000" algn="tl">
                    <a:srgbClr val="000000">
                      <a:alpha val="43137"/>
                    </a:srgbClr>
                  </a:outerShdw>
                </a:effectLst>
              </a:rPr>
              <a:t> </a:t>
            </a:r>
            <a:r>
              <a:rPr lang="vi-VN" sz="2300" dirty="0" err="1">
                <a:ln w="0"/>
                <a:effectLst>
                  <a:outerShdw blurRad="38100" dist="38100" dir="2700000" algn="tl">
                    <a:srgbClr val="000000">
                      <a:alpha val="43137"/>
                    </a:srgbClr>
                  </a:outerShdw>
                </a:effectLst>
              </a:rPr>
              <a:t>chỉ</a:t>
            </a:r>
            <a:r>
              <a:rPr lang="vi-VN" sz="2300" dirty="0">
                <a:ln w="0"/>
                <a:effectLst>
                  <a:outerShdw blurRad="38100" dist="38100" dir="2700000" algn="tl">
                    <a:srgbClr val="000000">
                      <a:alpha val="43137"/>
                    </a:srgbClr>
                  </a:outerShdw>
                </a:effectLst>
              </a:rPr>
              <a:t> ở </a:t>
            </a:r>
            <a:r>
              <a:rPr lang="vi-VN" sz="2300" dirty="0" err="1">
                <a:ln w="0"/>
                <a:effectLst>
                  <a:outerShdw blurRad="38100" dist="38100" dir="2700000" algn="tl">
                    <a:srgbClr val="000000">
                      <a:alpha val="43137"/>
                    </a:srgbClr>
                  </a:outerShdw>
                </a:effectLst>
              </a:rPr>
              <a:t>Đức</a:t>
            </a:r>
            <a:r>
              <a:rPr lang="vi-VN" sz="2300" dirty="0">
                <a:ln w="0"/>
                <a:effectLst>
                  <a:outerShdw blurRad="38100" dist="38100" dir="2700000" algn="tl">
                    <a:srgbClr val="000000">
                      <a:alpha val="43137"/>
                    </a:srgbClr>
                  </a:outerShdw>
                </a:effectLst>
              </a:rPr>
              <a:t> </a:t>
            </a:r>
            <a:r>
              <a:rPr lang="vi-VN" sz="2300" dirty="0" err="1">
                <a:ln w="0"/>
                <a:effectLst>
                  <a:outerShdw blurRad="38100" dist="38100" dir="2700000" algn="tl">
                    <a:srgbClr val="000000">
                      <a:alpha val="43137"/>
                    </a:srgbClr>
                  </a:outerShdw>
                </a:effectLst>
              </a:rPr>
              <a:t>có</a:t>
            </a:r>
            <a:r>
              <a:rPr lang="vi-VN" sz="2300" dirty="0">
                <a:ln w="0"/>
                <a:effectLst>
                  <a:outerShdw blurRad="38100" dist="38100" dir="2700000" algn="tl">
                    <a:srgbClr val="000000">
                      <a:alpha val="43137"/>
                    </a:srgbClr>
                  </a:outerShdw>
                </a:effectLst>
              </a:rPr>
              <a:t> </a:t>
            </a:r>
            <a:r>
              <a:rPr lang="vi-VN" sz="2300" dirty="0" err="1">
                <a:ln w="0"/>
                <a:effectLst>
                  <a:outerShdw blurRad="38100" dist="38100" dir="2700000" algn="tl">
                    <a:srgbClr val="000000">
                      <a:alpha val="43137"/>
                    </a:srgbClr>
                  </a:outerShdw>
                </a:effectLst>
              </a:rPr>
              <a:t>rất</a:t>
            </a:r>
            <a:r>
              <a:rPr lang="vi-VN" sz="2300" dirty="0">
                <a:ln w="0"/>
                <a:effectLst>
                  <a:outerShdw blurRad="38100" dist="38100" dir="2700000" algn="tl">
                    <a:srgbClr val="000000">
                      <a:alpha val="43137"/>
                    </a:srgbClr>
                  </a:outerShdw>
                </a:effectLst>
              </a:rPr>
              <a:t> </a:t>
            </a:r>
            <a:r>
              <a:rPr lang="vi-VN" sz="2300" dirty="0" err="1">
                <a:ln w="0"/>
                <a:effectLst>
                  <a:outerShdw blurRad="38100" dist="38100" dir="2700000" algn="tl">
                    <a:srgbClr val="000000">
                      <a:alpha val="43137"/>
                    </a:srgbClr>
                  </a:outerShdw>
                </a:effectLst>
              </a:rPr>
              <a:t>nhiều</a:t>
            </a:r>
            <a:r>
              <a:rPr lang="vi-VN" sz="2300" dirty="0">
                <a:ln w="0"/>
                <a:effectLst>
                  <a:outerShdw blurRad="38100" dist="38100" dir="2700000" algn="tl">
                    <a:srgbClr val="000000">
                      <a:alpha val="43137"/>
                    </a:srgbClr>
                  </a:outerShdw>
                </a:effectLst>
              </a:rPr>
              <a:t> </a:t>
            </a:r>
            <a:r>
              <a:rPr lang="vi-VN" sz="2300" dirty="0" err="1">
                <a:ln w="0"/>
                <a:effectLst>
                  <a:outerShdw blurRad="38100" dist="38100" dir="2700000" algn="tl">
                    <a:srgbClr val="000000">
                      <a:alpha val="43137"/>
                    </a:srgbClr>
                  </a:outerShdw>
                </a:effectLst>
              </a:rPr>
              <a:t>cướp</a:t>
            </a:r>
            <a:r>
              <a:rPr lang="vi-VN" sz="2300" dirty="0">
                <a:ln w="0"/>
                <a:effectLst>
                  <a:outerShdw blurRad="38100" dist="38100" dir="2700000" algn="tl">
                    <a:srgbClr val="000000">
                      <a:alpha val="43137"/>
                    </a:srgbClr>
                  </a:outerShdw>
                </a:effectLst>
              </a:rPr>
              <a:t>,</a:t>
            </a:r>
          </a:p>
          <a:p>
            <a:pPr algn="ctr"/>
            <a:r>
              <a:rPr lang="vi-VN" sz="2300" dirty="0" err="1">
                <a:ln w="0"/>
                <a:effectLst>
                  <a:outerShdw blurRad="38100" dist="38100" dir="2700000" algn="tl">
                    <a:srgbClr val="000000">
                      <a:alpha val="43137"/>
                    </a:srgbClr>
                  </a:outerShdw>
                </a:effectLst>
              </a:rPr>
              <a:t>nạn</a:t>
            </a:r>
            <a:r>
              <a:rPr lang="vi-VN" sz="2300" dirty="0">
                <a:ln w="0"/>
                <a:effectLst>
                  <a:outerShdw blurRad="38100" dist="38100" dir="2700000" algn="tl">
                    <a:srgbClr val="000000">
                      <a:alpha val="43137"/>
                    </a:srgbClr>
                  </a:outerShdw>
                </a:effectLst>
              </a:rPr>
              <a:t> </a:t>
            </a:r>
            <a:r>
              <a:rPr lang="vi-VN" sz="2300" dirty="0" err="1">
                <a:ln w="0"/>
                <a:effectLst>
                  <a:outerShdw blurRad="38100" dist="38100" dir="2700000" algn="tl">
                    <a:srgbClr val="000000">
                      <a:alpha val="43137"/>
                    </a:srgbClr>
                  </a:outerShdw>
                </a:effectLst>
              </a:rPr>
              <a:t>cướp</a:t>
            </a:r>
            <a:r>
              <a:rPr lang="vi-VN" sz="2300" dirty="0">
                <a:ln w="0"/>
                <a:effectLst>
                  <a:outerShdw blurRad="38100" dist="38100" dir="2700000" algn="tl">
                    <a:srgbClr val="000000">
                      <a:alpha val="43137"/>
                    </a:srgbClr>
                  </a:outerShdw>
                </a:effectLst>
              </a:rPr>
              <a:t> </a:t>
            </a:r>
            <a:r>
              <a:rPr lang="vi-VN" sz="2300" dirty="0" err="1">
                <a:ln w="0"/>
                <a:effectLst>
                  <a:outerShdw blurRad="38100" dist="38100" dir="2700000" algn="tl">
                    <a:srgbClr val="000000">
                      <a:alpha val="43137"/>
                    </a:srgbClr>
                  </a:outerShdw>
                </a:effectLst>
              </a:rPr>
              <a:t>bóc</a:t>
            </a:r>
            <a:r>
              <a:rPr lang="vi-VN" sz="2300" dirty="0">
                <a:ln w="0"/>
                <a:effectLst>
                  <a:outerShdw blurRad="38100" dist="38100" dir="2700000" algn="tl">
                    <a:srgbClr val="000000">
                      <a:alpha val="43137"/>
                    </a:srgbClr>
                  </a:outerShdw>
                </a:effectLst>
              </a:rPr>
              <a:t> đang </a:t>
            </a:r>
            <a:r>
              <a:rPr lang="vi-VN" sz="2300" dirty="0" err="1">
                <a:ln w="0"/>
                <a:effectLst>
                  <a:outerShdw blurRad="38100" dist="38100" dir="2700000" algn="tl">
                    <a:srgbClr val="000000">
                      <a:alpha val="43137"/>
                    </a:srgbClr>
                  </a:outerShdw>
                </a:effectLst>
              </a:rPr>
              <a:t>hoành</a:t>
            </a:r>
            <a:r>
              <a:rPr lang="vi-VN" sz="2300" dirty="0">
                <a:ln w="0"/>
                <a:effectLst>
                  <a:outerShdw blurRad="38100" dist="38100" dir="2700000" algn="tl">
                    <a:srgbClr val="000000">
                      <a:alpha val="43137"/>
                    </a:srgbClr>
                  </a:outerShdw>
                </a:effectLst>
              </a:rPr>
              <a:t> </a:t>
            </a:r>
            <a:r>
              <a:rPr lang="vi-VN" sz="2300" dirty="0" err="1">
                <a:ln w="0"/>
                <a:effectLst>
                  <a:outerShdw blurRad="38100" dist="38100" dir="2700000" algn="tl">
                    <a:srgbClr val="000000">
                      <a:alpha val="43137"/>
                    </a:srgbClr>
                  </a:outerShdw>
                </a:effectLst>
              </a:rPr>
              <a:t>hành</a:t>
            </a:r>
            <a:r>
              <a:rPr lang="vi-VN" sz="2300" dirty="0">
                <a:ln w="0"/>
                <a:effectLst>
                  <a:outerShdw blurRad="38100" dist="38100" dir="2700000" algn="tl">
                    <a:srgbClr val="000000">
                      <a:alpha val="43137"/>
                    </a:srgbClr>
                  </a:outerShdw>
                </a:effectLst>
              </a:rPr>
              <a:t>.</a:t>
            </a:r>
            <a:endParaRPr lang="en-US" sz="2300" dirty="0">
              <a:ln w="0"/>
              <a:effectLst>
                <a:outerShdw blurRad="38100" dist="38100" dir="2700000" algn="tl">
                  <a:srgbClr val="000000">
                    <a:alpha val="43137"/>
                  </a:srgbClr>
                </a:outerShdw>
              </a:effectLst>
            </a:endParaRPr>
          </a:p>
        </p:txBody>
      </p:sp>
      <p:sp>
        <p:nvSpPr>
          <p:cNvPr id="27" name="Rectangle 26">
            <a:extLst>
              <a:ext uri="{FF2B5EF4-FFF2-40B4-BE49-F238E27FC236}">
                <a16:creationId xmlns:a16="http://schemas.microsoft.com/office/drawing/2014/main" xmlns="" id="{48F115F5-7E2E-4DEE-8449-1A8C50EE9317}"/>
              </a:ext>
            </a:extLst>
          </p:cNvPr>
          <p:cNvSpPr/>
          <p:nvPr/>
        </p:nvSpPr>
        <p:spPr>
          <a:xfrm>
            <a:off x="7411536" y="5543306"/>
            <a:ext cx="3060453" cy="830997"/>
          </a:xfrm>
          <a:prstGeom prst="rect">
            <a:avLst/>
          </a:prstGeom>
          <a:noFill/>
        </p:spPr>
        <p:txBody>
          <a:bodyPr wrap="none" lIns="91440" tIns="45720" rIns="91440" bIns="45720">
            <a:spAutoFit/>
          </a:bodyPr>
          <a:lstStyle/>
          <a:p>
            <a:pPr algn="ctr"/>
            <a:r>
              <a:rPr lang="vi-VN" sz="2400" dirty="0" err="1">
                <a:effectLst>
                  <a:outerShdw blurRad="38100" dist="38100" dir="2700000" algn="tl">
                    <a:srgbClr val="000000">
                      <a:alpha val="43137"/>
                    </a:srgbClr>
                  </a:outerShdw>
                </a:effectLst>
              </a:rPr>
              <a:t>Ám</a:t>
            </a:r>
            <a:r>
              <a:rPr lang="vi-VN" sz="2400" dirty="0">
                <a:effectLst>
                  <a:outerShdw blurRad="38100" dist="38100" dir="2700000" algn="tl">
                    <a:srgbClr val="000000">
                      <a:alpha val="43137"/>
                    </a:srgbClr>
                  </a:outerShdw>
                </a:effectLst>
              </a:rPr>
              <a:t> </a:t>
            </a:r>
            <a:r>
              <a:rPr lang="vi-VN" sz="2400" dirty="0" err="1">
                <a:effectLst>
                  <a:outerShdw blurRad="38100" dist="38100" dir="2700000" algn="tl">
                    <a:srgbClr val="000000">
                      <a:alpha val="43137"/>
                    </a:srgbClr>
                  </a:outerShdw>
                </a:effectLst>
              </a:rPr>
              <a:t>chỉ</a:t>
            </a:r>
            <a:r>
              <a:rPr lang="vi-VN" sz="2400" dirty="0">
                <a:effectLst>
                  <a:outerShdw blurRad="38100" dist="38100" dir="2700000" algn="tl">
                    <a:srgbClr val="000000">
                      <a:alpha val="43137"/>
                    </a:srgbClr>
                  </a:outerShdw>
                </a:effectLst>
              </a:rPr>
              <a:t> </a:t>
            </a:r>
            <a:r>
              <a:rPr lang="vi-VN" sz="2400" dirty="0" err="1">
                <a:effectLst>
                  <a:outerShdw blurRad="38100" dist="38100" dir="2700000" algn="tl">
                    <a:srgbClr val="000000">
                      <a:alpha val="43137"/>
                    </a:srgbClr>
                  </a:outerShdw>
                </a:effectLst>
              </a:rPr>
              <a:t>nhà</a:t>
            </a:r>
            <a:r>
              <a:rPr lang="vi-VN" sz="2400" dirty="0">
                <a:effectLst>
                  <a:outerShdw blurRad="38100" dist="38100" dir="2700000" algn="tl">
                    <a:srgbClr val="000000">
                      <a:alpha val="43137"/>
                    </a:srgbClr>
                  </a:outerShdw>
                </a:effectLst>
              </a:rPr>
              <a:t> văn </a:t>
            </a:r>
            <a:r>
              <a:rPr lang="vi-VN" sz="2400" dirty="0" err="1">
                <a:effectLst>
                  <a:outerShdw blurRad="38100" dist="38100" dir="2700000" algn="tl">
                    <a:srgbClr val="000000">
                      <a:alpha val="43137"/>
                    </a:srgbClr>
                  </a:outerShdw>
                </a:effectLst>
              </a:rPr>
              <a:t>Đức</a:t>
            </a:r>
            <a:r>
              <a:rPr lang="vi-VN" sz="2400" dirty="0">
                <a:effectLst>
                  <a:outerShdw blurRad="38100" dist="38100" dir="2700000" algn="tl">
                    <a:srgbClr val="000000">
                      <a:alpha val="43137"/>
                    </a:srgbClr>
                  </a:outerShdw>
                </a:effectLst>
              </a:rPr>
              <a:t> </a:t>
            </a:r>
          </a:p>
          <a:p>
            <a:pPr algn="ctr"/>
            <a:r>
              <a:rPr lang="vi-VN" sz="2400" dirty="0" err="1">
                <a:effectLst>
                  <a:outerShdw blurRad="38100" dist="38100" dir="2700000" algn="tl">
                    <a:srgbClr val="000000">
                      <a:alpha val="43137"/>
                    </a:srgbClr>
                  </a:outerShdw>
                </a:effectLst>
              </a:rPr>
              <a:t>là</a:t>
            </a:r>
            <a:r>
              <a:rPr lang="vi-VN" sz="2400" dirty="0">
                <a:effectLst>
                  <a:outerShdw blurRad="38100" dist="38100" dir="2700000" algn="tl">
                    <a:srgbClr val="000000">
                      <a:alpha val="43137"/>
                    </a:srgbClr>
                  </a:outerShdw>
                </a:effectLst>
              </a:rPr>
              <a:t> </a:t>
            </a:r>
            <a:r>
              <a:rPr lang="vi-VN" sz="2400" dirty="0" err="1">
                <a:effectLst>
                  <a:outerShdw blurRad="38100" dist="38100" dir="2700000" algn="tl">
                    <a:srgbClr val="000000">
                      <a:alpha val="43137"/>
                    </a:srgbClr>
                  </a:outerShdw>
                </a:effectLst>
              </a:rPr>
              <a:t>những</a:t>
            </a:r>
            <a:r>
              <a:rPr lang="vi-VN" sz="2400" dirty="0">
                <a:effectLst>
                  <a:outerShdw blurRad="38100" dist="38100" dir="2700000" algn="tl">
                    <a:srgbClr val="000000">
                      <a:alpha val="43137"/>
                    </a:srgbClr>
                  </a:outerShdw>
                </a:effectLst>
              </a:rPr>
              <a:t> tên </a:t>
            </a:r>
            <a:r>
              <a:rPr lang="vi-VN" sz="2400" dirty="0" err="1">
                <a:effectLst>
                  <a:outerShdw blurRad="38100" dist="38100" dir="2700000" algn="tl">
                    <a:srgbClr val="000000">
                      <a:alpha val="43137"/>
                    </a:srgbClr>
                  </a:outerShdw>
                </a:effectLst>
              </a:rPr>
              <a:t>cướp</a:t>
            </a:r>
            <a:r>
              <a:rPr lang="vi-VN" sz="2400" dirty="0">
                <a:effectLst>
                  <a:outerShdw blurRad="38100" dist="38100" dir="2700000" algn="tl">
                    <a:srgbClr val="000000">
                      <a:alpha val="43137"/>
                    </a:srgbClr>
                  </a:outerShdw>
                </a:effectLst>
              </a:rPr>
              <a:t>.</a:t>
            </a:r>
            <a:endParaRPr lang="en-US" sz="2400" dirty="0">
              <a:ln w="0"/>
              <a:effectLst>
                <a:outerShdw blurRad="38100" dist="38100" dir="2700000" algn="tl">
                  <a:srgbClr val="000000">
                    <a:alpha val="43137"/>
                  </a:srgbClr>
                </a:outerShdw>
              </a:effectLst>
            </a:endParaRPr>
          </a:p>
        </p:txBody>
      </p:sp>
      <p:pic>
        <p:nvPicPr>
          <p:cNvPr id="28" name="AmthanhThua">
            <a:hlinkClick r:id="" action="ppaction://media"/>
            <a:extLst>
              <a:ext uri="{FF2B5EF4-FFF2-40B4-BE49-F238E27FC236}">
                <a16:creationId xmlns:a16="http://schemas.microsoft.com/office/drawing/2014/main" xmlns="" id="{A37A1830-8E34-46DF-A491-4BD7E740E209}"/>
              </a:ext>
            </a:extLst>
          </p:cNvPr>
          <p:cNvPicPr>
            <a:picLocks noChangeAspect="1"/>
          </p:cNvPicPr>
          <p:nvPr>
            <a:audioFile r:link="rId2"/>
            <p:extLst>
              <p:ext uri="{DAA4B4D4-6D71-4841-9C94-3DE7FCFB9230}">
                <p14:media xmlns:p14="http://schemas.microsoft.com/office/powerpoint/2010/main" r:embed="rId1"/>
              </p:ext>
            </p:extLst>
          </p:nvPr>
        </p:nvPicPr>
        <p:blipFill>
          <a:blip r:embed="rId17"/>
          <a:stretch>
            <a:fillRect/>
          </a:stretch>
        </p:blipFill>
        <p:spPr>
          <a:xfrm>
            <a:off x="-1252490" y="5031842"/>
            <a:ext cx="487363" cy="487363"/>
          </a:xfrm>
          <a:prstGeom prst="rect">
            <a:avLst/>
          </a:prstGeom>
        </p:spPr>
      </p:pic>
      <p:pic>
        <p:nvPicPr>
          <p:cNvPr id="29" name="AmthanhThua">
            <a:hlinkClick r:id="" action="ppaction://media"/>
            <a:extLst>
              <a:ext uri="{FF2B5EF4-FFF2-40B4-BE49-F238E27FC236}">
                <a16:creationId xmlns:a16="http://schemas.microsoft.com/office/drawing/2014/main" xmlns="" id="{6E24773E-0F7E-44D9-8977-115F9AC608F5}"/>
              </a:ext>
            </a:extLst>
          </p:cNvPr>
          <p:cNvPicPr>
            <a:picLocks noChangeAspect="1"/>
          </p:cNvPicPr>
          <p:nvPr>
            <a:audioFile r:link="rId2"/>
            <p:extLst>
              <p:ext uri="{DAA4B4D4-6D71-4841-9C94-3DE7FCFB9230}">
                <p14:media xmlns:p14="http://schemas.microsoft.com/office/powerpoint/2010/main" r:embed="rId1"/>
              </p:ext>
            </p:extLst>
          </p:nvPr>
        </p:nvPicPr>
        <p:blipFill>
          <a:blip r:embed="rId17"/>
          <a:stretch>
            <a:fillRect/>
          </a:stretch>
        </p:blipFill>
        <p:spPr>
          <a:xfrm>
            <a:off x="-1237935" y="5655715"/>
            <a:ext cx="487363" cy="487363"/>
          </a:xfrm>
          <a:prstGeom prst="rect">
            <a:avLst/>
          </a:prstGeom>
        </p:spPr>
      </p:pic>
      <p:pic>
        <p:nvPicPr>
          <p:cNvPr id="3" name="btnInknoeActivity"/>
          <p:cNvPicPr>
            <a:picLocks noChangeAspect="1"/>
          </p:cNvPicPr>
          <p:nvPr>
            <p:custDataLst>
              <p:tags r:id="rId5"/>
            </p:custDataLst>
          </p:nvPr>
        </p:nvPicPr>
        <p:blipFill>
          <a:blip r:embed="rId18" r:link="rId19" cstate="print">
            <a:extLst>
              <a:ext uri="{28A0092B-C50C-407E-A947-70E740481C1C}">
                <a14:useLocalDpi xmlns:a14="http://schemas.microsoft.com/office/drawing/2010/main" val="0"/>
              </a:ext>
            </a:extLst>
          </a:blip>
          <a:stretch>
            <a:fillRect/>
          </a:stretch>
        </p:blipFill>
        <p:spPr>
          <a:xfrm>
            <a:off x="10077933" y="6299787"/>
            <a:ext cx="2219546" cy="571500"/>
          </a:xfrm>
          <a:prstGeom prst="rect">
            <a:avLst/>
          </a:prstGeom>
        </p:spPr>
      </p:pic>
    </p:spTree>
    <p:extLst>
      <p:ext uri="{BB962C8B-B14F-4D97-AF65-F5344CB8AC3E}">
        <p14:creationId xmlns:p14="http://schemas.microsoft.com/office/powerpoint/2010/main" val="183834688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randombar(horizontal)">
                                      <p:cBhvr>
                                        <p:cTn id="7" dur="500"/>
                                        <p:tgtEl>
                                          <p:spTgt spid="14"/>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randombar(horizontal)">
                                      <p:cBhvr>
                                        <p:cTn id="10" dur="500"/>
                                        <p:tgtEl>
                                          <p:spTgt spid="13"/>
                                        </p:tgtEl>
                                      </p:cBhvr>
                                    </p:animEffect>
                                  </p:childTnLst>
                                </p:cTn>
                              </p:par>
                              <p:par>
                                <p:cTn id="11" presetID="14" presetClass="entr" presetSubtype="10"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randombar(horizontal)">
                                      <p:cBhvr>
                                        <p:cTn id="13" dur="500"/>
                                        <p:tgtEl>
                                          <p:spTgt spid="15"/>
                                        </p:tgtEl>
                                      </p:cBhvr>
                                    </p:animEffect>
                                  </p:childTnLst>
                                </p:cTn>
                              </p:par>
                            </p:childTnLst>
                          </p:cTn>
                        </p:par>
                        <p:par>
                          <p:cTn id="14" fill="hold">
                            <p:stCondLst>
                              <p:cond delay="500"/>
                            </p:stCondLst>
                            <p:childTnLst>
                              <p:par>
                                <p:cTn id="15" presetID="32" presetClass="emph" presetSubtype="0" repeatCount="indefinite" fill="hold" nodeType="afterEffect">
                                  <p:stCondLst>
                                    <p:cond delay="0"/>
                                  </p:stCondLst>
                                  <p:childTnLst>
                                    <p:animRot by="120000">
                                      <p:cBhvr>
                                        <p:cTn id="16" dur="100" fill="hold">
                                          <p:stCondLst>
                                            <p:cond delay="0"/>
                                          </p:stCondLst>
                                        </p:cTn>
                                        <p:tgtEl>
                                          <p:spTgt spid="15"/>
                                        </p:tgtEl>
                                        <p:attrNameLst>
                                          <p:attrName>r</p:attrName>
                                        </p:attrNameLst>
                                      </p:cBhvr>
                                    </p:animRot>
                                    <p:animRot by="-240000">
                                      <p:cBhvr>
                                        <p:cTn id="17" dur="200" fill="hold">
                                          <p:stCondLst>
                                            <p:cond delay="200"/>
                                          </p:stCondLst>
                                        </p:cTn>
                                        <p:tgtEl>
                                          <p:spTgt spid="15"/>
                                        </p:tgtEl>
                                        <p:attrNameLst>
                                          <p:attrName>r</p:attrName>
                                        </p:attrNameLst>
                                      </p:cBhvr>
                                    </p:animRot>
                                    <p:animRot by="240000">
                                      <p:cBhvr>
                                        <p:cTn id="18" dur="200" fill="hold">
                                          <p:stCondLst>
                                            <p:cond delay="400"/>
                                          </p:stCondLst>
                                        </p:cTn>
                                        <p:tgtEl>
                                          <p:spTgt spid="15"/>
                                        </p:tgtEl>
                                        <p:attrNameLst>
                                          <p:attrName>r</p:attrName>
                                        </p:attrNameLst>
                                      </p:cBhvr>
                                    </p:animRot>
                                    <p:animRot by="-240000">
                                      <p:cBhvr>
                                        <p:cTn id="19" dur="200" fill="hold">
                                          <p:stCondLst>
                                            <p:cond delay="600"/>
                                          </p:stCondLst>
                                        </p:cTn>
                                        <p:tgtEl>
                                          <p:spTgt spid="15"/>
                                        </p:tgtEl>
                                        <p:attrNameLst>
                                          <p:attrName>r</p:attrName>
                                        </p:attrNameLst>
                                      </p:cBhvr>
                                    </p:animRot>
                                    <p:animRot by="120000">
                                      <p:cBhvr>
                                        <p:cTn id="20" dur="200" fill="hold">
                                          <p:stCondLst>
                                            <p:cond delay="800"/>
                                          </p:stCondLst>
                                        </p:cTn>
                                        <p:tgtEl>
                                          <p:spTgt spid="15"/>
                                        </p:tgtEl>
                                        <p:attrNameLst>
                                          <p:attrName>r</p:attrName>
                                        </p:attrNameLst>
                                      </p:cBhvr>
                                    </p:animRo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nodeType="click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randombar(horizontal)">
                                      <p:cBhvr>
                                        <p:cTn id="25" dur="500"/>
                                        <p:tgtEl>
                                          <p:spTgt spid="17"/>
                                        </p:tgtEl>
                                      </p:cBhvr>
                                    </p:animEffect>
                                  </p:childTnLst>
                                </p:cTn>
                              </p:par>
                              <p:par>
                                <p:cTn id="26" presetID="14" presetClass="entr" presetSubtype="10" fill="hold" grpId="0" nodeType="withEffect">
                                  <p:stCondLst>
                                    <p:cond delay="0"/>
                                  </p:stCondLst>
                                  <p:iterate type="lt">
                                    <p:tmPct val="0"/>
                                  </p:iterate>
                                  <p:childTnLst>
                                    <p:set>
                                      <p:cBhvr>
                                        <p:cTn id="27" dur="1" fill="hold">
                                          <p:stCondLst>
                                            <p:cond delay="0"/>
                                          </p:stCondLst>
                                        </p:cTn>
                                        <p:tgtEl>
                                          <p:spTgt spid="24"/>
                                        </p:tgtEl>
                                        <p:attrNameLst>
                                          <p:attrName>style.visibility</p:attrName>
                                        </p:attrNameLst>
                                      </p:cBhvr>
                                      <p:to>
                                        <p:strVal val="visible"/>
                                      </p:to>
                                    </p:set>
                                    <p:animEffect transition="in" filter="randombar(horizontal)">
                                      <p:cBhvr>
                                        <p:cTn id="28" dur="500"/>
                                        <p:tgtEl>
                                          <p:spTgt spid="24"/>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nodeType="click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randombar(horizontal)">
                                      <p:cBhvr>
                                        <p:cTn id="33" dur="500"/>
                                        <p:tgtEl>
                                          <p:spTgt spid="18"/>
                                        </p:tgtEl>
                                      </p:cBhvr>
                                    </p:animEffect>
                                  </p:childTnLst>
                                </p:cTn>
                              </p:par>
                              <p:par>
                                <p:cTn id="34" presetID="14" presetClass="entr" presetSubtype="10" fill="hold" grpId="0" nodeType="withEffect">
                                  <p:stCondLst>
                                    <p:cond delay="0"/>
                                  </p:stCondLst>
                                  <p:childTnLst>
                                    <p:set>
                                      <p:cBhvr>
                                        <p:cTn id="35" dur="1" fill="hold">
                                          <p:stCondLst>
                                            <p:cond delay="0"/>
                                          </p:stCondLst>
                                        </p:cTn>
                                        <p:tgtEl>
                                          <p:spTgt spid="26"/>
                                        </p:tgtEl>
                                        <p:attrNameLst>
                                          <p:attrName>style.visibility</p:attrName>
                                        </p:attrNameLst>
                                      </p:cBhvr>
                                      <p:to>
                                        <p:strVal val="visible"/>
                                      </p:to>
                                    </p:set>
                                    <p:animEffect transition="in" filter="randombar(horizontal)">
                                      <p:cBhvr>
                                        <p:cTn id="36" dur="500"/>
                                        <p:tgtEl>
                                          <p:spTgt spid="26"/>
                                        </p:tgtEl>
                                      </p:cBhvr>
                                    </p:animEffect>
                                  </p:childTnLst>
                                </p:cTn>
                              </p:par>
                            </p:childTnLst>
                          </p:cTn>
                        </p:par>
                      </p:childTnLst>
                    </p:cTn>
                  </p:par>
                  <p:par>
                    <p:cTn id="37" fill="hold">
                      <p:stCondLst>
                        <p:cond delay="indefinite"/>
                      </p:stCondLst>
                      <p:childTnLst>
                        <p:par>
                          <p:cTn id="38" fill="hold">
                            <p:stCondLst>
                              <p:cond delay="0"/>
                            </p:stCondLst>
                            <p:childTnLst>
                              <p:par>
                                <p:cTn id="39" presetID="14" presetClass="entr" presetSubtype="10" fill="hold" nodeType="clickEffect">
                                  <p:stCondLst>
                                    <p:cond delay="0"/>
                                  </p:stCondLst>
                                  <p:childTnLst>
                                    <p:set>
                                      <p:cBhvr>
                                        <p:cTn id="40" dur="1" fill="hold">
                                          <p:stCondLst>
                                            <p:cond delay="0"/>
                                          </p:stCondLst>
                                        </p:cTn>
                                        <p:tgtEl>
                                          <p:spTgt spid="19"/>
                                        </p:tgtEl>
                                        <p:attrNameLst>
                                          <p:attrName>style.visibility</p:attrName>
                                        </p:attrNameLst>
                                      </p:cBhvr>
                                      <p:to>
                                        <p:strVal val="visible"/>
                                      </p:to>
                                    </p:set>
                                    <p:animEffect transition="in" filter="randombar(horizontal)">
                                      <p:cBhvr>
                                        <p:cTn id="41" dur="500"/>
                                        <p:tgtEl>
                                          <p:spTgt spid="19"/>
                                        </p:tgtEl>
                                      </p:cBhvr>
                                    </p:animEffect>
                                  </p:childTnLst>
                                </p:cTn>
                              </p:par>
                              <p:par>
                                <p:cTn id="42" presetID="14" presetClass="entr" presetSubtype="10" fill="hold" grpId="0" nodeType="withEffect">
                                  <p:stCondLst>
                                    <p:cond delay="0"/>
                                  </p:stCondLst>
                                  <p:iterate type="lt">
                                    <p:tmPct val="0"/>
                                  </p:iterate>
                                  <p:childTnLst>
                                    <p:set>
                                      <p:cBhvr>
                                        <p:cTn id="43" dur="1" fill="hold">
                                          <p:stCondLst>
                                            <p:cond delay="0"/>
                                          </p:stCondLst>
                                        </p:cTn>
                                        <p:tgtEl>
                                          <p:spTgt spid="25">
                                            <p:txEl>
                                              <p:pRg st="0" end="0"/>
                                            </p:txEl>
                                          </p:spTgt>
                                        </p:tgtEl>
                                        <p:attrNameLst>
                                          <p:attrName>style.visibility</p:attrName>
                                        </p:attrNameLst>
                                      </p:cBhvr>
                                      <p:to>
                                        <p:strVal val="visible"/>
                                      </p:to>
                                    </p:set>
                                    <p:animEffect transition="in" filter="randombar(horizontal)">
                                      <p:cBhvr>
                                        <p:cTn id="44" dur="500"/>
                                        <p:tgtEl>
                                          <p:spTgt spid="25">
                                            <p:txEl>
                                              <p:pRg st="0" end="0"/>
                                            </p:txEl>
                                          </p:spTgt>
                                        </p:tgtEl>
                                      </p:cBhvr>
                                    </p:animEffect>
                                  </p:childTnLst>
                                </p:cTn>
                              </p:par>
                              <p:par>
                                <p:cTn id="45" presetID="14" presetClass="entr" presetSubtype="10" fill="hold" grpId="0" nodeType="withEffect">
                                  <p:stCondLst>
                                    <p:cond delay="0"/>
                                  </p:stCondLst>
                                  <p:iterate type="lt">
                                    <p:tmPct val="0"/>
                                  </p:iterate>
                                  <p:childTnLst>
                                    <p:set>
                                      <p:cBhvr>
                                        <p:cTn id="46" dur="1" fill="hold">
                                          <p:stCondLst>
                                            <p:cond delay="0"/>
                                          </p:stCondLst>
                                        </p:cTn>
                                        <p:tgtEl>
                                          <p:spTgt spid="25">
                                            <p:txEl>
                                              <p:pRg st="1" end="1"/>
                                            </p:txEl>
                                          </p:spTgt>
                                        </p:tgtEl>
                                        <p:attrNameLst>
                                          <p:attrName>style.visibility</p:attrName>
                                        </p:attrNameLst>
                                      </p:cBhvr>
                                      <p:to>
                                        <p:strVal val="visible"/>
                                      </p:to>
                                    </p:set>
                                    <p:animEffect transition="in" filter="randombar(horizontal)">
                                      <p:cBhvr>
                                        <p:cTn id="47" dur="500"/>
                                        <p:tgtEl>
                                          <p:spTgt spid="25">
                                            <p:txEl>
                                              <p:pRg st="1" end="1"/>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4" presetClass="entr" presetSubtype="10" fill="hold" nodeType="clickEffect">
                                  <p:stCondLst>
                                    <p:cond delay="0"/>
                                  </p:stCondLst>
                                  <p:childTnLst>
                                    <p:set>
                                      <p:cBhvr>
                                        <p:cTn id="51" dur="1" fill="hold">
                                          <p:stCondLst>
                                            <p:cond delay="0"/>
                                          </p:stCondLst>
                                        </p:cTn>
                                        <p:tgtEl>
                                          <p:spTgt spid="16"/>
                                        </p:tgtEl>
                                        <p:attrNameLst>
                                          <p:attrName>style.visibility</p:attrName>
                                        </p:attrNameLst>
                                      </p:cBhvr>
                                      <p:to>
                                        <p:strVal val="visible"/>
                                      </p:to>
                                    </p:set>
                                    <p:animEffect transition="in" filter="randombar(horizontal)">
                                      <p:cBhvr>
                                        <p:cTn id="52" dur="500"/>
                                        <p:tgtEl>
                                          <p:spTgt spid="16"/>
                                        </p:tgtEl>
                                      </p:cBhvr>
                                    </p:animEffect>
                                  </p:childTnLst>
                                </p:cTn>
                              </p:par>
                              <p:par>
                                <p:cTn id="53" presetID="14" presetClass="entr" presetSubtype="10" fill="hold" grpId="0" nodeType="withEffect">
                                  <p:stCondLst>
                                    <p:cond delay="0"/>
                                  </p:stCondLst>
                                  <p:childTnLst>
                                    <p:set>
                                      <p:cBhvr>
                                        <p:cTn id="54" dur="1" fill="hold">
                                          <p:stCondLst>
                                            <p:cond delay="0"/>
                                          </p:stCondLst>
                                        </p:cTn>
                                        <p:tgtEl>
                                          <p:spTgt spid="27"/>
                                        </p:tgtEl>
                                        <p:attrNameLst>
                                          <p:attrName>style.visibility</p:attrName>
                                        </p:attrNameLst>
                                      </p:cBhvr>
                                      <p:to>
                                        <p:strVal val="visible"/>
                                      </p:to>
                                    </p:set>
                                    <p:animEffect transition="in" filter="randombar(horizontal)">
                                      <p:cBhvr>
                                        <p:cTn id="55"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56" restart="whenNotActive" fill="hold" evtFilter="cancelBubble" nodeType="interactiveSeq">
                <p:stCondLst>
                  <p:cond evt="onClick" delay="0">
                    <p:tgtEl>
                      <p:spTgt spid="16"/>
                    </p:tgtEl>
                  </p:cond>
                </p:stCondLst>
                <p:endSync evt="end" delay="0">
                  <p:rtn val="all"/>
                </p:endSync>
                <p:childTnLst>
                  <p:par>
                    <p:cTn id="57" fill="hold">
                      <p:stCondLst>
                        <p:cond delay="0"/>
                      </p:stCondLst>
                      <p:childTnLst>
                        <p:par>
                          <p:cTn id="58" fill="hold">
                            <p:stCondLst>
                              <p:cond delay="0"/>
                            </p:stCondLst>
                            <p:childTnLst>
                              <p:par>
                                <p:cTn id="59" presetID="1" presetClass="mediacall" presetSubtype="0" fill="hold" nodeType="clickEffect">
                                  <p:stCondLst>
                                    <p:cond delay="0"/>
                                  </p:stCondLst>
                                  <p:childTnLst>
                                    <p:cmd type="call" cmd="playFrom(0.0)">
                                      <p:cBhvr>
                                        <p:cTn id="60" dur="4995" fill="hold"/>
                                        <p:tgtEl>
                                          <p:spTgt spid="20"/>
                                        </p:tgtEl>
                                      </p:cBhvr>
                                    </p:cmd>
                                  </p:childTnLst>
                                </p:cTn>
                              </p:par>
                            </p:childTnLst>
                          </p:cTn>
                        </p:par>
                      </p:childTnLst>
                    </p:cTn>
                  </p:par>
                </p:childTnLst>
              </p:cTn>
              <p:nextCondLst>
                <p:cond evt="onClick" delay="0">
                  <p:tgtEl>
                    <p:spTgt spid="16"/>
                  </p:tgtEl>
                </p:cond>
              </p:nextCondLst>
            </p:seq>
            <p:seq concurrent="1" nextAc="seek">
              <p:cTn id="61" restart="whenNotActive" fill="hold" evtFilter="cancelBubble" nodeType="interactiveSeq">
                <p:stCondLst>
                  <p:cond evt="onClick" delay="0">
                    <p:tgtEl>
                      <p:spTgt spid="18"/>
                    </p:tgtEl>
                  </p:cond>
                </p:stCondLst>
                <p:endSync evt="end" delay="0">
                  <p:rtn val="all"/>
                </p:endSync>
                <p:childTnLst>
                  <p:par>
                    <p:cTn id="62" fill="hold">
                      <p:stCondLst>
                        <p:cond delay="0"/>
                      </p:stCondLst>
                      <p:childTnLst>
                        <p:par>
                          <p:cTn id="63" fill="hold">
                            <p:stCondLst>
                              <p:cond delay="0"/>
                            </p:stCondLst>
                            <p:childTnLst>
                              <p:par>
                                <p:cTn id="64" presetID="1" presetClass="mediacall" presetSubtype="0" fill="hold" nodeType="clickEffect">
                                  <p:stCondLst>
                                    <p:cond delay="0"/>
                                  </p:stCondLst>
                                  <p:childTnLst>
                                    <p:cmd type="call" cmd="playFrom(0.0)">
                                      <p:cBhvr>
                                        <p:cTn id="65" dur="4995" fill="hold"/>
                                        <p:tgtEl>
                                          <p:spTgt spid="28"/>
                                        </p:tgtEl>
                                      </p:cBhvr>
                                    </p:cmd>
                                  </p:childTnLst>
                                </p:cTn>
                              </p:par>
                            </p:childTnLst>
                          </p:cTn>
                        </p:par>
                      </p:childTnLst>
                    </p:cTn>
                  </p:par>
                </p:childTnLst>
              </p:cTn>
              <p:nextCondLst>
                <p:cond evt="onClick" delay="0">
                  <p:tgtEl>
                    <p:spTgt spid="18"/>
                  </p:tgtEl>
                </p:cond>
              </p:nextCondLst>
            </p:seq>
            <p:seq concurrent="1" nextAc="seek">
              <p:cTn id="66" restart="whenNotActive" fill="hold" evtFilter="cancelBubble" nodeType="interactiveSeq">
                <p:stCondLst>
                  <p:cond evt="onClick" delay="0">
                    <p:tgtEl>
                      <p:spTgt spid="19"/>
                    </p:tgtEl>
                  </p:cond>
                </p:stCondLst>
                <p:endSync evt="end" delay="0">
                  <p:rtn val="all"/>
                </p:endSync>
                <p:childTnLst>
                  <p:par>
                    <p:cTn id="67" fill="hold">
                      <p:stCondLst>
                        <p:cond delay="0"/>
                      </p:stCondLst>
                      <p:childTnLst>
                        <p:par>
                          <p:cTn id="68" fill="hold">
                            <p:stCondLst>
                              <p:cond delay="0"/>
                            </p:stCondLst>
                            <p:childTnLst>
                              <p:par>
                                <p:cTn id="69" presetID="1" presetClass="mediacall" presetSubtype="0" fill="hold" nodeType="clickEffect">
                                  <p:stCondLst>
                                    <p:cond delay="0"/>
                                  </p:stCondLst>
                                  <p:childTnLst>
                                    <p:cmd type="call" cmd="playFrom(0.0)">
                                      <p:cBhvr>
                                        <p:cTn id="70" dur="4704" fill="hold"/>
                                        <p:tgtEl>
                                          <p:spTgt spid="23"/>
                                        </p:tgtEl>
                                      </p:cBhvr>
                                    </p:cmd>
                                  </p:childTnLst>
                                </p:cTn>
                              </p:par>
                              <p:par>
                                <p:cTn id="71" presetID="16" presetClass="emph" presetSubtype="0" fill="hold" grpId="1" nodeType="withEffect">
                                  <p:stCondLst>
                                    <p:cond delay="0"/>
                                  </p:stCondLst>
                                  <p:iterate type="lt">
                                    <p:tmPct val="4000"/>
                                  </p:iterate>
                                  <p:childTnLst>
                                    <p:set>
                                      <p:cBhvr override="childStyle">
                                        <p:cTn id="72" dur="500" fill="hold"/>
                                        <p:tgtEl>
                                          <p:spTgt spid="25">
                                            <p:txEl>
                                              <p:pRg st="0" end="0"/>
                                            </p:txEl>
                                          </p:spTgt>
                                        </p:tgtEl>
                                        <p:attrNameLst>
                                          <p:attrName>style.color</p:attrName>
                                        </p:attrNameLst>
                                      </p:cBhvr>
                                      <p:to>
                                        <p:clrVal>
                                          <a:srgbClr val="FF0000"/>
                                        </p:clrVal>
                                      </p:to>
                                    </p:set>
                                    <p:set>
                                      <p:cBhvr>
                                        <p:cTn id="73" dur="500" fill="hold"/>
                                        <p:tgtEl>
                                          <p:spTgt spid="25">
                                            <p:txEl>
                                              <p:pRg st="0" end="0"/>
                                            </p:txEl>
                                          </p:spTgt>
                                        </p:tgtEl>
                                        <p:attrNameLst>
                                          <p:attrName>fillcolor</p:attrName>
                                        </p:attrNameLst>
                                      </p:cBhvr>
                                      <p:to>
                                        <p:clrVal>
                                          <a:srgbClr val="FF0000"/>
                                        </p:clrVal>
                                      </p:to>
                                    </p:set>
                                    <p:set>
                                      <p:cBhvr>
                                        <p:cTn id="74" dur="500" fill="hold"/>
                                        <p:tgtEl>
                                          <p:spTgt spid="25">
                                            <p:txEl>
                                              <p:pRg st="0" end="0"/>
                                            </p:txEl>
                                          </p:spTgt>
                                        </p:tgtEl>
                                        <p:attrNameLst>
                                          <p:attrName>fill.type</p:attrName>
                                        </p:attrNameLst>
                                      </p:cBhvr>
                                      <p:to>
                                        <p:strVal val="solid"/>
                                      </p:to>
                                    </p:set>
                                  </p:childTnLst>
                                </p:cTn>
                              </p:par>
                              <p:par>
                                <p:cTn id="75" presetID="16" presetClass="emph" presetSubtype="0" fill="hold" grpId="1" nodeType="withEffect">
                                  <p:stCondLst>
                                    <p:cond delay="0"/>
                                  </p:stCondLst>
                                  <p:iterate type="lt">
                                    <p:tmPct val="4000"/>
                                  </p:iterate>
                                  <p:childTnLst>
                                    <p:set>
                                      <p:cBhvr override="childStyle">
                                        <p:cTn id="76" dur="500" fill="hold"/>
                                        <p:tgtEl>
                                          <p:spTgt spid="25">
                                            <p:txEl>
                                              <p:pRg st="1" end="1"/>
                                            </p:txEl>
                                          </p:spTgt>
                                        </p:tgtEl>
                                        <p:attrNameLst>
                                          <p:attrName>style.color</p:attrName>
                                        </p:attrNameLst>
                                      </p:cBhvr>
                                      <p:to>
                                        <p:clrVal>
                                          <a:srgbClr val="FF0000"/>
                                        </p:clrVal>
                                      </p:to>
                                    </p:set>
                                    <p:set>
                                      <p:cBhvr>
                                        <p:cTn id="77" dur="500" fill="hold"/>
                                        <p:tgtEl>
                                          <p:spTgt spid="25">
                                            <p:txEl>
                                              <p:pRg st="1" end="1"/>
                                            </p:txEl>
                                          </p:spTgt>
                                        </p:tgtEl>
                                        <p:attrNameLst>
                                          <p:attrName>fillcolor</p:attrName>
                                        </p:attrNameLst>
                                      </p:cBhvr>
                                      <p:to>
                                        <p:clrVal>
                                          <a:srgbClr val="FF0000"/>
                                        </p:clrVal>
                                      </p:to>
                                    </p:set>
                                    <p:set>
                                      <p:cBhvr>
                                        <p:cTn id="78" dur="500" fill="hold"/>
                                        <p:tgtEl>
                                          <p:spTgt spid="25">
                                            <p:txEl>
                                              <p:pRg st="1" end="1"/>
                                            </p:txEl>
                                          </p:spTgt>
                                        </p:tgtEl>
                                        <p:attrNameLst>
                                          <p:attrName>fill.type</p:attrName>
                                        </p:attrNameLst>
                                      </p:cBhvr>
                                      <p:to>
                                        <p:strVal val="solid"/>
                                      </p:to>
                                    </p:set>
                                  </p:childTnLst>
                                </p:cTn>
                              </p:par>
                            </p:childTnLst>
                          </p:cTn>
                        </p:par>
                      </p:childTnLst>
                    </p:cTn>
                  </p:par>
                </p:childTnLst>
              </p:cTn>
              <p:nextCondLst>
                <p:cond evt="onClick" delay="0">
                  <p:tgtEl>
                    <p:spTgt spid="19"/>
                  </p:tgtEl>
                </p:cond>
              </p:nextCondLst>
            </p:seq>
            <p:seq concurrent="1" nextAc="seek">
              <p:cTn id="79" restart="whenNotActive" fill="hold" evtFilter="cancelBubble" nodeType="interactiveSeq">
                <p:stCondLst>
                  <p:cond evt="onClick" delay="0">
                    <p:tgtEl>
                      <p:spTgt spid="17"/>
                    </p:tgtEl>
                  </p:cond>
                </p:stCondLst>
                <p:endSync evt="end" delay="0">
                  <p:rtn val="all"/>
                </p:endSync>
                <p:childTnLst>
                  <p:par>
                    <p:cTn id="80" fill="hold">
                      <p:stCondLst>
                        <p:cond delay="0"/>
                      </p:stCondLst>
                      <p:childTnLst>
                        <p:par>
                          <p:cTn id="81" fill="hold">
                            <p:stCondLst>
                              <p:cond delay="0"/>
                            </p:stCondLst>
                            <p:childTnLst>
                              <p:par>
                                <p:cTn id="82" presetID="1" presetClass="mediacall" presetSubtype="0" fill="hold" nodeType="clickEffect">
                                  <p:stCondLst>
                                    <p:cond delay="0"/>
                                  </p:stCondLst>
                                  <p:childTnLst>
                                    <p:cmd type="call" cmd="playFrom(0.0)">
                                      <p:cBhvr>
                                        <p:cTn id="83" dur="4995" fill="hold"/>
                                        <p:tgtEl>
                                          <p:spTgt spid="29"/>
                                        </p:tgtEl>
                                      </p:cBhvr>
                                    </p:cmd>
                                  </p:childTnLst>
                                </p:cTn>
                              </p:par>
                            </p:childTnLst>
                          </p:cTn>
                        </p:par>
                      </p:childTnLst>
                    </p:cTn>
                  </p:par>
                </p:childTnLst>
              </p:cTn>
              <p:nextCondLst>
                <p:cond evt="onClick" delay="0">
                  <p:tgtEl>
                    <p:spTgt spid="17"/>
                  </p:tgtEl>
                </p:cond>
              </p:nextCondLst>
            </p:seq>
            <p:audio>
              <p:cMediaNode vol="80000">
                <p:cTn id="84" fill="hold" display="0">
                  <p:stCondLst>
                    <p:cond delay="indefinite"/>
                  </p:stCondLst>
                  <p:endCondLst>
                    <p:cond evt="onStopAudio" delay="0">
                      <p:tgtEl>
                        <p:sldTgt/>
                      </p:tgtEl>
                    </p:cond>
                  </p:endCondLst>
                </p:cTn>
                <p:tgtEl>
                  <p:spTgt spid="20"/>
                </p:tgtEl>
              </p:cMediaNode>
            </p:audio>
            <p:audio>
              <p:cMediaNode vol="80000">
                <p:cTn id="85" fill="hold" display="0">
                  <p:stCondLst>
                    <p:cond delay="indefinite"/>
                  </p:stCondLst>
                  <p:endCondLst>
                    <p:cond evt="onStopAudio" delay="0">
                      <p:tgtEl>
                        <p:sldTgt/>
                      </p:tgtEl>
                    </p:cond>
                  </p:endCondLst>
                </p:cTn>
                <p:tgtEl>
                  <p:spTgt spid="23"/>
                </p:tgtEl>
              </p:cMediaNode>
            </p:audio>
            <p:audio>
              <p:cMediaNode vol="80000">
                <p:cTn id="86" fill="hold" display="0">
                  <p:stCondLst>
                    <p:cond delay="indefinite"/>
                  </p:stCondLst>
                  <p:endCondLst>
                    <p:cond evt="onStopAudio" delay="0">
                      <p:tgtEl>
                        <p:sldTgt/>
                      </p:tgtEl>
                    </p:cond>
                  </p:endCondLst>
                </p:cTn>
                <p:tgtEl>
                  <p:spTgt spid="28"/>
                </p:tgtEl>
              </p:cMediaNode>
            </p:audio>
            <p:audio>
              <p:cMediaNode vol="80000">
                <p:cTn id="87" fill="hold" display="0">
                  <p:stCondLst>
                    <p:cond delay="indefinite"/>
                  </p:stCondLst>
                  <p:endCondLst>
                    <p:cond evt="onStopAudio" delay="0">
                      <p:tgtEl>
                        <p:sldTgt/>
                      </p:tgtEl>
                    </p:cond>
                  </p:endCondLst>
                </p:cTn>
                <p:tgtEl>
                  <p:spTgt spid="29"/>
                </p:tgtEl>
              </p:cMediaNode>
            </p:audio>
          </p:childTnLst>
        </p:cTn>
      </p:par>
    </p:tnLst>
    <p:bldLst>
      <p:bldP spid="13" grpId="0" animBg="1"/>
      <p:bldP spid="14" grpId="0"/>
      <p:bldP spid="24" grpId="0"/>
      <p:bldP spid="25" grpId="0" build="allAtOnce"/>
      <p:bldP spid="25" grpId="1" build="allAtOnce"/>
      <p:bldP spid="26" grpId="0"/>
      <p:bldP spid="2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云形 2">
            <a:extLst>
              <a:ext uri="{FF2B5EF4-FFF2-40B4-BE49-F238E27FC236}">
                <a16:creationId xmlns:a16="http://schemas.microsoft.com/office/drawing/2014/main" xmlns="" id="{8034A2B0-24EA-4983-8308-7E023886D24A}"/>
              </a:ext>
            </a:extLst>
          </p:cNvPr>
          <p:cNvSpPr/>
          <p:nvPr/>
        </p:nvSpPr>
        <p:spPr>
          <a:xfrm rot="10800000">
            <a:off x="115841" y="1496848"/>
            <a:ext cx="8589069" cy="4708634"/>
          </a:xfrm>
          <a:prstGeom prst="cloud">
            <a:avLst/>
          </a:prstGeom>
          <a:solidFill>
            <a:schemeClr val="bg1"/>
          </a:solidFill>
          <a:ln w="25400" cap="rnd">
            <a:no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a:extLst>
              <a:ext uri="{FF2B5EF4-FFF2-40B4-BE49-F238E27FC236}">
                <a16:creationId xmlns:a16="http://schemas.microsoft.com/office/drawing/2014/main" xmlns="" id="{A11D6CC7-8030-4585-BD8E-CBE5EAA913EA}"/>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173415" y="4359490"/>
            <a:ext cx="2467897" cy="2528052"/>
          </a:xfrm>
          <a:prstGeom prst="rect">
            <a:avLst/>
          </a:prstGeom>
        </p:spPr>
      </p:pic>
      <p:pic>
        <p:nvPicPr>
          <p:cNvPr id="6" name="图片 5">
            <a:extLst>
              <a:ext uri="{FF2B5EF4-FFF2-40B4-BE49-F238E27FC236}">
                <a16:creationId xmlns:a16="http://schemas.microsoft.com/office/drawing/2014/main" xmlns="" id="{F7E60E3A-E49A-4836-891C-653C14F9308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2478895" y="-2823865"/>
            <a:ext cx="6688916" cy="11860897"/>
          </a:xfrm>
          <a:prstGeom prst="rect">
            <a:avLst/>
          </a:prstGeom>
        </p:spPr>
      </p:pic>
      <p:sp>
        <p:nvSpPr>
          <p:cNvPr id="8" name="Rectangle 7">
            <a:extLst>
              <a:ext uri="{FF2B5EF4-FFF2-40B4-BE49-F238E27FC236}">
                <a16:creationId xmlns:a16="http://schemas.microsoft.com/office/drawing/2014/main" xmlns="" id="{13AA032B-1735-4782-95C0-C151A47646BA}"/>
              </a:ext>
            </a:extLst>
          </p:cNvPr>
          <p:cNvSpPr/>
          <p:nvPr/>
        </p:nvSpPr>
        <p:spPr>
          <a:xfrm>
            <a:off x="472055" y="3249020"/>
            <a:ext cx="7477254" cy="1168818"/>
          </a:xfrm>
          <a:prstGeom prst="rect">
            <a:avLst/>
          </a:prstGeom>
          <a:noFill/>
        </p:spPr>
        <p:txBody>
          <a:bodyPr wrap="none" lIns="91440" tIns="45720" rIns="91440" bIns="45720">
            <a:prstTxWarp prst="textPlain">
              <a:avLst/>
            </a:prstTxWarp>
            <a:spAutoFit/>
          </a:bodyPr>
          <a:lstStyle/>
          <a:p>
            <a:r>
              <a:rPr lang="vi-VN" sz="8800">
                <a:ln w="28575">
                  <a:solidFill>
                    <a:srgbClr val="57091A"/>
                  </a:solidFill>
                </a:ln>
                <a:solidFill>
                  <a:srgbClr val="EA3259"/>
                </a:solidFill>
                <a:effectLst>
                  <a:outerShdw blurRad="38100" dist="19050" dir="2700000" algn="tl" rotWithShape="0">
                    <a:schemeClr val="dk1">
                      <a:alpha val="40000"/>
                    </a:schemeClr>
                  </a:outerShdw>
                </a:effectLst>
                <a:latin typeface="iCiel Soup of Justice" pitchFamily="2" charset="0"/>
              </a:rPr>
              <a:t>Con người với thiên nhiên</a:t>
            </a:r>
            <a:endParaRPr lang="en-US" sz="8800" b="0" cap="none" spc="0">
              <a:ln w="28575">
                <a:solidFill>
                  <a:srgbClr val="57091A"/>
                </a:solidFill>
              </a:ln>
              <a:solidFill>
                <a:srgbClr val="EA3259"/>
              </a:solidFill>
              <a:effectLst>
                <a:outerShdw blurRad="38100" dist="19050" dir="2700000" algn="tl" rotWithShape="0">
                  <a:schemeClr val="dk1">
                    <a:alpha val="40000"/>
                  </a:schemeClr>
                </a:outerShdw>
              </a:effectLst>
              <a:latin typeface="iCiel Soup of Justice" pitchFamily="2" charset="0"/>
            </a:endParaRPr>
          </a:p>
        </p:txBody>
      </p:sp>
      <p:sp>
        <p:nvSpPr>
          <p:cNvPr id="10" name="TextBox 9">
            <a:extLst>
              <a:ext uri="{FF2B5EF4-FFF2-40B4-BE49-F238E27FC236}">
                <a16:creationId xmlns:a16="http://schemas.microsoft.com/office/drawing/2014/main" xmlns="" id="{C5EB9C34-F126-4714-8095-5BDCE498A1AD}"/>
              </a:ext>
            </a:extLst>
          </p:cNvPr>
          <p:cNvSpPr txBox="1"/>
          <p:nvPr/>
        </p:nvSpPr>
        <p:spPr>
          <a:xfrm>
            <a:off x="2798146" y="2308926"/>
            <a:ext cx="2872807" cy="640322"/>
          </a:xfrm>
          <a:prstGeom prst="rect">
            <a:avLst/>
          </a:prstGeom>
          <a:noFill/>
        </p:spPr>
        <p:txBody>
          <a:bodyPr wrap="square">
            <a:prstTxWarp prst="textPlain">
              <a:avLst/>
            </a:prstTxWarp>
            <a:spAutoFit/>
          </a:bodyPr>
          <a:lstStyle/>
          <a:p>
            <a:r>
              <a:rPr lang="vi-VN" sz="1800" b="0" cap="none" spc="0">
                <a:ln w="38100">
                  <a:solidFill>
                    <a:srgbClr val="0070C0"/>
                  </a:solidFill>
                </a:ln>
                <a:solidFill>
                  <a:srgbClr val="00B0F0"/>
                </a:solidFill>
                <a:effectLst>
                  <a:outerShdw blurRad="38100" dist="19050" dir="2700000" algn="tl" rotWithShape="0">
                    <a:schemeClr val="dk1">
                      <a:alpha val="40000"/>
                    </a:schemeClr>
                  </a:outerShdw>
                </a:effectLst>
                <a:latin typeface="iCiel Nabila" pitchFamily="2" charset="0"/>
              </a:rPr>
              <a:t>Chủ điểm:</a:t>
            </a:r>
          </a:p>
        </p:txBody>
      </p:sp>
      <p:pic>
        <p:nvPicPr>
          <p:cNvPr id="1026" name="Picture 2" descr="SGK Tiếng Việt 5 - Tuần 7 - Chủ điểm: Con người với thiên nhiên">
            <a:extLst>
              <a:ext uri="{FF2B5EF4-FFF2-40B4-BE49-F238E27FC236}">
                <a16:creationId xmlns:a16="http://schemas.microsoft.com/office/drawing/2014/main" xmlns="" id="{55AEF3EE-D7A7-4B85-B1DF-582494291949}"/>
              </a:ext>
            </a:extLst>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saturation sat="300000"/>
                    </a14:imgEffect>
                  </a14:imgLayer>
                </a14:imgProps>
              </a:ext>
              <a:ext uri="{28A0092B-C50C-407E-A947-70E740481C1C}">
                <a14:useLocalDpi xmlns:a14="http://schemas.microsoft.com/office/drawing/2010/main" val="0"/>
              </a:ext>
            </a:extLst>
          </a:blip>
          <a:srcRect l="2937" t="2021" r="3926" b="6365"/>
          <a:stretch/>
        </p:blipFill>
        <p:spPr bwMode="auto">
          <a:xfrm>
            <a:off x="8343735" y="884199"/>
            <a:ext cx="3580024" cy="5089602"/>
          </a:xfrm>
          <a:prstGeom prst="roundRect">
            <a:avLst>
              <a:gd name="adj" fmla="val 5251"/>
            </a:avLst>
          </a:prstGeom>
          <a:ln w="76200">
            <a:solidFill>
              <a:schemeClr val="bg1"/>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2537033"/>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par>
                                <p:cTn id="15" presetID="53" presetClass="entr" presetSubtype="16"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animEffect transition="in" filter="fade">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 name="组合 39">
            <a:extLst>
              <a:ext uri="{FF2B5EF4-FFF2-40B4-BE49-F238E27FC236}">
                <a16:creationId xmlns:a16="http://schemas.microsoft.com/office/drawing/2014/main" xmlns="" id="{EA275453-308B-40CA-83A2-615F75801392}"/>
              </a:ext>
            </a:extLst>
          </p:cNvPr>
          <p:cNvGrpSpPr/>
          <p:nvPr/>
        </p:nvGrpSpPr>
        <p:grpSpPr>
          <a:xfrm>
            <a:off x="0" y="8221"/>
            <a:ext cx="12192000" cy="6809987"/>
            <a:chOff x="-355600" y="1242283"/>
            <a:chExt cx="13347700" cy="5974104"/>
          </a:xfrm>
        </p:grpSpPr>
        <p:pic>
          <p:nvPicPr>
            <p:cNvPr id="41" name="图片 40">
              <a:extLst>
                <a:ext uri="{FF2B5EF4-FFF2-40B4-BE49-F238E27FC236}">
                  <a16:creationId xmlns:a16="http://schemas.microsoft.com/office/drawing/2014/main" xmlns="" id="{78614D0D-1AD5-4D15-89A2-D786581AD802}"/>
                </a:ext>
              </a:extLst>
            </p:cNvPr>
            <p:cNvPicPr>
              <a:picLocks noChangeAspect="1"/>
            </p:cNvPicPr>
            <p:nvPr/>
          </p:nvPicPr>
          <p:blipFill rotWithShape="1">
            <a:blip r:embed="rId2">
              <a:extLst>
                <a:ext uri="{28A0092B-C50C-407E-A947-70E740481C1C}">
                  <a14:useLocalDpi xmlns:a14="http://schemas.microsoft.com/office/drawing/2010/main" val="0"/>
                </a:ext>
              </a:extLst>
            </a:blip>
            <a:srcRect l="44898" t="41978" r="-237" b="13260"/>
            <a:stretch/>
          </p:blipFill>
          <p:spPr>
            <a:xfrm>
              <a:off x="-355600" y="1242284"/>
              <a:ext cx="6731000" cy="5974103"/>
            </a:xfrm>
            <a:prstGeom prst="rect">
              <a:avLst/>
            </a:prstGeom>
          </p:spPr>
        </p:pic>
        <p:pic>
          <p:nvPicPr>
            <p:cNvPr id="42" name="图片 41">
              <a:extLst>
                <a:ext uri="{FF2B5EF4-FFF2-40B4-BE49-F238E27FC236}">
                  <a16:creationId xmlns:a16="http://schemas.microsoft.com/office/drawing/2014/main" xmlns="" id="{D4C632DA-6BBA-4034-8FD3-AAA1FBE4FC46}"/>
                </a:ext>
              </a:extLst>
            </p:cNvPr>
            <p:cNvPicPr>
              <a:picLocks noChangeAspect="1"/>
            </p:cNvPicPr>
            <p:nvPr/>
          </p:nvPicPr>
          <p:blipFill rotWithShape="1">
            <a:blip r:embed="rId2">
              <a:extLst>
                <a:ext uri="{28A0092B-C50C-407E-A947-70E740481C1C}">
                  <a14:useLocalDpi xmlns:a14="http://schemas.microsoft.com/office/drawing/2010/main" val="0"/>
                </a:ext>
              </a:extLst>
            </a:blip>
            <a:srcRect l="44898" t="41978" r="-237" b="13260"/>
            <a:stretch/>
          </p:blipFill>
          <p:spPr>
            <a:xfrm flipH="1">
              <a:off x="6261100" y="1242283"/>
              <a:ext cx="6731000" cy="5974103"/>
            </a:xfrm>
            <a:prstGeom prst="rect">
              <a:avLst/>
            </a:prstGeom>
          </p:spPr>
        </p:pic>
      </p:grpSp>
      <p:pic>
        <p:nvPicPr>
          <p:cNvPr id="37" name="图片 32">
            <a:extLst>
              <a:ext uri="{FF2B5EF4-FFF2-40B4-BE49-F238E27FC236}">
                <a16:creationId xmlns:a16="http://schemas.microsoft.com/office/drawing/2014/main" xmlns="" id="{C1D75213-E7D5-49ED-B268-DBA6489C94C5}"/>
              </a:ext>
            </a:extLst>
          </p:cNvPr>
          <p:cNvPicPr>
            <a:picLocks noChangeAspect="1"/>
          </p:cNvPicPr>
          <p:nvPr/>
        </p:nvPicPr>
        <p:blipFill rotWithShape="1">
          <a:blip r:embed="rId3">
            <a:extLst>
              <a:ext uri="{28A0092B-C50C-407E-A947-70E740481C1C}">
                <a14:useLocalDpi xmlns:a14="http://schemas.microsoft.com/office/drawing/2010/main" val="0"/>
              </a:ext>
            </a:extLst>
          </a:blip>
          <a:srcRect t="2535" r="1294" b="67599"/>
          <a:stretch/>
        </p:blipFill>
        <p:spPr>
          <a:xfrm>
            <a:off x="1825839" y="-177313"/>
            <a:ext cx="8742234" cy="4769249"/>
          </a:xfrm>
          <a:prstGeom prst="rect">
            <a:avLst/>
          </a:prstGeom>
        </p:spPr>
      </p:pic>
      <p:pic>
        <p:nvPicPr>
          <p:cNvPr id="20" name="图片 19">
            <a:extLst>
              <a:ext uri="{FF2B5EF4-FFF2-40B4-BE49-F238E27FC236}">
                <a16:creationId xmlns:a16="http://schemas.microsoft.com/office/drawing/2014/main" xmlns="" id="{EF25737E-F6C0-417C-8B33-77EAEE34EA2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6848" t="45402" r="24803" b="24732"/>
          <a:stretch/>
        </p:blipFill>
        <p:spPr>
          <a:xfrm>
            <a:off x="200356" y="-350320"/>
            <a:ext cx="2178878" cy="1983752"/>
          </a:xfrm>
          <a:prstGeom prst="rect">
            <a:avLst/>
          </a:prstGeom>
        </p:spPr>
      </p:pic>
      <p:pic>
        <p:nvPicPr>
          <p:cNvPr id="25" name="图片 24">
            <a:extLst>
              <a:ext uri="{FF2B5EF4-FFF2-40B4-BE49-F238E27FC236}">
                <a16:creationId xmlns:a16="http://schemas.microsoft.com/office/drawing/2014/main" xmlns="" id="{F83A94E9-53AD-44B7-8C09-3BD9B95D2435}"/>
              </a:ext>
            </a:extLst>
          </p:cNvPr>
          <p:cNvPicPr>
            <a:picLocks noChangeAspect="1"/>
          </p:cNvPicPr>
          <p:nvPr/>
        </p:nvPicPr>
        <p:blipFill rotWithShape="1">
          <a:blip r:embed="rId5">
            <a:extLst>
              <a:ext uri="{28A0092B-C50C-407E-A947-70E740481C1C}">
                <a14:useLocalDpi xmlns:a14="http://schemas.microsoft.com/office/drawing/2010/main" val="0"/>
              </a:ext>
            </a:extLst>
          </a:blip>
          <a:srcRect t="71253" r="274" b="9427"/>
          <a:stretch/>
        </p:blipFill>
        <p:spPr>
          <a:xfrm>
            <a:off x="0" y="3556250"/>
            <a:ext cx="12192000" cy="3301750"/>
          </a:xfrm>
          <a:prstGeom prst="rect">
            <a:avLst/>
          </a:prstGeom>
        </p:spPr>
      </p:pic>
      <p:pic>
        <p:nvPicPr>
          <p:cNvPr id="23" name="图片 22">
            <a:extLst>
              <a:ext uri="{FF2B5EF4-FFF2-40B4-BE49-F238E27FC236}">
                <a16:creationId xmlns:a16="http://schemas.microsoft.com/office/drawing/2014/main" xmlns="" id="{236B012D-26C8-49E1-82B9-497CEE8F6C45}"/>
              </a:ext>
            </a:extLst>
          </p:cNvPr>
          <p:cNvPicPr>
            <a:picLocks noChangeAspect="1"/>
          </p:cNvPicPr>
          <p:nvPr/>
        </p:nvPicPr>
        <p:blipFill rotWithShape="1">
          <a:blip r:embed="rId6">
            <a:extLst>
              <a:ext uri="{28A0092B-C50C-407E-A947-70E740481C1C}">
                <a14:useLocalDpi xmlns:a14="http://schemas.microsoft.com/office/drawing/2010/main" val="0"/>
              </a:ext>
            </a:extLst>
          </a:blip>
          <a:srcRect l="58176" t="52867" r="-1171" b="21243"/>
          <a:stretch/>
        </p:blipFill>
        <p:spPr>
          <a:xfrm>
            <a:off x="9118237" y="3815161"/>
            <a:ext cx="3180415" cy="3406443"/>
          </a:xfrm>
          <a:prstGeom prst="rect">
            <a:avLst/>
          </a:prstGeom>
        </p:spPr>
      </p:pic>
      <p:grpSp>
        <p:nvGrpSpPr>
          <p:cNvPr id="10" name="组合 9">
            <a:extLst>
              <a:ext uri="{FF2B5EF4-FFF2-40B4-BE49-F238E27FC236}">
                <a16:creationId xmlns:a16="http://schemas.microsoft.com/office/drawing/2014/main" xmlns="" id="{53225ACB-2B01-4694-A33C-3051DDC99CBC}"/>
              </a:ext>
            </a:extLst>
          </p:cNvPr>
          <p:cNvGrpSpPr/>
          <p:nvPr/>
        </p:nvGrpSpPr>
        <p:grpSpPr>
          <a:xfrm>
            <a:off x="0" y="3566019"/>
            <a:ext cx="12195836" cy="3433990"/>
            <a:chOff x="-3836" y="3564981"/>
            <a:chExt cx="12195836" cy="3433990"/>
          </a:xfrm>
        </p:grpSpPr>
        <p:pic>
          <p:nvPicPr>
            <p:cNvPr id="22" name="图片 21">
              <a:extLst>
                <a:ext uri="{FF2B5EF4-FFF2-40B4-BE49-F238E27FC236}">
                  <a16:creationId xmlns:a16="http://schemas.microsoft.com/office/drawing/2014/main" xmlns="" id="{2AD54DB5-DF11-4D4B-B715-14BE6EDB78E0}"/>
                </a:ext>
              </a:extLst>
            </p:cNvPr>
            <p:cNvPicPr>
              <a:picLocks noChangeAspect="1"/>
            </p:cNvPicPr>
            <p:nvPr/>
          </p:nvPicPr>
          <p:blipFill rotWithShape="1">
            <a:blip r:embed="rId6">
              <a:extLst>
                <a:ext uri="{28A0092B-C50C-407E-A947-70E740481C1C}">
                  <a14:useLocalDpi xmlns:a14="http://schemas.microsoft.com/office/drawing/2010/main" val="0"/>
                </a:ext>
              </a:extLst>
            </a:blip>
            <a:srcRect t="48762" r="59945" b="24596"/>
            <a:stretch/>
          </p:blipFill>
          <p:spPr>
            <a:xfrm>
              <a:off x="-3836" y="3705474"/>
              <a:ext cx="2664699" cy="3152526"/>
            </a:xfrm>
            <a:prstGeom prst="rect">
              <a:avLst/>
            </a:prstGeom>
          </p:spPr>
        </p:pic>
        <p:grpSp>
          <p:nvGrpSpPr>
            <p:cNvPr id="6" name="组合 5">
              <a:extLst>
                <a:ext uri="{FF2B5EF4-FFF2-40B4-BE49-F238E27FC236}">
                  <a16:creationId xmlns:a16="http://schemas.microsoft.com/office/drawing/2014/main" xmlns="" id="{8CBF9286-8141-422D-803D-CE836221C510}"/>
                </a:ext>
              </a:extLst>
            </p:cNvPr>
            <p:cNvGrpSpPr/>
            <p:nvPr/>
          </p:nvGrpSpPr>
          <p:grpSpPr>
            <a:xfrm>
              <a:off x="169579" y="3564981"/>
              <a:ext cx="12022421" cy="3433990"/>
              <a:chOff x="169579" y="3564981"/>
              <a:chExt cx="12022421" cy="3433990"/>
            </a:xfrm>
          </p:grpSpPr>
          <p:pic>
            <p:nvPicPr>
              <p:cNvPr id="8" name="图片 7">
                <a:extLst>
                  <a:ext uri="{FF2B5EF4-FFF2-40B4-BE49-F238E27FC236}">
                    <a16:creationId xmlns:a16="http://schemas.microsoft.com/office/drawing/2014/main" xmlns="" id="{C21A2CA1-D5CE-449E-89E2-D6C9BA13B12B}"/>
                  </a:ext>
                </a:extLst>
              </p:cNvPr>
              <p:cNvPicPr>
                <a:picLocks noChangeAspect="1"/>
              </p:cNvPicPr>
              <p:nvPr/>
            </p:nvPicPr>
            <p:blipFill rotWithShape="1">
              <a:blip r:embed="rId7">
                <a:extLst>
                  <a:ext uri="{28A0092B-C50C-407E-A947-70E740481C1C}">
                    <a14:useLocalDpi xmlns:a14="http://schemas.microsoft.com/office/drawing/2010/main" val="0"/>
                  </a:ext>
                </a:extLst>
              </a:blip>
              <a:srcRect l="65426" t="67526" r="-108" b="9176"/>
              <a:stretch/>
            </p:blipFill>
            <p:spPr>
              <a:xfrm>
                <a:off x="9429135" y="3564981"/>
                <a:ext cx="2762865" cy="3301218"/>
              </a:xfrm>
              <a:prstGeom prst="rect">
                <a:avLst/>
              </a:prstGeom>
            </p:spPr>
          </p:pic>
          <p:grpSp>
            <p:nvGrpSpPr>
              <p:cNvPr id="4" name="组合 3">
                <a:extLst>
                  <a:ext uri="{FF2B5EF4-FFF2-40B4-BE49-F238E27FC236}">
                    <a16:creationId xmlns:a16="http://schemas.microsoft.com/office/drawing/2014/main" xmlns="" id="{BF4DC20D-0499-40A3-8AB2-CF1A63C3F8DB}"/>
                  </a:ext>
                </a:extLst>
              </p:cNvPr>
              <p:cNvGrpSpPr/>
              <p:nvPr/>
            </p:nvGrpSpPr>
            <p:grpSpPr>
              <a:xfrm>
                <a:off x="169579" y="3963247"/>
                <a:ext cx="9959645" cy="3035724"/>
                <a:chOff x="169579" y="3963247"/>
                <a:chExt cx="9959645" cy="3035724"/>
              </a:xfrm>
            </p:grpSpPr>
            <p:pic>
              <p:nvPicPr>
                <p:cNvPr id="5" name="图片 4">
                  <a:extLst>
                    <a:ext uri="{FF2B5EF4-FFF2-40B4-BE49-F238E27FC236}">
                      <a16:creationId xmlns:a16="http://schemas.microsoft.com/office/drawing/2014/main" xmlns="" id="{2F5957EB-EE9F-4FFA-B1EB-413A8D7F71BB}"/>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169579" y="4358452"/>
                  <a:ext cx="2467897" cy="2528052"/>
                </a:xfrm>
                <a:prstGeom prst="rect">
                  <a:avLst/>
                </a:prstGeom>
              </p:spPr>
            </p:pic>
            <p:pic>
              <p:nvPicPr>
                <p:cNvPr id="7" name="图片 6">
                  <a:extLst>
                    <a:ext uri="{FF2B5EF4-FFF2-40B4-BE49-F238E27FC236}">
                      <a16:creationId xmlns:a16="http://schemas.microsoft.com/office/drawing/2014/main" xmlns="" id="{CF706E28-17BB-46E7-B856-B13544EAEB5B}"/>
                    </a:ext>
                  </a:extLst>
                </p:cNvPr>
                <p:cNvPicPr>
                  <a:picLocks noChangeAspect="1"/>
                </p:cNvPicPr>
                <p:nvPr/>
              </p:nvPicPr>
              <p:blipFill rotWithShape="1">
                <a:blip r:embed="rId7">
                  <a:extLst>
                    <a:ext uri="{28A0092B-C50C-407E-A947-70E740481C1C}">
                      <a14:useLocalDpi xmlns:a14="http://schemas.microsoft.com/office/drawing/2010/main" val="0"/>
                    </a:ext>
                  </a:extLst>
                </a:blip>
                <a:srcRect l="40565" t="76702" r="34189"/>
                <a:stretch/>
              </p:blipFill>
              <p:spPr>
                <a:xfrm>
                  <a:off x="8729046" y="4649650"/>
                  <a:ext cx="1400178" cy="2298273"/>
                </a:xfrm>
                <a:prstGeom prst="rect">
                  <a:avLst/>
                </a:prstGeom>
              </p:spPr>
            </p:pic>
            <p:pic>
              <p:nvPicPr>
                <p:cNvPr id="24" name="图片 23">
                  <a:extLst>
                    <a:ext uri="{FF2B5EF4-FFF2-40B4-BE49-F238E27FC236}">
                      <a16:creationId xmlns:a16="http://schemas.microsoft.com/office/drawing/2014/main" xmlns="" id="{200886FB-87A5-49DB-8771-744C22C30483}"/>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2291851" y="4991808"/>
                  <a:ext cx="1850211" cy="1895310"/>
                </a:xfrm>
                <a:prstGeom prst="rect">
                  <a:avLst/>
                </a:prstGeom>
              </p:spPr>
            </p:pic>
            <p:pic>
              <p:nvPicPr>
                <p:cNvPr id="17" name="图片 16">
                  <a:extLst>
                    <a:ext uri="{FF2B5EF4-FFF2-40B4-BE49-F238E27FC236}">
                      <a16:creationId xmlns:a16="http://schemas.microsoft.com/office/drawing/2014/main" xmlns="" id="{2D9C71D4-CE87-4FBD-B4B8-575E92D75ABE}"/>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7243369" y="4922282"/>
                  <a:ext cx="1917482" cy="1964221"/>
                </a:xfrm>
                <a:prstGeom prst="rect">
                  <a:avLst/>
                </a:prstGeom>
              </p:spPr>
            </p:pic>
            <p:pic>
              <p:nvPicPr>
                <p:cNvPr id="26" name="图片 25">
                  <a:extLst>
                    <a:ext uri="{FF2B5EF4-FFF2-40B4-BE49-F238E27FC236}">
                      <a16:creationId xmlns:a16="http://schemas.microsoft.com/office/drawing/2014/main" xmlns="" id="{AF19E9F9-C16C-4321-AE86-AD5E213B996E}"/>
                    </a:ext>
                  </a:extLst>
                </p:cNvPr>
                <p:cNvPicPr>
                  <a:picLocks noChangeAspect="1"/>
                </p:cNvPicPr>
                <p:nvPr/>
              </p:nvPicPr>
              <p:blipFill rotWithShape="1">
                <a:blip r:embed="rId6">
                  <a:extLst>
                    <a:ext uri="{28A0092B-C50C-407E-A947-70E740481C1C}">
                      <a14:useLocalDpi xmlns:a14="http://schemas.microsoft.com/office/drawing/2010/main" val="0"/>
                    </a:ext>
                  </a:extLst>
                </a:blip>
                <a:srcRect t="48762" r="59945" b="26775"/>
                <a:stretch/>
              </p:blipFill>
              <p:spPr>
                <a:xfrm>
                  <a:off x="3826598" y="5351805"/>
                  <a:ext cx="1400178" cy="1521061"/>
                </a:xfrm>
                <a:prstGeom prst="rect">
                  <a:avLst/>
                </a:prstGeom>
              </p:spPr>
            </p:pic>
            <p:pic>
              <p:nvPicPr>
                <p:cNvPr id="21" name="图片 20">
                  <a:extLst>
                    <a:ext uri="{FF2B5EF4-FFF2-40B4-BE49-F238E27FC236}">
                      <a16:creationId xmlns:a16="http://schemas.microsoft.com/office/drawing/2014/main" xmlns="" id="{8ED05ECC-D629-440F-BD3F-5DF2CBEA4695}"/>
                    </a:ext>
                  </a:extLst>
                </p:cNvPr>
                <p:cNvPicPr>
                  <a:picLocks noChangeAspect="1"/>
                </p:cNvPicPr>
                <p:nvPr/>
              </p:nvPicPr>
              <p:blipFill rotWithShape="1">
                <a:blip r:embed="rId7">
                  <a:extLst>
                    <a:ext uri="{28A0092B-C50C-407E-A947-70E740481C1C}">
                      <a14:useLocalDpi xmlns:a14="http://schemas.microsoft.com/office/drawing/2010/main" val="0"/>
                    </a:ext>
                  </a:extLst>
                </a:blip>
                <a:srcRect l="40565" t="76702" r="34189"/>
                <a:stretch/>
              </p:blipFill>
              <p:spPr>
                <a:xfrm>
                  <a:off x="4564326" y="4700698"/>
                  <a:ext cx="1400178" cy="2298273"/>
                </a:xfrm>
                <a:prstGeom prst="rect">
                  <a:avLst/>
                </a:prstGeom>
              </p:spPr>
            </p:pic>
            <p:pic>
              <p:nvPicPr>
                <p:cNvPr id="19" name="图片 18">
                  <a:extLst>
                    <a:ext uri="{FF2B5EF4-FFF2-40B4-BE49-F238E27FC236}">
                      <a16:creationId xmlns:a16="http://schemas.microsoft.com/office/drawing/2014/main" xmlns="" id="{0C998546-343A-4B4F-92E4-C3689280CAFF}"/>
                    </a:ext>
                  </a:extLst>
                </p:cNvPr>
                <p:cNvPicPr>
                  <a:picLocks noChangeAspect="1"/>
                </p:cNvPicPr>
                <p:nvPr/>
              </p:nvPicPr>
              <p:blipFill rotWithShape="1">
                <a:blip r:embed="rId6">
                  <a:extLst>
                    <a:ext uri="{28A0092B-C50C-407E-A947-70E740481C1C}">
                      <a14:useLocalDpi xmlns:a14="http://schemas.microsoft.com/office/drawing/2010/main" val="0"/>
                    </a:ext>
                  </a:extLst>
                </a:blip>
                <a:srcRect t="48762" r="59945" b="26775"/>
                <a:stretch/>
              </p:blipFill>
              <p:spPr>
                <a:xfrm>
                  <a:off x="5264416" y="3963247"/>
                  <a:ext cx="2664699" cy="2894753"/>
                </a:xfrm>
                <a:prstGeom prst="rect">
                  <a:avLst/>
                </a:prstGeom>
              </p:spPr>
            </p:pic>
          </p:grpSp>
        </p:grpSp>
      </p:grpSp>
      <p:pic>
        <p:nvPicPr>
          <p:cNvPr id="30" name="图片 11">
            <a:extLst>
              <a:ext uri="{FF2B5EF4-FFF2-40B4-BE49-F238E27FC236}">
                <a16:creationId xmlns:a16="http://schemas.microsoft.com/office/drawing/2014/main" xmlns="" id="{00F47E73-5F4D-437F-86DE-FBF55AE4BCC1}"/>
              </a:ext>
            </a:extLst>
          </p:cNvPr>
          <p:cNvPicPr>
            <a:picLocks noChangeAspect="1"/>
          </p:cNvPicPr>
          <p:nvPr/>
        </p:nvPicPr>
        <p:blipFill>
          <a:blip r:embed="rId10" cstate="print">
            <a:extLst>
              <a:ext uri="{BEBA8EAE-BF5A-486C-A8C5-ECC9F3942E4B}">
                <a14:imgProps xmlns:a14="http://schemas.microsoft.com/office/drawing/2010/main">
                  <a14:imgLayer r:embed="rId11">
                    <a14:imgEffect>
                      <a14:brightnessContrast contrast="-20000"/>
                    </a14:imgEffect>
                  </a14:imgLayer>
                </a14:imgProps>
              </a:ext>
              <a:ext uri="{28A0092B-C50C-407E-A947-70E740481C1C}">
                <a14:useLocalDpi xmlns:a14="http://schemas.microsoft.com/office/drawing/2010/main" val="0"/>
              </a:ext>
            </a:extLst>
          </a:blip>
          <a:stretch>
            <a:fillRect/>
          </a:stretch>
        </p:blipFill>
        <p:spPr>
          <a:xfrm rot="1182943" flipH="1">
            <a:off x="8570035" y="95965"/>
            <a:ext cx="4222692" cy="4222692"/>
          </a:xfrm>
          <a:prstGeom prst="rect">
            <a:avLst/>
          </a:prstGeom>
        </p:spPr>
      </p:pic>
      <p:grpSp>
        <p:nvGrpSpPr>
          <p:cNvPr id="12" name="Group 11">
            <a:extLst>
              <a:ext uri="{FF2B5EF4-FFF2-40B4-BE49-F238E27FC236}">
                <a16:creationId xmlns:a16="http://schemas.microsoft.com/office/drawing/2014/main" xmlns="" id="{590BC351-885F-4B08-85C1-F4DC33C8A919}"/>
              </a:ext>
            </a:extLst>
          </p:cNvPr>
          <p:cNvGrpSpPr/>
          <p:nvPr/>
        </p:nvGrpSpPr>
        <p:grpSpPr>
          <a:xfrm>
            <a:off x="810229" y="2309565"/>
            <a:ext cx="10546652" cy="1160182"/>
            <a:chOff x="2212721" y="2682711"/>
            <a:chExt cx="7986246" cy="1160182"/>
          </a:xfrm>
        </p:grpSpPr>
        <p:sp>
          <p:nvSpPr>
            <p:cNvPr id="11" name="Rectangle 10">
              <a:extLst>
                <a:ext uri="{FF2B5EF4-FFF2-40B4-BE49-F238E27FC236}">
                  <a16:creationId xmlns:a16="http://schemas.microsoft.com/office/drawing/2014/main" xmlns="" id="{4E663C49-CAEE-467F-864C-9D58E691F32C}"/>
                </a:ext>
              </a:extLst>
            </p:cNvPr>
            <p:cNvSpPr/>
            <p:nvPr/>
          </p:nvSpPr>
          <p:spPr>
            <a:xfrm>
              <a:off x="2212721" y="2704120"/>
              <a:ext cx="2626040" cy="1138773"/>
            </a:xfrm>
            <a:prstGeom prst="rect">
              <a:avLst/>
            </a:prstGeom>
            <a:noFill/>
          </p:spPr>
          <p:txBody>
            <a:bodyPr wrap="none" lIns="91440" tIns="45720" rIns="91440" bIns="45720">
              <a:spAutoFit/>
            </a:bodyPr>
            <a:lstStyle/>
            <a:p>
              <a:pPr algn="ctr"/>
              <a:r>
                <a:rPr lang="vi-VN" sz="6800" b="1" cap="none" spc="0" dirty="0" smtClean="0">
                  <a:ln w="28575">
                    <a:solidFill>
                      <a:schemeClr val="bg1"/>
                    </a:solidFill>
                    <a:prstDash val="solid"/>
                  </a:ln>
                  <a:solidFill>
                    <a:srgbClr val="F9B51C"/>
                  </a:solidFill>
                  <a:effectLst>
                    <a:outerShdw blurRad="50800" dist="38100" dir="13500000" algn="br" rotWithShape="0">
                      <a:prstClr val="black">
                        <a:alpha val="40000"/>
                      </a:prstClr>
                    </a:outerShdw>
                  </a:effectLst>
                  <a:latin typeface="iCiel Pequena" pitchFamily="50" charset="0"/>
                </a:rPr>
                <a:t>NHỮNG</a:t>
              </a:r>
              <a:endParaRPr lang="en-US" sz="6800" b="1" cap="none" spc="0" dirty="0">
                <a:ln w="28575">
                  <a:solidFill>
                    <a:schemeClr val="bg1"/>
                  </a:solidFill>
                  <a:prstDash val="solid"/>
                </a:ln>
                <a:solidFill>
                  <a:srgbClr val="F9B51C"/>
                </a:solidFill>
                <a:effectLst>
                  <a:outerShdw blurRad="50800" dist="38100" dir="13500000" algn="br" rotWithShape="0">
                    <a:prstClr val="black">
                      <a:alpha val="40000"/>
                    </a:prstClr>
                  </a:outerShdw>
                </a:effectLst>
                <a:latin typeface="iCiel Pequena" pitchFamily="50" charset="0"/>
              </a:endParaRPr>
            </a:p>
          </p:txBody>
        </p:sp>
        <p:sp>
          <p:nvSpPr>
            <p:cNvPr id="31" name="Rectangle 30">
              <a:extLst>
                <a:ext uri="{FF2B5EF4-FFF2-40B4-BE49-F238E27FC236}">
                  <a16:creationId xmlns:a16="http://schemas.microsoft.com/office/drawing/2014/main" xmlns="" id="{272A5838-7C6A-4D25-B834-D18F421F455B}"/>
                </a:ext>
              </a:extLst>
            </p:cNvPr>
            <p:cNvSpPr/>
            <p:nvPr/>
          </p:nvSpPr>
          <p:spPr>
            <a:xfrm>
              <a:off x="4766020" y="2704120"/>
              <a:ext cx="2385589" cy="1138773"/>
            </a:xfrm>
            <a:prstGeom prst="rect">
              <a:avLst/>
            </a:prstGeom>
            <a:noFill/>
          </p:spPr>
          <p:txBody>
            <a:bodyPr wrap="none" lIns="91440" tIns="45720" rIns="91440" bIns="45720">
              <a:spAutoFit/>
            </a:bodyPr>
            <a:lstStyle/>
            <a:p>
              <a:pPr algn="ctr"/>
              <a:r>
                <a:rPr lang="vi-VN" sz="6800" b="1" cap="none" spc="0" dirty="0">
                  <a:ln w="28575">
                    <a:solidFill>
                      <a:schemeClr val="bg1"/>
                    </a:solidFill>
                    <a:prstDash val="solid"/>
                  </a:ln>
                  <a:solidFill>
                    <a:srgbClr val="F38F22"/>
                  </a:solidFill>
                  <a:effectLst>
                    <a:outerShdw blurRad="50800" dist="38100" dir="13500000" algn="br" rotWithShape="0">
                      <a:prstClr val="black">
                        <a:alpha val="40000"/>
                      </a:prstClr>
                    </a:outerShdw>
                  </a:effectLst>
                  <a:latin typeface="iCiel Pequena" pitchFamily="50" charset="0"/>
                </a:rPr>
                <a:t>NGƯỜI</a:t>
              </a:r>
              <a:endParaRPr lang="en-US" sz="6800" b="1" cap="none" spc="0" dirty="0">
                <a:ln w="28575">
                  <a:solidFill>
                    <a:schemeClr val="bg1"/>
                  </a:solidFill>
                  <a:prstDash val="solid"/>
                </a:ln>
                <a:solidFill>
                  <a:srgbClr val="F38F22"/>
                </a:solidFill>
                <a:effectLst>
                  <a:outerShdw blurRad="50800" dist="38100" dir="13500000" algn="br" rotWithShape="0">
                    <a:prstClr val="black">
                      <a:alpha val="40000"/>
                    </a:prstClr>
                  </a:outerShdw>
                </a:effectLst>
                <a:latin typeface="iCiel Pequena" pitchFamily="50" charset="0"/>
              </a:endParaRPr>
            </a:p>
          </p:txBody>
        </p:sp>
        <p:sp>
          <p:nvSpPr>
            <p:cNvPr id="32" name="Rectangle 31">
              <a:extLst>
                <a:ext uri="{FF2B5EF4-FFF2-40B4-BE49-F238E27FC236}">
                  <a16:creationId xmlns:a16="http://schemas.microsoft.com/office/drawing/2014/main" xmlns="" id="{61E8F815-1320-46CE-9234-30AD1D82AE96}"/>
                </a:ext>
              </a:extLst>
            </p:cNvPr>
            <p:cNvSpPr/>
            <p:nvPr/>
          </p:nvSpPr>
          <p:spPr>
            <a:xfrm>
              <a:off x="7109942" y="2684891"/>
              <a:ext cx="1641796" cy="1138773"/>
            </a:xfrm>
            <a:prstGeom prst="rect">
              <a:avLst/>
            </a:prstGeom>
            <a:noFill/>
          </p:spPr>
          <p:txBody>
            <a:bodyPr wrap="none" lIns="91440" tIns="45720" rIns="91440" bIns="45720">
              <a:spAutoFit/>
            </a:bodyPr>
            <a:lstStyle/>
            <a:p>
              <a:pPr algn="ctr"/>
              <a:r>
                <a:rPr lang="vi-VN" sz="6800" b="1" cap="none" spc="0" dirty="0">
                  <a:ln w="28575">
                    <a:solidFill>
                      <a:schemeClr val="bg1"/>
                    </a:solidFill>
                    <a:prstDash val="solid"/>
                  </a:ln>
                  <a:solidFill>
                    <a:srgbClr val="F3855F"/>
                  </a:solidFill>
                  <a:effectLst>
                    <a:outerShdw blurRad="50800" dist="38100" dir="13500000" algn="br" rotWithShape="0">
                      <a:prstClr val="black">
                        <a:alpha val="40000"/>
                      </a:prstClr>
                    </a:outerShdw>
                  </a:effectLst>
                  <a:latin typeface="iCiel Pequena" pitchFamily="50" charset="0"/>
                </a:rPr>
                <a:t>BẠN</a:t>
              </a:r>
              <a:endParaRPr lang="en-US" sz="6800" b="1" cap="none" spc="0" dirty="0">
                <a:ln w="28575">
                  <a:solidFill>
                    <a:schemeClr val="bg1"/>
                  </a:solidFill>
                  <a:prstDash val="solid"/>
                </a:ln>
                <a:solidFill>
                  <a:srgbClr val="F3855F"/>
                </a:solidFill>
                <a:effectLst>
                  <a:outerShdw blurRad="50800" dist="38100" dir="13500000" algn="br" rotWithShape="0">
                    <a:prstClr val="black">
                      <a:alpha val="40000"/>
                    </a:prstClr>
                  </a:outerShdw>
                </a:effectLst>
                <a:latin typeface="iCiel Pequena" pitchFamily="50" charset="0"/>
              </a:endParaRPr>
            </a:p>
          </p:txBody>
        </p:sp>
        <p:sp>
          <p:nvSpPr>
            <p:cNvPr id="33" name="Rectangle 32">
              <a:extLst>
                <a:ext uri="{FF2B5EF4-FFF2-40B4-BE49-F238E27FC236}">
                  <a16:creationId xmlns:a16="http://schemas.microsoft.com/office/drawing/2014/main" xmlns="" id="{4378996E-DD79-4AB3-A1A0-F92B5B6236C2}"/>
                </a:ext>
              </a:extLst>
            </p:cNvPr>
            <p:cNvSpPr/>
            <p:nvPr/>
          </p:nvSpPr>
          <p:spPr>
            <a:xfrm>
              <a:off x="8688617" y="2682711"/>
              <a:ext cx="1510350" cy="1138773"/>
            </a:xfrm>
            <a:prstGeom prst="rect">
              <a:avLst/>
            </a:prstGeom>
            <a:noFill/>
          </p:spPr>
          <p:txBody>
            <a:bodyPr wrap="none" lIns="91440" tIns="45720" rIns="91440" bIns="45720">
              <a:spAutoFit/>
            </a:bodyPr>
            <a:lstStyle/>
            <a:p>
              <a:pPr algn="ctr"/>
              <a:r>
                <a:rPr lang="vi-VN" sz="6800" b="1" cap="none" spc="0">
                  <a:ln w="28575">
                    <a:solidFill>
                      <a:schemeClr val="bg1"/>
                    </a:solidFill>
                    <a:prstDash val="solid"/>
                  </a:ln>
                  <a:solidFill>
                    <a:srgbClr val="ED5073"/>
                  </a:solidFill>
                  <a:effectLst>
                    <a:outerShdw blurRad="50800" dist="38100" dir="13500000" algn="br" rotWithShape="0">
                      <a:prstClr val="black">
                        <a:alpha val="40000"/>
                      </a:prstClr>
                    </a:outerShdw>
                  </a:effectLst>
                  <a:latin typeface="iCiel Pequena" pitchFamily="50" charset="0"/>
                </a:rPr>
                <a:t>TỐT</a:t>
              </a:r>
              <a:endParaRPr lang="en-US" sz="6800" b="1" cap="none" spc="0">
                <a:ln w="28575">
                  <a:solidFill>
                    <a:schemeClr val="bg1"/>
                  </a:solidFill>
                  <a:prstDash val="solid"/>
                </a:ln>
                <a:solidFill>
                  <a:srgbClr val="ED5073"/>
                </a:solidFill>
                <a:effectLst>
                  <a:outerShdw blurRad="50800" dist="38100" dir="13500000" algn="br" rotWithShape="0">
                    <a:prstClr val="black">
                      <a:alpha val="40000"/>
                    </a:prstClr>
                  </a:outerShdw>
                </a:effectLst>
                <a:latin typeface="iCiel Pequena" pitchFamily="50" charset="0"/>
              </a:endParaRPr>
            </a:p>
          </p:txBody>
        </p:sp>
      </p:grpSp>
      <p:sp>
        <p:nvSpPr>
          <p:cNvPr id="36" name="Rectangle 35">
            <a:extLst>
              <a:ext uri="{FF2B5EF4-FFF2-40B4-BE49-F238E27FC236}">
                <a16:creationId xmlns:a16="http://schemas.microsoft.com/office/drawing/2014/main" xmlns="" id="{99B77CBD-025D-4731-B56A-74CFEC40218E}"/>
              </a:ext>
            </a:extLst>
          </p:cNvPr>
          <p:cNvSpPr/>
          <p:nvPr/>
        </p:nvSpPr>
        <p:spPr>
          <a:xfrm>
            <a:off x="4727096" y="1206200"/>
            <a:ext cx="2993127" cy="1015663"/>
          </a:xfrm>
          <a:prstGeom prst="rect">
            <a:avLst/>
          </a:prstGeom>
          <a:noFill/>
        </p:spPr>
        <p:txBody>
          <a:bodyPr wrap="none" lIns="91440" tIns="45720" rIns="91440" bIns="45720">
            <a:spAutoFit/>
          </a:bodyPr>
          <a:lstStyle/>
          <a:p>
            <a:pPr algn="ctr"/>
            <a:r>
              <a:rPr lang="vi-VN" sz="6000" b="1" cap="none" spc="0" dirty="0">
                <a:ln w="28575">
                  <a:solidFill>
                    <a:schemeClr val="bg1"/>
                  </a:solidFill>
                  <a:prstDash val="solid"/>
                </a:ln>
                <a:solidFill>
                  <a:srgbClr val="00B0F0"/>
                </a:solidFill>
                <a:effectLst>
                  <a:outerShdw blurRad="50800" dist="38100" dir="13500000" algn="br" rotWithShape="0">
                    <a:prstClr val="black">
                      <a:alpha val="40000"/>
                    </a:prstClr>
                  </a:outerShdw>
                </a:effectLst>
                <a:latin typeface="iCiel Pequena" pitchFamily="50" charset="0"/>
              </a:rPr>
              <a:t>TẬP ĐỌC</a:t>
            </a:r>
            <a:endParaRPr lang="en-US" sz="6000" b="1" cap="none" spc="0" dirty="0">
              <a:ln w="28575">
                <a:solidFill>
                  <a:schemeClr val="bg1"/>
                </a:solidFill>
                <a:prstDash val="solid"/>
              </a:ln>
              <a:solidFill>
                <a:srgbClr val="00B0F0"/>
              </a:solidFill>
              <a:effectLst>
                <a:outerShdw blurRad="50800" dist="38100" dir="13500000" algn="br" rotWithShape="0">
                  <a:prstClr val="black">
                    <a:alpha val="40000"/>
                  </a:prstClr>
                </a:outerShdw>
              </a:effectLst>
              <a:latin typeface="iCiel Pequena" pitchFamily="50" charset="0"/>
            </a:endParaRPr>
          </a:p>
        </p:txBody>
      </p:sp>
    </p:spTree>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p:cTn id="7" dur="500" fill="hold"/>
                                        <p:tgtEl>
                                          <p:spTgt spid="40"/>
                                        </p:tgtEl>
                                        <p:attrNameLst>
                                          <p:attrName>ppt_w</p:attrName>
                                        </p:attrNameLst>
                                      </p:cBhvr>
                                      <p:tavLst>
                                        <p:tav tm="0">
                                          <p:val>
                                            <p:fltVal val="0"/>
                                          </p:val>
                                        </p:tav>
                                        <p:tav tm="100000">
                                          <p:val>
                                            <p:strVal val="#ppt_w"/>
                                          </p:val>
                                        </p:tav>
                                      </p:tavLst>
                                    </p:anim>
                                    <p:anim calcmode="lin" valueType="num">
                                      <p:cBhvr>
                                        <p:cTn id="8" dur="500" fill="hold"/>
                                        <p:tgtEl>
                                          <p:spTgt spid="40"/>
                                        </p:tgtEl>
                                        <p:attrNameLst>
                                          <p:attrName>ppt_h</p:attrName>
                                        </p:attrNameLst>
                                      </p:cBhvr>
                                      <p:tavLst>
                                        <p:tav tm="0">
                                          <p:val>
                                            <p:fltVal val="0"/>
                                          </p:val>
                                        </p:tav>
                                        <p:tav tm="100000">
                                          <p:val>
                                            <p:strVal val="#ppt_h"/>
                                          </p:val>
                                        </p:tav>
                                      </p:tavLst>
                                    </p:anim>
                                    <p:animEffect transition="in" filter="fade">
                                      <p:cBhvr>
                                        <p:cTn id="9" dur="500"/>
                                        <p:tgtEl>
                                          <p:spTgt spid="40"/>
                                        </p:tgtEl>
                                      </p:cBhvr>
                                    </p:animEffect>
                                  </p:childTnLst>
                                </p:cTn>
                              </p:par>
                              <p:par>
                                <p:cTn id="10" presetID="53" presetClass="entr" presetSubtype="16" fill="hold" nodeType="withEffect">
                                  <p:stCondLst>
                                    <p:cond delay="0"/>
                                  </p:stCondLst>
                                  <p:childTnLst>
                                    <p:set>
                                      <p:cBhvr>
                                        <p:cTn id="11" dur="1" fill="hold">
                                          <p:stCondLst>
                                            <p:cond delay="0"/>
                                          </p:stCondLst>
                                        </p:cTn>
                                        <p:tgtEl>
                                          <p:spTgt spid="20"/>
                                        </p:tgtEl>
                                        <p:attrNameLst>
                                          <p:attrName>style.visibility</p:attrName>
                                        </p:attrNameLst>
                                      </p:cBhvr>
                                      <p:to>
                                        <p:strVal val="visible"/>
                                      </p:to>
                                    </p:set>
                                    <p:anim calcmode="lin" valueType="num">
                                      <p:cBhvr>
                                        <p:cTn id="12" dur="500" fill="hold"/>
                                        <p:tgtEl>
                                          <p:spTgt spid="20"/>
                                        </p:tgtEl>
                                        <p:attrNameLst>
                                          <p:attrName>ppt_w</p:attrName>
                                        </p:attrNameLst>
                                      </p:cBhvr>
                                      <p:tavLst>
                                        <p:tav tm="0">
                                          <p:val>
                                            <p:fltVal val="0"/>
                                          </p:val>
                                        </p:tav>
                                        <p:tav tm="100000">
                                          <p:val>
                                            <p:strVal val="#ppt_w"/>
                                          </p:val>
                                        </p:tav>
                                      </p:tavLst>
                                    </p:anim>
                                    <p:anim calcmode="lin" valueType="num">
                                      <p:cBhvr>
                                        <p:cTn id="13" dur="500" fill="hold"/>
                                        <p:tgtEl>
                                          <p:spTgt spid="20"/>
                                        </p:tgtEl>
                                        <p:attrNameLst>
                                          <p:attrName>ppt_h</p:attrName>
                                        </p:attrNameLst>
                                      </p:cBhvr>
                                      <p:tavLst>
                                        <p:tav tm="0">
                                          <p:val>
                                            <p:fltVal val="0"/>
                                          </p:val>
                                        </p:tav>
                                        <p:tav tm="100000">
                                          <p:val>
                                            <p:strVal val="#ppt_h"/>
                                          </p:val>
                                        </p:tav>
                                      </p:tavLst>
                                    </p:anim>
                                    <p:animEffect transition="in" filter="fade">
                                      <p:cBhvr>
                                        <p:cTn id="14" dur="500"/>
                                        <p:tgtEl>
                                          <p:spTgt spid="20"/>
                                        </p:tgtEl>
                                      </p:cBhvr>
                                    </p:animEffect>
                                  </p:childTnLst>
                                </p:cTn>
                              </p:par>
                              <p:par>
                                <p:cTn id="15" presetID="53" presetClass="entr" presetSubtype="16" fill="hold" nodeType="withEffect">
                                  <p:stCondLst>
                                    <p:cond delay="0"/>
                                  </p:stCondLst>
                                  <p:childTnLst>
                                    <p:set>
                                      <p:cBhvr>
                                        <p:cTn id="16" dur="1" fill="hold">
                                          <p:stCondLst>
                                            <p:cond delay="0"/>
                                          </p:stCondLst>
                                        </p:cTn>
                                        <p:tgtEl>
                                          <p:spTgt spid="25"/>
                                        </p:tgtEl>
                                        <p:attrNameLst>
                                          <p:attrName>style.visibility</p:attrName>
                                        </p:attrNameLst>
                                      </p:cBhvr>
                                      <p:to>
                                        <p:strVal val="visible"/>
                                      </p:to>
                                    </p:set>
                                    <p:anim calcmode="lin" valueType="num">
                                      <p:cBhvr>
                                        <p:cTn id="17" dur="500" fill="hold"/>
                                        <p:tgtEl>
                                          <p:spTgt spid="25"/>
                                        </p:tgtEl>
                                        <p:attrNameLst>
                                          <p:attrName>ppt_w</p:attrName>
                                        </p:attrNameLst>
                                      </p:cBhvr>
                                      <p:tavLst>
                                        <p:tav tm="0">
                                          <p:val>
                                            <p:fltVal val="0"/>
                                          </p:val>
                                        </p:tav>
                                        <p:tav tm="100000">
                                          <p:val>
                                            <p:strVal val="#ppt_w"/>
                                          </p:val>
                                        </p:tav>
                                      </p:tavLst>
                                    </p:anim>
                                    <p:anim calcmode="lin" valueType="num">
                                      <p:cBhvr>
                                        <p:cTn id="18" dur="500" fill="hold"/>
                                        <p:tgtEl>
                                          <p:spTgt spid="25"/>
                                        </p:tgtEl>
                                        <p:attrNameLst>
                                          <p:attrName>ppt_h</p:attrName>
                                        </p:attrNameLst>
                                      </p:cBhvr>
                                      <p:tavLst>
                                        <p:tav tm="0">
                                          <p:val>
                                            <p:fltVal val="0"/>
                                          </p:val>
                                        </p:tav>
                                        <p:tav tm="100000">
                                          <p:val>
                                            <p:strVal val="#ppt_h"/>
                                          </p:val>
                                        </p:tav>
                                      </p:tavLst>
                                    </p:anim>
                                    <p:animEffect transition="in" filter="fade">
                                      <p:cBhvr>
                                        <p:cTn id="19" dur="500"/>
                                        <p:tgtEl>
                                          <p:spTgt spid="25"/>
                                        </p:tgtEl>
                                      </p:cBhvr>
                                    </p:animEffect>
                                  </p:childTnLst>
                                </p:cTn>
                              </p:par>
                              <p:par>
                                <p:cTn id="20" presetID="53" presetClass="entr" presetSubtype="16" fill="hold" nodeType="withEffect">
                                  <p:stCondLst>
                                    <p:cond delay="0"/>
                                  </p:stCondLst>
                                  <p:childTnLst>
                                    <p:set>
                                      <p:cBhvr>
                                        <p:cTn id="21" dur="1" fill="hold">
                                          <p:stCondLst>
                                            <p:cond delay="0"/>
                                          </p:stCondLst>
                                        </p:cTn>
                                        <p:tgtEl>
                                          <p:spTgt spid="23"/>
                                        </p:tgtEl>
                                        <p:attrNameLst>
                                          <p:attrName>style.visibility</p:attrName>
                                        </p:attrNameLst>
                                      </p:cBhvr>
                                      <p:to>
                                        <p:strVal val="visible"/>
                                      </p:to>
                                    </p:set>
                                    <p:anim calcmode="lin" valueType="num">
                                      <p:cBhvr>
                                        <p:cTn id="22" dur="500" fill="hold"/>
                                        <p:tgtEl>
                                          <p:spTgt spid="23"/>
                                        </p:tgtEl>
                                        <p:attrNameLst>
                                          <p:attrName>ppt_w</p:attrName>
                                        </p:attrNameLst>
                                      </p:cBhvr>
                                      <p:tavLst>
                                        <p:tav tm="0">
                                          <p:val>
                                            <p:fltVal val="0"/>
                                          </p:val>
                                        </p:tav>
                                        <p:tav tm="100000">
                                          <p:val>
                                            <p:strVal val="#ppt_w"/>
                                          </p:val>
                                        </p:tav>
                                      </p:tavLst>
                                    </p:anim>
                                    <p:anim calcmode="lin" valueType="num">
                                      <p:cBhvr>
                                        <p:cTn id="23" dur="500" fill="hold"/>
                                        <p:tgtEl>
                                          <p:spTgt spid="23"/>
                                        </p:tgtEl>
                                        <p:attrNameLst>
                                          <p:attrName>ppt_h</p:attrName>
                                        </p:attrNameLst>
                                      </p:cBhvr>
                                      <p:tavLst>
                                        <p:tav tm="0">
                                          <p:val>
                                            <p:fltVal val="0"/>
                                          </p:val>
                                        </p:tav>
                                        <p:tav tm="100000">
                                          <p:val>
                                            <p:strVal val="#ppt_h"/>
                                          </p:val>
                                        </p:tav>
                                      </p:tavLst>
                                    </p:anim>
                                    <p:animEffect transition="in" filter="fade">
                                      <p:cBhvr>
                                        <p:cTn id="24" dur="500"/>
                                        <p:tgtEl>
                                          <p:spTgt spid="23"/>
                                        </p:tgtEl>
                                      </p:cBhvr>
                                    </p:animEffect>
                                  </p:childTnLst>
                                </p:cTn>
                              </p:par>
                              <p:par>
                                <p:cTn id="25" presetID="53" presetClass="entr" presetSubtype="16" fill="hold" nodeType="with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p:cTn id="27" dur="500" fill="hold"/>
                                        <p:tgtEl>
                                          <p:spTgt spid="10"/>
                                        </p:tgtEl>
                                        <p:attrNameLst>
                                          <p:attrName>ppt_w</p:attrName>
                                        </p:attrNameLst>
                                      </p:cBhvr>
                                      <p:tavLst>
                                        <p:tav tm="0">
                                          <p:val>
                                            <p:fltVal val="0"/>
                                          </p:val>
                                        </p:tav>
                                        <p:tav tm="100000">
                                          <p:val>
                                            <p:strVal val="#ppt_w"/>
                                          </p:val>
                                        </p:tav>
                                      </p:tavLst>
                                    </p:anim>
                                    <p:anim calcmode="lin" valueType="num">
                                      <p:cBhvr>
                                        <p:cTn id="28" dur="500" fill="hold"/>
                                        <p:tgtEl>
                                          <p:spTgt spid="10"/>
                                        </p:tgtEl>
                                        <p:attrNameLst>
                                          <p:attrName>ppt_h</p:attrName>
                                        </p:attrNameLst>
                                      </p:cBhvr>
                                      <p:tavLst>
                                        <p:tav tm="0">
                                          <p:val>
                                            <p:fltVal val="0"/>
                                          </p:val>
                                        </p:tav>
                                        <p:tav tm="100000">
                                          <p:val>
                                            <p:strVal val="#ppt_h"/>
                                          </p:val>
                                        </p:tav>
                                      </p:tavLst>
                                    </p:anim>
                                    <p:animEffect transition="in" filter="fade">
                                      <p:cBhvr>
                                        <p:cTn id="29" dur="500"/>
                                        <p:tgtEl>
                                          <p:spTgt spid="10"/>
                                        </p:tgtEl>
                                      </p:cBhvr>
                                    </p:animEffect>
                                  </p:childTnLst>
                                </p:cTn>
                              </p:par>
                            </p:childTnLst>
                          </p:cTn>
                        </p:par>
                      </p:childTnLst>
                    </p:cTn>
                  </p:par>
                  <p:par>
                    <p:cTn id="30" fill="hold">
                      <p:stCondLst>
                        <p:cond delay="indefinite"/>
                      </p:stCondLst>
                      <p:childTnLst>
                        <p:par>
                          <p:cTn id="31" fill="hold">
                            <p:stCondLst>
                              <p:cond delay="0"/>
                            </p:stCondLst>
                            <p:childTnLst>
                              <p:par>
                                <p:cTn id="32" presetID="31" presetClass="entr" presetSubtype="0" fill="hold" nodeType="clickEffect">
                                  <p:stCondLst>
                                    <p:cond delay="0"/>
                                  </p:stCondLst>
                                  <p:childTnLst>
                                    <p:set>
                                      <p:cBhvr>
                                        <p:cTn id="33" dur="1" fill="hold">
                                          <p:stCondLst>
                                            <p:cond delay="0"/>
                                          </p:stCondLst>
                                        </p:cTn>
                                        <p:tgtEl>
                                          <p:spTgt spid="30"/>
                                        </p:tgtEl>
                                        <p:attrNameLst>
                                          <p:attrName>style.visibility</p:attrName>
                                        </p:attrNameLst>
                                      </p:cBhvr>
                                      <p:to>
                                        <p:strVal val="visible"/>
                                      </p:to>
                                    </p:set>
                                    <p:anim calcmode="lin" valueType="num">
                                      <p:cBhvr>
                                        <p:cTn id="34" dur="1000" fill="hold"/>
                                        <p:tgtEl>
                                          <p:spTgt spid="30"/>
                                        </p:tgtEl>
                                        <p:attrNameLst>
                                          <p:attrName>ppt_w</p:attrName>
                                        </p:attrNameLst>
                                      </p:cBhvr>
                                      <p:tavLst>
                                        <p:tav tm="0">
                                          <p:val>
                                            <p:fltVal val="0"/>
                                          </p:val>
                                        </p:tav>
                                        <p:tav tm="100000">
                                          <p:val>
                                            <p:strVal val="#ppt_w"/>
                                          </p:val>
                                        </p:tav>
                                      </p:tavLst>
                                    </p:anim>
                                    <p:anim calcmode="lin" valueType="num">
                                      <p:cBhvr>
                                        <p:cTn id="35" dur="1000" fill="hold"/>
                                        <p:tgtEl>
                                          <p:spTgt spid="30"/>
                                        </p:tgtEl>
                                        <p:attrNameLst>
                                          <p:attrName>ppt_h</p:attrName>
                                        </p:attrNameLst>
                                      </p:cBhvr>
                                      <p:tavLst>
                                        <p:tav tm="0">
                                          <p:val>
                                            <p:fltVal val="0"/>
                                          </p:val>
                                        </p:tav>
                                        <p:tav tm="100000">
                                          <p:val>
                                            <p:strVal val="#ppt_h"/>
                                          </p:val>
                                        </p:tav>
                                      </p:tavLst>
                                    </p:anim>
                                    <p:anim calcmode="lin" valueType="num">
                                      <p:cBhvr>
                                        <p:cTn id="36" dur="1000" fill="hold"/>
                                        <p:tgtEl>
                                          <p:spTgt spid="30"/>
                                        </p:tgtEl>
                                        <p:attrNameLst>
                                          <p:attrName>style.rotation</p:attrName>
                                        </p:attrNameLst>
                                      </p:cBhvr>
                                      <p:tavLst>
                                        <p:tav tm="0">
                                          <p:val>
                                            <p:fltVal val="90"/>
                                          </p:val>
                                        </p:tav>
                                        <p:tav tm="100000">
                                          <p:val>
                                            <p:fltVal val="0"/>
                                          </p:val>
                                        </p:tav>
                                      </p:tavLst>
                                    </p:anim>
                                    <p:animEffect transition="in" filter="fade">
                                      <p:cBhvr>
                                        <p:cTn id="37" dur="1000"/>
                                        <p:tgtEl>
                                          <p:spTgt spid="30"/>
                                        </p:tgtEl>
                                      </p:cBhvr>
                                    </p:animEffect>
                                  </p:childTnLst>
                                </p:cTn>
                              </p:par>
                              <p:par>
                                <p:cTn id="38" presetID="53" presetClass="entr" presetSubtype="16" fill="hold" nodeType="withEffect">
                                  <p:stCondLst>
                                    <p:cond delay="0"/>
                                  </p:stCondLst>
                                  <p:childTnLst>
                                    <p:set>
                                      <p:cBhvr>
                                        <p:cTn id="39" dur="1" fill="hold">
                                          <p:stCondLst>
                                            <p:cond delay="0"/>
                                          </p:stCondLst>
                                        </p:cTn>
                                        <p:tgtEl>
                                          <p:spTgt spid="37"/>
                                        </p:tgtEl>
                                        <p:attrNameLst>
                                          <p:attrName>style.visibility</p:attrName>
                                        </p:attrNameLst>
                                      </p:cBhvr>
                                      <p:to>
                                        <p:strVal val="visible"/>
                                      </p:to>
                                    </p:set>
                                    <p:anim calcmode="lin" valueType="num">
                                      <p:cBhvr>
                                        <p:cTn id="40" dur="500" fill="hold"/>
                                        <p:tgtEl>
                                          <p:spTgt spid="37"/>
                                        </p:tgtEl>
                                        <p:attrNameLst>
                                          <p:attrName>ppt_w</p:attrName>
                                        </p:attrNameLst>
                                      </p:cBhvr>
                                      <p:tavLst>
                                        <p:tav tm="0">
                                          <p:val>
                                            <p:fltVal val="0"/>
                                          </p:val>
                                        </p:tav>
                                        <p:tav tm="100000">
                                          <p:val>
                                            <p:strVal val="#ppt_w"/>
                                          </p:val>
                                        </p:tav>
                                      </p:tavLst>
                                    </p:anim>
                                    <p:anim calcmode="lin" valueType="num">
                                      <p:cBhvr>
                                        <p:cTn id="41" dur="500" fill="hold"/>
                                        <p:tgtEl>
                                          <p:spTgt spid="37"/>
                                        </p:tgtEl>
                                        <p:attrNameLst>
                                          <p:attrName>ppt_h</p:attrName>
                                        </p:attrNameLst>
                                      </p:cBhvr>
                                      <p:tavLst>
                                        <p:tav tm="0">
                                          <p:val>
                                            <p:fltVal val="0"/>
                                          </p:val>
                                        </p:tav>
                                        <p:tav tm="100000">
                                          <p:val>
                                            <p:strVal val="#ppt_h"/>
                                          </p:val>
                                        </p:tav>
                                      </p:tavLst>
                                    </p:anim>
                                    <p:animEffect transition="in" filter="fade">
                                      <p:cBhvr>
                                        <p:cTn id="42" dur="500"/>
                                        <p:tgtEl>
                                          <p:spTgt spid="37"/>
                                        </p:tgtEl>
                                      </p:cBhvr>
                                    </p:animEffect>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36"/>
                                        </p:tgtEl>
                                        <p:attrNameLst>
                                          <p:attrName>style.visibility</p:attrName>
                                        </p:attrNameLst>
                                      </p:cBhvr>
                                      <p:to>
                                        <p:strVal val="visible"/>
                                      </p:to>
                                    </p:set>
                                    <p:animEffect transition="in" filter="fade">
                                      <p:cBhvr>
                                        <p:cTn id="47" dur="1000"/>
                                        <p:tgtEl>
                                          <p:spTgt spid="36"/>
                                        </p:tgtEl>
                                      </p:cBhvr>
                                    </p:animEffect>
                                    <p:anim calcmode="lin" valueType="num">
                                      <p:cBhvr>
                                        <p:cTn id="48" dur="1000" fill="hold"/>
                                        <p:tgtEl>
                                          <p:spTgt spid="36"/>
                                        </p:tgtEl>
                                        <p:attrNameLst>
                                          <p:attrName>ppt_x</p:attrName>
                                        </p:attrNameLst>
                                      </p:cBhvr>
                                      <p:tavLst>
                                        <p:tav tm="0">
                                          <p:val>
                                            <p:strVal val="#ppt_x"/>
                                          </p:val>
                                        </p:tav>
                                        <p:tav tm="100000">
                                          <p:val>
                                            <p:strVal val="#ppt_x"/>
                                          </p:val>
                                        </p:tav>
                                      </p:tavLst>
                                    </p:anim>
                                    <p:anim calcmode="lin" valueType="num">
                                      <p:cBhvr>
                                        <p:cTn id="49"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nodeType="clickEffect">
                                  <p:stCondLst>
                                    <p:cond delay="0"/>
                                  </p:stCondLst>
                                  <p:childTnLst>
                                    <p:set>
                                      <p:cBhvr>
                                        <p:cTn id="53" dur="1" fill="hold">
                                          <p:stCondLst>
                                            <p:cond delay="0"/>
                                          </p:stCondLst>
                                        </p:cTn>
                                        <p:tgtEl>
                                          <p:spTgt spid="12"/>
                                        </p:tgtEl>
                                        <p:attrNameLst>
                                          <p:attrName>style.visibility</p:attrName>
                                        </p:attrNameLst>
                                      </p:cBhvr>
                                      <p:to>
                                        <p:strVal val="visible"/>
                                      </p:to>
                                    </p:set>
                                    <p:animEffect transition="in" filter="fade">
                                      <p:cBhvr>
                                        <p:cTn id="54" dur="1000"/>
                                        <p:tgtEl>
                                          <p:spTgt spid="12"/>
                                        </p:tgtEl>
                                      </p:cBhvr>
                                    </p:animEffect>
                                    <p:anim calcmode="lin" valueType="num">
                                      <p:cBhvr>
                                        <p:cTn id="55" dur="1000" fill="hold"/>
                                        <p:tgtEl>
                                          <p:spTgt spid="12"/>
                                        </p:tgtEl>
                                        <p:attrNameLst>
                                          <p:attrName>ppt_x</p:attrName>
                                        </p:attrNameLst>
                                      </p:cBhvr>
                                      <p:tavLst>
                                        <p:tav tm="0">
                                          <p:val>
                                            <p:strVal val="#ppt_x"/>
                                          </p:val>
                                        </p:tav>
                                        <p:tav tm="100000">
                                          <p:val>
                                            <p:strVal val="#ppt_x"/>
                                          </p:val>
                                        </p:tav>
                                      </p:tavLst>
                                    </p:anim>
                                    <p:anim calcmode="lin" valueType="num">
                                      <p:cBhvr>
                                        <p:cTn id="5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Rounded Corners 25">
            <a:extLst>
              <a:ext uri="{FF2B5EF4-FFF2-40B4-BE49-F238E27FC236}">
                <a16:creationId xmlns:a16="http://schemas.microsoft.com/office/drawing/2014/main" xmlns="" id="{31102EEC-918E-4685-9E80-2CA2D6BA2D6B}"/>
              </a:ext>
            </a:extLst>
          </p:cNvPr>
          <p:cNvSpPr/>
          <p:nvPr/>
        </p:nvSpPr>
        <p:spPr>
          <a:xfrm>
            <a:off x="444500" y="444500"/>
            <a:ext cx="11341100" cy="60071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组合 4">
            <a:extLst>
              <a:ext uri="{FF2B5EF4-FFF2-40B4-BE49-F238E27FC236}">
                <a16:creationId xmlns:a16="http://schemas.microsoft.com/office/drawing/2014/main" xmlns="" id="{56322765-05BC-4012-8FB8-4744F732392C}"/>
              </a:ext>
            </a:extLst>
          </p:cNvPr>
          <p:cNvGrpSpPr/>
          <p:nvPr/>
        </p:nvGrpSpPr>
        <p:grpSpPr>
          <a:xfrm>
            <a:off x="5830010" y="5155547"/>
            <a:ext cx="6442560" cy="1914952"/>
            <a:chOff x="0" y="3566019"/>
            <a:chExt cx="12298652" cy="3655585"/>
          </a:xfrm>
        </p:grpSpPr>
        <p:pic>
          <p:nvPicPr>
            <p:cNvPr id="12" name="图片 5">
              <a:extLst>
                <a:ext uri="{FF2B5EF4-FFF2-40B4-BE49-F238E27FC236}">
                  <a16:creationId xmlns:a16="http://schemas.microsoft.com/office/drawing/2014/main" xmlns="" id="{F77EACB8-66C7-4448-8982-6DCA666100D7}"/>
                </a:ext>
              </a:extLst>
            </p:cNvPr>
            <p:cNvPicPr>
              <a:picLocks noChangeAspect="1"/>
            </p:cNvPicPr>
            <p:nvPr/>
          </p:nvPicPr>
          <p:blipFill rotWithShape="1">
            <a:blip r:embed="rId2">
              <a:extLst>
                <a:ext uri="{28A0092B-C50C-407E-A947-70E740481C1C}">
                  <a14:useLocalDpi xmlns:a14="http://schemas.microsoft.com/office/drawing/2010/main" val="0"/>
                </a:ext>
              </a:extLst>
            </a:blip>
            <a:srcRect l="58176" t="52867" r="-1171" b="21243"/>
            <a:stretch/>
          </p:blipFill>
          <p:spPr>
            <a:xfrm>
              <a:off x="9118237" y="3815161"/>
              <a:ext cx="3180415" cy="3406443"/>
            </a:xfrm>
            <a:prstGeom prst="rect">
              <a:avLst/>
            </a:prstGeom>
          </p:spPr>
        </p:pic>
        <p:grpSp>
          <p:nvGrpSpPr>
            <p:cNvPr id="13" name="组合 6">
              <a:extLst>
                <a:ext uri="{FF2B5EF4-FFF2-40B4-BE49-F238E27FC236}">
                  <a16:creationId xmlns:a16="http://schemas.microsoft.com/office/drawing/2014/main" xmlns="" id="{AE25196C-8D0E-4872-A442-E2B4052E910C}"/>
                </a:ext>
              </a:extLst>
            </p:cNvPr>
            <p:cNvGrpSpPr/>
            <p:nvPr/>
          </p:nvGrpSpPr>
          <p:grpSpPr>
            <a:xfrm>
              <a:off x="0" y="3566019"/>
              <a:ext cx="12195836" cy="3433990"/>
              <a:chOff x="-3836" y="3564981"/>
              <a:chExt cx="12195836" cy="3433990"/>
            </a:xfrm>
          </p:grpSpPr>
          <p:pic>
            <p:nvPicPr>
              <p:cNvPr id="14" name="图片 7">
                <a:extLst>
                  <a:ext uri="{FF2B5EF4-FFF2-40B4-BE49-F238E27FC236}">
                    <a16:creationId xmlns:a16="http://schemas.microsoft.com/office/drawing/2014/main" xmlns="" id="{E902CDC3-BB9C-4B1A-9BD4-F626AA168EDE}"/>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4596"/>
              <a:stretch/>
            </p:blipFill>
            <p:spPr>
              <a:xfrm>
                <a:off x="-3836" y="3705474"/>
                <a:ext cx="2664699" cy="3152526"/>
              </a:xfrm>
              <a:prstGeom prst="rect">
                <a:avLst/>
              </a:prstGeom>
            </p:spPr>
          </p:pic>
          <p:grpSp>
            <p:nvGrpSpPr>
              <p:cNvPr id="15" name="组合 8">
                <a:extLst>
                  <a:ext uri="{FF2B5EF4-FFF2-40B4-BE49-F238E27FC236}">
                    <a16:creationId xmlns:a16="http://schemas.microsoft.com/office/drawing/2014/main" xmlns="" id="{9E4CC67F-9B18-49F3-8D7A-4A0B86B0A401}"/>
                  </a:ext>
                </a:extLst>
              </p:cNvPr>
              <p:cNvGrpSpPr/>
              <p:nvPr/>
            </p:nvGrpSpPr>
            <p:grpSpPr>
              <a:xfrm>
                <a:off x="169579" y="3564981"/>
                <a:ext cx="12022421" cy="3433990"/>
                <a:chOff x="169579" y="3564981"/>
                <a:chExt cx="12022421" cy="3433990"/>
              </a:xfrm>
            </p:grpSpPr>
            <p:pic>
              <p:nvPicPr>
                <p:cNvPr id="16" name="图片 9">
                  <a:extLst>
                    <a:ext uri="{FF2B5EF4-FFF2-40B4-BE49-F238E27FC236}">
                      <a16:creationId xmlns:a16="http://schemas.microsoft.com/office/drawing/2014/main" xmlns="" id="{DDB2D210-0852-4BB4-8E0E-4E9A74583002}"/>
                    </a:ext>
                  </a:extLst>
                </p:cNvPr>
                <p:cNvPicPr>
                  <a:picLocks noChangeAspect="1"/>
                </p:cNvPicPr>
                <p:nvPr/>
              </p:nvPicPr>
              <p:blipFill rotWithShape="1">
                <a:blip r:embed="rId3">
                  <a:extLst>
                    <a:ext uri="{28A0092B-C50C-407E-A947-70E740481C1C}">
                      <a14:useLocalDpi xmlns:a14="http://schemas.microsoft.com/office/drawing/2010/main" val="0"/>
                    </a:ext>
                  </a:extLst>
                </a:blip>
                <a:srcRect l="65426" t="67526" r="-108" b="9176"/>
                <a:stretch/>
              </p:blipFill>
              <p:spPr>
                <a:xfrm>
                  <a:off x="9429135" y="3564981"/>
                  <a:ext cx="2762865" cy="3301218"/>
                </a:xfrm>
                <a:prstGeom prst="rect">
                  <a:avLst/>
                </a:prstGeom>
              </p:spPr>
            </p:pic>
            <p:grpSp>
              <p:nvGrpSpPr>
                <p:cNvPr id="17" name="组合 10">
                  <a:extLst>
                    <a:ext uri="{FF2B5EF4-FFF2-40B4-BE49-F238E27FC236}">
                      <a16:creationId xmlns:a16="http://schemas.microsoft.com/office/drawing/2014/main" xmlns="" id="{48E0D5F1-7C85-48FB-B524-BDB37A5195B1}"/>
                    </a:ext>
                  </a:extLst>
                </p:cNvPr>
                <p:cNvGrpSpPr/>
                <p:nvPr/>
              </p:nvGrpSpPr>
              <p:grpSpPr>
                <a:xfrm>
                  <a:off x="169579" y="3963247"/>
                  <a:ext cx="9959645" cy="3035724"/>
                  <a:chOff x="169579" y="3963247"/>
                  <a:chExt cx="9959645" cy="3035724"/>
                </a:xfrm>
              </p:grpSpPr>
              <p:pic>
                <p:nvPicPr>
                  <p:cNvPr id="18" name="图片 11">
                    <a:extLst>
                      <a:ext uri="{FF2B5EF4-FFF2-40B4-BE49-F238E27FC236}">
                        <a16:creationId xmlns:a16="http://schemas.microsoft.com/office/drawing/2014/main" xmlns="" id="{583D3A4E-23D7-480E-978F-7AF82E408386}"/>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169579" y="4358452"/>
                    <a:ext cx="2467897" cy="2528052"/>
                  </a:xfrm>
                  <a:prstGeom prst="rect">
                    <a:avLst/>
                  </a:prstGeom>
                </p:spPr>
              </p:pic>
              <p:pic>
                <p:nvPicPr>
                  <p:cNvPr id="19" name="图片 12">
                    <a:extLst>
                      <a:ext uri="{FF2B5EF4-FFF2-40B4-BE49-F238E27FC236}">
                        <a16:creationId xmlns:a16="http://schemas.microsoft.com/office/drawing/2014/main" xmlns="" id="{3B89093F-7114-4198-B246-1A9E5AF6EFA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8729046" y="4649650"/>
                    <a:ext cx="1400178" cy="2298273"/>
                  </a:xfrm>
                  <a:prstGeom prst="rect">
                    <a:avLst/>
                  </a:prstGeom>
                </p:spPr>
              </p:pic>
              <p:pic>
                <p:nvPicPr>
                  <p:cNvPr id="20" name="图片 13">
                    <a:extLst>
                      <a:ext uri="{FF2B5EF4-FFF2-40B4-BE49-F238E27FC236}">
                        <a16:creationId xmlns:a16="http://schemas.microsoft.com/office/drawing/2014/main" xmlns="" id="{B83E0C07-9316-4FFA-984D-45D17877FF3D}"/>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2291851" y="4991808"/>
                    <a:ext cx="1850211" cy="1895310"/>
                  </a:xfrm>
                  <a:prstGeom prst="rect">
                    <a:avLst/>
                  </a:prstGeom>
                </p:spPr>
              </p:pic>
              <p:pic>
                <p:nvPicPr>
                  <p:cNvPr id="21" name="图片 14">
                    <a:extLst>
                      <a:ext uri="{FF2B5EF4-FFF2-40B4-BE49-F238E27FC236}">
                        <a16:creationId xmlns:a16="http://schemas.microsoft.com/office/drawing/2014/main" xmlns="" id="{DCBE873A-825D-4619-9C1C-805468CF4420}"/>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7243369" y="4922282"/>
                    <a:ext cx="1917482" cy="1964221"/>
                  </a:xfrm>
                  <a:prstGeom prst="rect">
                    <a:avLst/>
                  </a:prstGeom>
                </p:spPr>
              </p:pic>
              <p:pic>
                <p:nvPicPr>
                  <p:cNvPr id="22" name="图片 15">
                    <a:extLst>
                      <a:ext uri="{FF2B5EF4-FFF2-40B4-BE49-F238E27FC236}">
                        <a16:creationId xmlns:a16="http://schemas.microsoft.com/office/drawing/2014/main" xmlns="" id="{B4DE0A29-040D-4753-8583-BEE3BE3147AF}"/>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t="48762" r="59945" b="26775"/>
                  <a:stretch/>
                </p:blipFill>
                <p:spPr>
                  <a:xfrm>
                    <a:off x="3826598" y="5351805"/>
                    <a:ext cx="1400178" cy="1521061"/>
                  </a:xfrm>
                  <a:prstGeom prst="rect">
                    <a:avLst/>
                  </a:prstGeom>
                </p:spPr>
              </p:pic>
              <p:pic>
                <p:nvPicPr>
                  <p:cNvPr id="23" name="图片 16">
                    <a:extLst>
                      <a:ext uri="{FF2B5EF4-FFF2-40B4-BE49-F238E27FC236}">
                        <a16:creationId xmlns:a16="http://schemas.microsoft.com/office/drawing/2014/main" xmlns="" id="{A538286F-59A4-45A4-9D36-1A84D848426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4564326" y="4700698"/>
                    <a:ext cx="1400178" cy="2298273"/>
                  </a:xfrm>
                  <a:prstGeom prst="rect">
                    <a:avLst/>
                  </a:prstGeom>
                </p:spPr>
              </p:pic>
              <p:pic>
                <p:nvPicPr>
                  <p:cNvPr id="24" name="图片 17">
                    <a:extLst>
                      <a:ext uri="{FF2B5EF4-FFF2-40B4-BE49-F238E27FC236}">
                        <a16:creationId xmlns:a16="http://schemas.microsoft.com/office/drawing/2014/main" xmlns="" id="{C7A9CB0F-445E-42B0-BE98-BDDA7DC9C454}"/>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6775"/>
                  <a:stretch/>
                </p:blipFill>
                <p:spPr>
                  <a:xfrm>
                    <a:off x="5264416" y="3963247"/>
                    <a:ext cx="2664699" cy="2894753"/>
                  </a:xfrm>
                  <a:prstGeom prst="rect">
                    <a:avLst/>
                  </a:prstGeom>
                </p:spPr>
              </p:pic>
            </p:grpSp>
          </p:grpSp>
        </p:grpSp>
      </p:grpSp>
      <p:pic>
        <p:nvPicPr>
          <p:cNvPr id="28" name="Picture 27">
            <a:extLst>
              <a:ext uri="{FF2B5EF4-FFF2-40B4-BE49-F238E27FC236}">
                <a16:creationId xmlns:a16="http://schemas.microsoft.com/office/drawing/2014/main" xmlns="" id="{EBE76DF5-E654-44BA-8C3C-63DFBD16BDAA}"/>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588251" y="641436"/>
            <a:ext cx="6496608" cy="1651428"/>
          </a:xfrm>
          <a:prstGeom prst="rect">
            <a:avLst/>
          </a:prstGeom>
        </p:spPr>
      </p:pic>
      <p:pic>
        <p:nvPicPr>
          <p:cNvPr id="2050" name="Picture 2" descr="Trả lời câu hỏi bài Những người bạn tốt | Hướng dẫn chi tiết từng câu hỏi  bài Những người bạn tốt">
            <a:extLst>
              <a:ext uri="{FF2B5EF4-FFF2-40B4-BE49-F238E27FC236}">
                <a16:creationId xmlns:a16="http://schemas.microsoft.com/office/drawing/2014/main" xmlns="" id="{E653692B-DFED-4867-8AE8-2745E143D8EE}"/>
              </a:ext>
            </a:extLst>
          </p:cNvPr>
          <p:cNvPicPr>
            <a:picLocks noChangeAspect="1" noChangeArrowheads="1"/>
          </p:cNvPicPr>
          <p:nvPr/>
        </p:nvPicPr>
        <p:blipFill>
          <a:blip r:embed="rId12">
            <a:extLst>
              <a:ext uri="{BEBA8EAE-BF5A-486C-A8C5-ECC9F3942E4B}">
                <a14:imgProps xmlns:a14="http://schemas.microsoft.com/office/drawing/2010/main">
                  <a14:imgLayer r:embed="rId13">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774089" y="845842"/>
            <a:ext cx="2762250" cy="496252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grpSp>
        <p:nvGrpSpPr>
          <p:cNvPr id="30" name="组合 4">
            <a:extLst>
              <a:ext uri="{FF2B5EF4-FFF2-40B4-BE49-F238E27FC236}">
                <a16:creationId xmlns:a16="http://schemas.microsoft.com/office/drawing/2014/main" xmlns="" id="{02F7CFD9-2AEC-413B-B96A-80968A4D63D3}"/>
              </a:ext>
            </a:extLst>
          </p:cNvPr>
          <p:cNvGrpSpPr/>
          <p:nvPr/>
        </p:nvGrpSpPr>
        <p:grpSpPr>
          <a:xfrm flipH="1">
            <a:off x="-61820" y="5164897"/>
            <a:ext cx="6442560" cy="1914952"/>
            <a:chOff x="0" y="3566019"/>
            <a:chExt cx="12298652" cy="3655585"/>
          </a:xfrm>
        </p:grpSpPr>
        <p:pic>
          <p:nvPicPr>
            <p:cNvPr id="31" name="图片 5">
              <a:extLst>
                <a:ext uri="{FF2B5EF4-FFF2-40B4-BE49-F238E27FC236}">
                  <a16:creationId xmlns:a16="http://schemas.microsoft.com/office/drawing/2014/main" xmlns="" id="{3188F653-4AAD-4A84-8879-12A69AD8B88B}"/>
                </a:ext>
              </a:extLst>
            </p:cNvPr>
            <p:cNvPicPr>
              <a:picLocks noChangeAspect="1"/>
            </p:cNvPicPr>
            <p:nvPr/>
          </p:nvPicPr>
          <p:blipFill rotWithShape="1">
            <a:blip r:embed="rId2">
              <a:extLst>
                <a:ext uri="{28A0092B-C50C-407E-A947-70E740481C1C}">
                  <a14:useLocalDpi xmlns:a14="http://schemas.microsoft.com/office/drawing/2010/main" val="0"/>
                </a:ext>
              </a:extLst>
            </a:blip>
            <a:srcRect l="58176" t="52867" r="-1171" b="21243"/>
            <a:stretch/>
          </p:blipFill>
          <p:spPr>
            <a:xfrm>
              <a:off x="9118237" y="3815161"/>
              <a:ext cx="3180415" cy="3406443"/>
            </a:xfrm>
            <a:prstGeom prst="rect">
              <a:avLst/>
            </a:prstGeom>
          </p:spPr>
        </p:pic>
        <p:grpSp>
          <p:nvGrpSpPr>
            <p:cNvPr id="32" name="组合 6">
              <a:extLst>
                <a:ext uri="{FF2B5EF4-FFF2-40B4-BE49-F238E27FC236}">
                  <a16:creationId xmlns:a16="http://schemas.microsoft.com/office/drawing/2014/main" xmlns="" id="{9ED19737-99AA-4CCA-987A-731AB5C91F16}"/>
                </a:ext>
              </a:extLst>
            </p:cNvPr>
            <p:cNvGrpSpPr/>
            <p:nvPr/>
          </p:nvGrpSpPr>
          <p:grpSpPr>
            <a:xfrm>
              <a:off x="0" y="3566019"/>
              <a:ext cx="12195836" cy="3433990"/>
              <a:chOff x="-3836" y="3564981"/>
              <a:chExt cx="12195836" cy="3433990"/>
            </a:xfrm>
          </p:grpSpPr>
          <p:pic>
            <p:nvPicPr>
              <p:cNvPr id="33" name="图片 7">
                <a:extLst>
                  <a:ext uri="{FF2B5EF4-FFF2-40B4-BE49-F238E27FC236}">
                    <a16:creationId xmlns:a16="http://schemas.microsoft.com/office/drawing/2014/main" xmlns="" id="{54FFDDAB-45C2-44AD-8052-CE9B38B783D9}"/>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4596"/>
              <a:stretch/>
            </p:blipFill>
            <p:spPr>
              <a:xfrm>
                <a:off x="-3836" y="3705474"/>
                <a:ext cx="2664699" cy="3152526"/>
              </a:xfrm>
              <a:prstGeom prst="rect">
                <a:avLst/>
              </a:prstGeom>
            </p:spPr>
          </p:pic>
          <p:grpSp>
            <p:nvGrpSpPr>
              <p:cNvPr id="34" name="组合 8">
                <a:extLst>
                  <a:ext uri="{FF2B5EF4-FFF2-40B4-BE49-F238E27FC236}">
                    <a16:creationId xmlns:a16="http://schemas.microsoft.com/office/drawing/2014/main" xmlns="" id="{0F61B89B-D832-45AA-AF9E-5302468A2FB6}"/>
                  </a:ext>
                </a:extLst>
              </p:cNvPr>
              <p:cNvGrpSpPr/>
              <p:nvPr/>
            </p:nvGrpSpPr>
            <p:grpSpPr>
              <a:xfrm>
                <a:off x="169579" y="3564981"/>
                <a:ext cx="12022421" cy="3433990"/>
                <a:chOff x="169579" y="3564981"/>
                <a:chExt cx="12022421" cy="3433990"/>
              </a:xfrm>
            </p:grpSpPr>
            <p:pic>
              <p:nvPicPr>
                <p:cNvPr id="35" name="图片 9">
                  <a:extLst>
                    <a:ext uri="{FF2B5EF4-FFF2-40B4-BE49-F238E27FC236}">
                      <a16:creationId xmlns:a16="http://schemas.microsoft.com/office/drawing/2014/main" xmlns="" id="{C15DF47A-0ED9-430F-B7DE-0BA2463E5C86}"/>
                    </a:ext>
                  </a:extLst>
                </p:cNvPr>
                <p:cNvPicPr>
                  <a:picLocks noChangeAspect="1"/>
                </p:cNvPicPr>
                <p:nvPr/>
              </p:nvPicPr>
              <p:blipFill rotWithShape="1">
                <a:blip r:embed="rId3">
                  <a:extLst>
                    <a:ext uri="{28A0092B-C50C-407E-A947-70E740481C1C}">
                      <a14:useLocalDpi xmlns:a14="http://schemas.microsoft.com/office/drawing/2010/main" val="0"/>
                    </a:ext>
                  </a:extLst>
                </a:blip>
                <a:srcRect l="65426" t="67526" r="-108" b="9176"/>
                <a:stretch/>
              </p:blipFill>
              <p:spPr>
                <a:xfrm>
                  <a:off x="9429135" y="3564981"/>
                  <a:ext cx="2762865" cy="3301218"/>
                </a:xfrm>
                <a:prstGeom prst="rect">
                  <a:avLst/>
                </a:prstGeom>
              </p:spPr>
            </p:pic>
            <p:grpSp>
              <p:nvGrpSpPr>
                <p:cNvPr id="36" name="组合 10">
                  <a:extLst>
                    <a:ext uri="{FF2B5EF4-FFF2-40B4-BE49-F238E27FC236}">
                      <a16:creationId xmlns:a16="http://schemas.microsoft.com/office/drawing/2014/main" xmlns="" id="{12B8F0BB-E2FA-48B4-BF63-9F9744560FA2}"/>
                    </a:ext>
                  </a:extLst>
                </p:cNvPr>
                <p:cNvGrpSpPr/>
                <p:nvPr/>
              </p:nvGrpSpPr>
              <p:grpSpPr>
                <a:xfrm>
                  <a:off x="169579" y="3963247"/>
                  <a:ext cx="9959645" cy="3035724"/>
                  <a:chOff x="169579" y="3963247"/>
                  <a:chExt cx="9959645" cy="3035724"/>
                </a:xfrm>
              </p:grpSpPr>
              <p:pic>
                <p:nvPicPr>
                  <p:cNvPr id="37" name="图片 11">
                    <a:extLst>
                      <a:ext uri="{FF2B5EF4-FFF2-40B4-BE49-F238E27FC236}">
                        <a16:creationId xmlns:a16="http://schemas.microsoft.com/office/drawing/2014/main" xmlns="" id="{E90EF9F3-B534-4B3A-8ED9-400A6D04A236}"/>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169579" y="4358452"/>
                    <a:ext cx="2467897" cy="2528052"/>
                  </a:xfrm>
                  <a:prstGeom prst="rect">
                    <a:avLst/>
                  </a:prstGeom>
                </p:spPr>
              </p:pic>
              <p:pic>
                <p:nvPicPr>
                  <p:cNvPr id="38" name="图片 12">
                    <a:extLst>
                      <a:ext uri="{FF2B5EF4-FFF2-40B4-BE49-F238E27FC236}">
                        <a16:creationId xmlns:a16="http://schemas.microsoft.com/office/drawing/2014/main" xmlns="" id="{DC10FBB6-37C0-4484-8B3B-F9FB7814FD1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8729046" y="4649650"/>
                    <a:ext cx="1400178" cy="2298273"/>
                  </a:xfrm>
                  <a:prstGeom prst="rect">
                    <a:avLst/>
                  </a:prstGeom>
                </p:spPr>
              </p:pic>
              <p:pic>
                <p:nvPicPr>
                  <p:cNvPr id="39" name="图片 13">
                    <a:extLst>
                      <a:ext uri="{FF2B5EF4-FFF2-40B4-BE49-F238E27FC236}">
                        <a16:creationId xmlns:a16="http://schemas.microsoft.com/office/drawing/2014/main" xmlns="" id="{3C8AEAD9-9B16-497D-9F09-525994CD24B7}"/>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2291851" y="4991808"/>
                    <a:ext cx="1850211" cy="1895310"/>
                  </a:xfrm>
                  <a:prstGeom prst="rect">
                    <a:avLst/>
                  </a:prstGeom>
                </p:spPr>
              </p:pic>
              <p:pic>
                <p:nvPicPr>
                  <p:cNvPr id="40" name="图片 14">
                    <a:extLst>
                      <a:ext uri="{FF2B5EF4-FFF2-40B4-BE49-F238E27FC236}">
                        <a16:creationId xmlns:a16="http://schemas.microsoft.com/office/drawing/2014/main" xmlns="" id="{04E4921D-0A9D-4F98-B9D7-73BC628DC9F9}"/>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7243369" y="4922282"/>
                    <a:ext cx="1917482" cy="1964221"/>
                  </a:xfrm>
                  <a:prstGeom prst="rect">
                    <a:avLst/>
                  </a:prstGeom>
                </p:spPr>
              </p:pic>
              <p:pic>
                <p:nvPicPr>
                  <p:cNvPr id="41" name="图片 15">
                    <a:extLst>
                      <a:ext uri="{FF2B5EF4-FFF2-40B4-BE49-F238E27FC236}">
                        <a16:creationId xmlns:a16="http://schemas.microsoft.com/office/drawing/2014/main" xmlns="" id="{FED885F0-62EE-4CD9-854A-4A7D5488FC9F}"/>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t="48762" r="59945" b="26775"/>
                  <a:stretch/>
                </p:blipFill>
                <p:spPr>
                  <a:xfrm>
                    <a:off x="3826598" y="5351805"/>
                    <a:ext cx="1400178" cy="1521061"/>
                  </a:xfrm>
                  <a:prstGeom prst="rect">
                    <a:avLst/>
                  </a:prstGeom>
                </p:spPr>
              </p:pic>
              <p:pic>
                <p:nvPicPr>
                  <p:cNvPr id="42" name="图片 16">
                    <a:extLst>
                      <a:ext uri="{FF2B5EF4-FFF2-40B4-BE49-F238E27FC236}">
                        <a16:creationId xmlns:a16="http://schemas.microsoft.com/office/drawing/2014/main" xmlns="" id="{DDA5C019-0BD2-4307-8FCC-166DA3A0281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4564326" y="4700698"/>
                    <a:ext cx="1400178" cy="2298273"/>
                  </a:xfrm>
                  <a:prstGeom prst="rect">
                    <a:avLst/>
                  </a:prstGeom>
                </p:spPr>
              </p:pic>
              <p:pic>
                <p:nvPicPr>
                  <p:cNvPr id="43" name="图片 17">
                    <a:extLst>
                      <a:ext uri="{FF2B5EF4-FFF2-40B4-BE49-F238E27FC236}">
                        <a16:creationId xmlns:a16="http://schemas.microsoft.com/office/drawing/2014/main" xmlns="" id="{6A159F02-952F-4F93-943D-EDCFB3332717}"/>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6775"/>
                  <a:stretch/>
                </p:blipFill>
                <p:spPr>
                  <a:xfrm>
                    <a:off x="5264416" y="3963247"/>
                    <a:ext cx="2664699" cy="2894753"/>
                  </a:xfrm>
                  <a:prstGeom prst="rect">
                    <a:avLst/>
                  </a:prstGeom>
                </p:spPr>
              </p:pic>
            </p:grpSp>
          </p:grpSp>
        </p:grpSp>
      </p:grpSp>
      <p:sp>
        <p:nvSpPr>
          <p:cNvPr id="51" name="TextBox 50">
            <a:extLst>
              <a:ext uri="{FF2B5EF4-FFF2-40B4-BE49-F238E27FC236}">
                <a16:creationId xmlns:a16="http://schemas.microsoft.com/office/drawing/2014/main" xmlns="" id="{D281C088-02CE-430B-9ED5-BB62A5847053}"/>
              </a:ext>
            </a:extLst>
          </p:cNvPr>
          <p:cNvSpPr txBox="1"/>
          <p:nvPr/>
        </p:nvSpPr>
        <p:spPr>
          <a:xfrm>
            <a:off x="6281033" y="2244665"/>
            <a:ext cx="3847602" cy="986360"/>
          </a:xfrm>
          <a:prstGeom prst="rect">
            <a:avLst/>
          </a:prstGeom>
          <a:noFill/>
        </p:spPr>
        <p:txBody>
          <a:bodyPr wrap="square" rtlCol="0">
            <a:spAutoFit/>
          </a:bodyPr>
          <a:lstStyle/>
          <a:p>
            <a:pPr>
              <a:lnSpc>
                <a:spcPct val="150000"/>
              </a:lnSpc>
            </a:pPr>
            <a:r>
              <a:rPr lang="en-US" sz="4400" b="1">
                <a:latin typeface="Times New Roman" pitchFamily="18" charset="0"/>
                <a:ea typeface="Barlow Condensed" panose="00000506000000000000" charset="0"/>
                <a:cs typeface="Times New Roman" pitchFamily="18" charset="0"/>
              </a:rPr>
              <a:t>Luyện </a:t>
            </a:r>
            <a:r>
              <a:rPr lang="en-US" sz="4400" b="1" dirty="0" err="1">
                <a:latin typeface="Times New Roman" pitchFamily="18" charset="0"/>
                <a:ea typeface="Barlow Condensed" panose="00000506000000000000" charset="0"/>
                <a:cs typeface="Times New Roman" pitchFamily="18" charset="0"/>
              </a:rPr>
              <a:t>đọc</a:t>
            </a:r>
            <a:endParaRPr lang="en-US" sz="4400" b="1" dirty="0">
              <a:latin typeface="Times New Roman" pitchFamily="18" charset="0"/>
              <a:ea typeface="Barlow Condensed" panose="00000506000000000000" charset="0"/>
              <a:cs typeface="Times New Roman" pitchFamily="18" charset="0"/>
            </a:endParaRPr>
          </a:p>
        </p:txBody>
      </p:sp>
      <p:sp>
        <p:nvSpPr>
          <p:cNvPr id="53" name="TextBox 52">
            <a:extLst>
              <a:ext uri="{FF2B5EF4-FFF2-40B4-BE49-F238E27FC236}">
                <a16:creationId xmlns:a16="http://schemas.microsoft.com/office/drawing/2014/main" xmlns="" id="{3CB8B3A6-8618-47A8-B217-437A6A86F9CA}"/>
              </a:ext>
            </a:extLst>
          </p:cNvPr>
          <p:cNvSpPr txBox="1"/>
          <p:nvPr/>
        </p:nvSpPr>
        <p:spPr>
          <a:xfrm>
            <a:off x="6281033" y="3359732"/>
            <a:ext cx="4346714" cy="986360"/>
          </a:xfrm>
          <a:prstGeom prst="rect">
            <a:avLst/>
          </a:prstGeom>
          <a:noFill/>
        </p:spPr>
        <p:txBody>
          <a:bodyPr wrap="square" rtlCol="0">
            <a:spAutoFit/>
          </a:bodyPr>
          <a:lstStyle/>
          <a:p>
            <a:pPr>
              <a:lnSpc>
                <a:spcPct val="150000"/>
              </a:lnSpc>
            </a:pPr>
            <a:r>
              <a:rPr lang="en-US" sz="4400" b="1">
                <a:latin typeface="Times New Roman" pitchFamily="18" charset="0"/>
                <a:ea typeface="Barlow Condensed" panose="00000506000000000000" charset="0"/>
                <a:cs typeface="Times New Roman" pitchFamily="18" charset="0"/>
              </a:rPr>
              <a:t>Tìm </a:t>
            </a:r>
            <a:r>
              <a:rPr lang="en-US" sz="4400" b="1" dirty="0" err="1">
                <a:latin typeface="Times New Roman" pitchFamily="18" charset="0"/>
                <a:ea typeface="Barlow Condensed" panose="00000506000000000000" charset="0"/>
                <a:cs typeface="Times New Roman" pitchFamily="18" charset="0"/>
              </a:rPr>
              <a:t>hiểu</a:t>
            </a:r>
            <a:r>
              <a:rPr lang="en-US" sz="4400" b="1" dirty="0">
                <a:latin typeface="Times New Roman" pitchFamily="18" charset="0"/>
                <a:ea typeface="Barlow Condensed" panose="00000506000000000000" charset="0"/>
                <a:cs typeface="Times New Roman" pitchFamily="18" charset="0"/>
              </a:rPr>
              <a:t> </a:t>
            </a:r>
            <a:r>
              <a:rPr lang="en-US" sz="4400" b="1" dirty="0" err="1">
                <a:latin typeface="Times New Roman" pitchFamily="18" charset="0"/>
                <a:ea typeface="Barlow Condensed" panose="00000506000000000000" charset="0"/>
                <a:cs typeface="Times New Roman" pitchFamily="18" charset="0"/>
              </a:rPr>
              <a:t>bài</a:t>
            </a:r>
            <a:endParaRPr lang="en-US" sz="4400" b="1" dirty="0">
              <a:latin typeface="Times New Roman" pitchFamily="18" charset="0"/>
              <a:ea typeface="Barlow Condensed" panose="00000506000000000000" charset="0"/>
              <a:cs typeface="Times New Roman" pitchFamily="18" charset="0"/>
            </a:endParaRPr>
          </a:p>
        </p:txBody>
      </p:sp>
      <p:sp>
        <p:nvSpPr>
          <p:cNvPr id="55" name="TextBox 54">
            <a:extLst>
              <a:ext uri="{FF2B5EF4-FFF2-40B4-BE49-F238E27FC236}">
                <a16:creationId xmlns:a16="http://schemas.microsoft.com/office/drawing/2014/main" xmlns="" id="{DCBC9AA6-5491-4637-A13B-A19DA7C09026}"/>
              </a:ext>
            </a:extLst>
          </p:cNvPr>
          <p:cNvSpPr txBox="1"/>
          <p:nvPr/>
        </p:nvSpPr>
        <p:spPr>
          <a:xfrm>
            <a:off x="6326667" y="4347659"/>
            <a:ext cx="4716578" cy="986360"/>
          </a:xfrm>
          <a:prstGeom prst="rect">
            <a:avLst/>
          </a:prstGeom>
          <a:noFill/>
        </p:spPr>
        <p:txBody>
          <a:bodyPr wrap="square" rtlCol="0">
            <a:spAutoFit/>
          </a:bodyPr>
          <a:lstStyle/>
          <a:p>
            <a:pPr>
              <a:lnSpc>
                <a:spcPct val="150000"/>
              </a:lnSpc>
            </a:pPr>
            <a:r>
              <a:rPr lang="en-US" sz="4400" b="1">
                <a:latin typeface="Times New Roman" pitchFamily="18" charset="0"/>
                <a:ea typeface="Barlow Condensed" panose="00000506000000000000" charset="0"/>
                <a:cs typeface="Times New Roman" pitchFamily="18" charset="0"/>
              </a:rPr>
              <a:t>Luyện </a:t>
            </a:r>
            <a:r>
              <a:rPr lang="en-US" sz="4400" b="1" dirty="0" err="1">
                <a:latin typeface="Times New Roman" pitchFamily="18" charset="0"/>
                <a:ea typeface="Barlow Condensed" panose="00000506000000000000" charset="0"/>
                <a:cs typeface="Times New Roman" pitchFamily="18" charset="0"/>
              </a:rPr>
              <a:t>đọc</a:t>
            </a:r>
            <a:r>
              <a:rPr lang="en-US" sz="4400" b="1" dirty="0">
                <a:latin typeface="Times New Roman" pitchFamily="18" charset="0"/>
                <a:ea typeface="Barlow Condensed" panose="00000506000000000000" charset="0"/>
                <a:cs typeface="Times New Roman" pitchFamily="18" charset="0"/>
              </a:rPr>
              <a:t> hay</a:t>
            </a:r>
          </a:p>
        </p:txBody>
      </p:sp>
      <p:pic>
        <p:nvPicPr>
          <p:cNvPr id="2052" name="Picture 4" descr="One two three four progress bar stickers Vector Image">
            <a:extLst>
              <a:ext uri="{FF2B5EF4-FFF2-40B4-BE49-F238E27FC236}">
                <a16:creationId xmlns:a16="http://schemas.microsoft.com/office/drawing/2014/main" xmlns="" id="{CB205CEE-44D3-4B76-B6F8-DF1248A7F586}"/>
              </a:ext>
            </a:extLst>
          </p:cNvPr>
          <p:cNvPicPr>
            <a:picLocks noChangeAspect="1" noChangeArrowheads="1"/>
          </p:cNvPicPr>
          <p:nvPr/>
        </p:nvPicPr>
        <p:blipFill rotWithShape="1">
          <a:blip r:embed="rId14" cstate="print">
            <a:extLst>
              <a:ext uri="{BEBA8EAE-BF5A-486C-A8C5-ECC9F3942E4B}">
                <a14:imgProps xmlns:a14="http://schemas.microsoft.com/office/drawing/2010/main">
                  <a14:imgLayer r:embed="rId15">
                    <a14:imgEffect>
                      <a14:backgroundRemoval t="4167" b="51944" l="2400" r="59100">
                        <a14:foregroundMark x1="26600" y1="19815" x2="29400" y2="23519"/>
                        <a14:foregroundMark x1="29400" y1="17315" x2="28800" y2="34907"/>
                      </a14:backgroundRemoval>
                    </a14:imgEffect>
                    <a14:imgEffect>
                      <a14:saturation sat="200000"/>
                    </a14:imgEffect>
                    <a14:imgEffect>
                      <a14:brightnessContrast bright="20000"/>
                    </a14:imgEffect>
                  </a14:imgLayer>
                </a14:imgProps>
              </a:ext>
              <a:ext uri="{28A0092B-C50C-407E-A947-70E740481C1C}">
                <a14:useLocalDpi xmlns:a14="http://schemas.microsoft.com/office/drawing/2010/main" val="0"/>
              </a:ext>
            </a:extLst>
          </a:blip>
          <a:srcRect l="6500" t="5002" r="50000" b="56312"/>
          <a:stretch/>
        </p:blipFill>
        <p:spPr bwMode="auto">
          <a:xfrm>
            <a:off x="5247341" y="2185325"/>
            <a:ext cx="1033692" cy="992844"/>
          </a:xfrm>
          <a:prstGeom prst="rect">
            <a:avLst/>
          </a:prstGeom>
          <a:noFill/>
          <a:extLst>
            <a:ext uri="{909E8E84-426E-40DD-AFC4-6F175D3DCCD1}">
              <a14:hiddenFill xmlns:a14="http://schemas.microsoft.com/office/drawing/2010/main">
                <a:solidFill>
                  <a:srgbClr val="FFFFFF"/>
                </a:solidFill>
              </a14:hiddenFill>
            </a:ext>
          </a:extLst>
        </p:spPr>
      </p:pic>
      <p:pic>
        <p:nvPicPr>
          <p:cNvPr id="57" name="Picture 4" descr="One two three four progress bar stickers Vector Image">
            <a:extLst>
              <a:ext uri="{FF2B5EF4-FFF2-40B4-BE49-F238E27FC236}">
                <a16:creationId xmlns:a16="http://schemas.microsoft.com/office/drawing/2014/main" xmlns="" id="{3942C2B4-8FA6-45C0-B7C6-5152A9355FF3}"/>
              </a:ext>
            </a:extLst>
          </p:cNvPr>
          <p:cNvPicPr>
            <a:picLocks noChangeAspect="1" noChangeArrowheads="1"/>
          </p:cNvPicPr>
          <p:nvPr/>
        </p:nvPicPr>
        <p:blipFill rotWithShape="1">
          <a:blip r:embed="rId16" cstate="print">
            <a:extLst>
              <a:ext uri="{BEBA8EAE-BF5A-486C-A8C5-ECC9F3942E4B}">
                <a14:imgProps xmlns:a14="http://schemas.microsoft.com/office/drawing/2010/main">
                  <a14:imgLayer r:embed="rId15">
                    <a14:imgEffect>
                      <a14:backgroundRemoval t="8333" b="44352" l="47700" r="88000">
                        <a14:foregroundMark x1="63900" y1="14907" x2="75600" y2="28241"/>
                        <a14:foregroundMark x1="65100" y1="28889" x2="71800" y2="35278"/>
                        <a14:foregroundMark x1="71900" y1="17963" x2="65600" y2="32778"/>
                        <a14:foregroundMark x1="64800" y1="17315" x2="64600" y2="23796"/>
                      </a14:backgroundRemoval>
                    </a14:imgEffect>
                    <a14:imgEffect>
                      <a14:brightnessContrast bright="20000"/>
                    </a14:imgEffect>
                  </a14:imgLayer>
                </a14:imgProps>
              </a:ext>
              <a:ext uri="{28A0092B-C50C-407E-A947-70E740481C1C}">
                <a14:useLocalDpi xmlns:a14="http://schemas.microsoft.com/office/drawing/2010/main" val="0"/>
              </a:ext>
            </a:extLst>
          </a:blip>
          <a:srcRect l="47721" t="6376" r="8779" b="54938"/>
          <a:stretch/>
        </p:blipFill>
        <p:spPr bwMode="auto">
          <a:xfrm>
            <a:off x="5247341" y="3340331"/>
            <a:ext cx="1033692" cy="992844"/>
          </a:xfrm>
          <a:prstGeom prst="rect">
            <a:avLst/>
          </a:prstGeom>
          <a:noFill/>
          <a:extLst>
            <a:ext uri="{909E8E84-426E-40DD-AFC4-6F175D3DCCD1}">
              <a14:hiddenFill xmlns:a14="http://schemas.microsoft.com/office/drawing/2010/main">
                <a:solidFill>
                  <a:srgbClr val="FFFFFF"/>
                </a:solidFill>
              </a14:hiddenFill>
            </a:ext>
          </a:extLst>
        </p:spPr>
      </p:pic>
      <p:pic>
        <p:nvPicPr>
          <p:cNvPr id="58" name="Picture 4" descr="One two three four progress bar stickers Vector Image">
            <a:extLst>
              <a:ext uri="{FF2B5EF4-FFF2-40B4-BE49-F238E27FC236}">
                <a16:creationId xmlns:a16="http://schemas.microsoft.com/office/drawing/2014/main" xmlns="" id="{DB9C32E3-38E2-476B-A3ED-39C5094CFF40}"/>
              </a:ext>
            </a:extLst>
          </p:cNvPr>
          <p:cNvPicPr>
            <a:picLocks noChangeAspect="1" noChangeArrowheads="1"/>
          </p:cNvPicPr>
          <p:nvPr/>
        </p:nvPicPr>
        <p:blipFill rotWithShape="1">
          <a:blip r:embed="rId17" cstate="print">
            <a:extLst>
              <a:ext uri="{BEBA8EAE-BF5A-486C-A8C5-ECC9F3942E4B}">
                <a14:imgProps xmlns:a14="http://schemas.microsoft.com/office/drawing/2010/main">
                  <a14:imgLayer r:embed="rId18">
                    <a14:imgEffect>
                      <a14:backgroundRemoval t="43519" b="88333" l="5400" r="51800">
                        <a14:foregroundMark x1="21200" y1="54722" x2="34900" y2="64259"/>
                        <a14:foregroundMark x1="29100" y1="56111" x2="32500" y2="65370"/>
                        <a14:foregroundMark x1="33000" y1="59815" x2="30600" y2="74722"/>
                        <a14:foregroundMark x1="22900" y1="60278" x2="30800" y2="67222"/>
                        <a14:foregroundMark x1="24400" y1="68796" x2="28500" y2="75926"/>
                        <a14:foregroundMark x1="24400" y1="57130" x2="24400" y2="64259"/>
                      </a14:backgroundRemoval>
                    </a14:imgEffect>
                    <a14:imgEffect>
                      <a14:brightnessContrast bright="20000"/>
                    </a14:imgEffect>
                  </a14:imgLayer>
                </a14:imgProps>
              </a:ext>
              <a:ext uri="{28A0092B-C50C-407E-A947-70E740481C1C}">
                <a14:useLocalDpi xmlns:a14="http://schemas.microsoft.com/office/drawing/2010/main" val="0"/>
              </a:ext>
            </a:extLst>
          </a:blip>
          <a:srcRect l="8005" t="44786" r="48495" b="16528"/>
          <a:stretch/>
        </p:blipFill>
        <p:spPr bwMode="auto">
          <a:xfrm>
            <a:off x="5247341" y="4380682"/>
            <a:ext cx="1033692" cy="9928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3871980"/>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p:cTn id="7" dur="500" fill="hold"/>
                                        <p:tgtEl>
                                          <p:spTgt spid="2050"/>
                                        </p:tgtEl>
                                        <p:attrNameLst>
                                          <p:attrName>ppt_w</p:attrName>
                                        </p:attrNameLst>
                                      </p:cBhvr>
                                      <p:tavLst>
                                        <p:tav tm="0">
                                          <p:val>
                                            <p:fltVal val="0"/>
                                          </p:val>
                                        </p:tav>
                                        <p:tav tm="100000">
                                          <p:val>
                                            <p:strVal val="#ppt_w"/>
                                          </p:val>
                                        </p:tav>
                                      </p:tavLst>
                                    </p:anim>
                                    <p:anim calcmode="lin" valueType="num">
                                      <p:cBhvr>
                                        <p:cTn id="8" dur="500" fill="hold"/>
                                        <p:tgtEl>
                                          <p:spTgt spid="2050"/>
                                        </p:tgtEl>
                                        <p:attrNameLst>
                                          <p:attrName>ppt_h</p:attrName>
                                        </p:attrNameLst>
                                      </p:cBhvr>
                                      <p:tavLst>
                                        <p:tav tm="0">
                                          <p:val>
                                            <p:fltVal val="0"/>
                                          </p:val>
                                        </p:tav>
                                        <p:tav tm="100000">
                                          <p:val>
                                            <p:strVal val="#ppt_h"/>
                                          </p:val>
                                        </p:tav>
                                      </p:tavLst>
                                    </p:anim>
                                    <p:animEffect transition="in" filter="fade">
                                      <p:cBhvr>
                                        <p:cTn id="9" dur="500"/>
                                        <p:tgtEl>
                                          <p:spTgt spid="2050"/>
                                        </p:tgtEl>
                                      </p:cBhvr>
                                    </p:animEffect>
                                  </p:childTnLst>
                                </p:cTn>
                              </p:par>
                              <p:par>
                                <p:cTn id="10" presetID="53" presetClass="entr" presetSubtype="16" fill="hold" nodeType="withEffect">
                                  <p:stCondLst>
                                    <p:cond delay="0"/>
                                  </p:stCondLst>
                                  <p:childTnLst>
                                    <p:set>
                                      <p:cBhvr>
                                        <p:cTn id="11" dur="1" fill="hold">
                                          <p:stCondLst>
                                            <p:cond delay="0"/>
                                          </p:stCondLst>
                                        </p:cTn>
                                        <p:tgtEl>
                                          <p:spTgt spid="28"/>
                                        </p:tgtEl>
                                        <p:attrNameLst>
                                          <p:attrName>style.visibility</p:attrName>
                                        </p:attrNameLst>
                                      </p:cBhvr>
                                      <p:to>
                                        <p:strVal val="visible"/>
                                      </p:to>
                                    </p:set>
                                    <p:anim calcmode="lin" valueType="num">
                                      <p:cBhvr>
                                        <p:cTn id="12" dur="500" fill="hold"/>
                                        <p:tgtEl>
                                          <p:spTgt spid="28"/>
                                        </p:tgtEl>
                                        <p:attrNameLst>
                                          <p:attrName>ppt_w</p:attrName>
                                        </p:attrNameLst>
                                      </p:cBhvr>
                                      <p:tavLst>
                                        <p:tav tm="0">
                                          <p:val>
                                            <p:fltVal val="0"/>
                                          </p:val>
                                        </p:tav>
                                        <p:tav tm="100000">
                                          <p:val>
                                            <p:strVal val="#ppt_w"/>
                                          </p:val>
                                        </p:tav>
                                      </p:tavLst>
                                    </p:anim>
                                    <p:anim calcmode="lin" valueType="num">
                                      <p:cBhvr>
                                        <p:cTn id="13" dur="500" fill="hold"/>
                                        <p:tgtEl>
                                          <p:spTgt spid="28"/>
                                        </p:tgtEl>
                                        <p:attrNameLst>
                                          <p:attrName>ppt_h</p:attrName>
                                        </p:attrNameLst>
                                      </p:cBhvr>
                                      <p:tavLst>
                                        <p:tav tm="0">
                                          <p:val>
                                            <p:fltVal val="0"/>
                                          </p:val>
                                        </p:tav>
                                        <p:tav tm="100000">
                                          <p:val>
                                            <p:strVal val="#ppt_h"/>
                                          </p:val>
                                        </p:tav>
                                      </p:tavLst>
                                    </p:anim>
                                    <p:animEffect transition="in" filter="fade">
                                      <p:cBhvr>
                                        <p:cTn id="14" dur="500"/>
                                        <p:tgtEl>
                                          <p:spTgt spid="28"/>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2052"/>
                                        </p:tgtEl>
                                        <p:attrNameLst>
                                          <p:attrName>style.visibility</p:attrName>
                                        </p:attrNameLst>
                                      </p:cBhvr>
                                      <p:to>
                                        <p:strVal val="visible"/>
                                      </p:to>
                                    </p:set>
                                    <p:animEffect transition="in" filter="fade">
                                      <p:cBhvr>
                                        <p:cTn id="19" dur="1000"/>
                                        <p:tgtEl>
                                          <p:spTgt spid="2052"/>
                                        </p:tgtEl>
                                      </p:cBhvr>
                                    </p:animEffect>
                                    <p:anim calcmode="lin" valueType="num">
                                      <p:cBhvr>
                                        <p:cTn id="20" dur="1000" fill="hold"/>
                                        <p:tgtEl>
                                          <p:spTgt spid="2052"/>
                                        </p:tgtEl>
                                        <p:attrNameLst>
                                          <p:attrName>ppt_x</p:attrName>
                                        </p:attrNameLst>
                                      </p:cBhvr>
                                      <p:tavLst>
                                        <p:tav tm="0">
                                          <p:val>
                                            <p:strVal val="#ppt_x"/>
                                          </p:val>
                                        </p:tav>
                                        <p:tav tm="100000">
                                          <p:val>
                                            <p:strVal val="#ppt_x"/>
                                          </p:val>
                                        </p:tav>
                                      </p:tavLst>
                                    </p:anim>
                                    <p:anim calcmode="lin" valueType="num">
                                      <p:cBhvr>
                                        <p:cTn id="21" dur="1000" fill="hold"/>
                                        <p:tgtEl>
                                          <p:spTgt spid="2052"/>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51"/>
                                        </p:tgtEl>
                                        <p:attrNameLst>
                                          <p:attrName>style.visibility</p:attrName>
                                        </p:attrNameLst>
                                      </p:cBhvr>
                                      <p:to>
                                        <p:strVal val="visible"/>
                                      </p:to>
                                    </p:set>
                                    <p:animEffect transition="in" filter="fade">
                                      <p:cBhvr>
                                        <p:cTn id="24" dur="1000"/>
                                        <p:tgtEl>
                                          <p:spTgt spid="51"/>
                                        </p:tgtEl>
                                      </p:cBhvr>
                                    </p:animEffect>
                                    <p:anim calcmode="lin" valueType="num">
                                      <p:cBhvr>
                                        <p:cTn id="25" dur="1000" fill="hold"/>
                                        <p:tgtEl>
                                          <p:spTgt spid="51"/>
                                        </p:tgtEl>
                                        <p:attrNameLst>
                                          <p:attrName>ppt_x</p:attrName>
                                        </p:attrNameLst>
                                      </p:cBhvr>
                                      <p:tavLst>
                                        <p:tav tm="0">
                                          <p:val>
                                            <p:strVal val="#ppt_x"/>
                                          </p:val>
                                        </p:tav>
                                        <p:tav tm="100000">
                                          <p:val>
                                            <p:strVal val="#ppt_x"/>
                                          </p:val>
                                        </p:tav>
                                      </p:tavLst>
                                    </p:anim>
                                    <p:anim calcmode="lin" valueType="num">
                                      <p:cBhvr>
                                        <p:cTn id="26" dur="1000" fill="hold"/>
                                        <p:tgtEl>
                                          <p:spTgt spid="51"/>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57"/>
                                        </p:tgtEl>
                                        <p:attrNameLst>
                                          <p:attrName>style.visibility</p:attrName>
                                        </p:attrNameLst>
                                      </p:cBhvr>
                                      <p:to>
                                        <p:strVal val="visible"/>
                                      </p:to>
                                    </p:set>
                                    <p:animEffect transition="in" filter="fade">
                                      <p:cBhvr>
                                        <p:cTn id="31" dur="1000"/>
                                        <p:tgtEl>
                                          <p:spTgt spid="57"/>
                                        </p:tgtEl>
                                      </p:cBhvr>
                                    </p:animEffect>
                                    <p:anim calcmode="lin" valueType="num">
                                      <p:cBhvr>
                                        <p:cTn id="32" dur="1000" fill="hold"/>
                                        <p:tgtEl>
                                          <p:spTgt spid="57"/>
                                        </p:tgtEl>
                                        <p:attrNameLst>
                                          <p:attrName>ppt_x</p:attrName>
                                        </p:attrNameLst>
                                      </p:cBhvr>
                                      <p:tavLst>
                                        <p:tav tm="0">
                                          <p:val>
                                            <p:strVal val="#ppt_x"/>
                                          </p:val>
                                        </p:tav>
                                        <p:tav tm="100000">
                                          <p:val>
                                            <p:strVal val="#ppt_x"/>
                                          </p:val>
                                        </p:tav>
                                      </p:tavLst>
                                    </p:anim>
                                    <p:anim calcmode="lin" valueType="num">
                                      <p:cBhvr>
                                        <p:cTn id="33" dur="1000" fill="hold"/>
                                        <p:tgtEl>
                                          <p:spTgt spid="57"/>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53"/>
                                        </p:tgtEl>
                                        <p:attrNameLst>
                                          <p:attrName>style.visibility</p:attrName>
                                        </p:attrNameLst>
                                      </p:cBhvr>
                                      <p:to>
                                        <p:strVal val="visible"/>
                                      </p:to>
                                    </p:set>
                                    <p:animEffect transition="in" filter="fade">
                                      <p:cBhvr>
                                        <p:cTn id="36" dur="1000"/>
                                        <p:tgtEl>
                                          <p:spTgt spid="53"/>
                                        </p:tgtEl>
                                      </p:cBhvr>
                                    </p:animEffect>
                                    <p:anim calcmode="lin" valueType="num">
                                      <p:cBhvr>
                                        <p:cTn id="37" dur="1000" fill="hold"/>
                                        <p:tgtEl>
                                          <p:spTgt spid="53"/>
                                        </p:tgtEl>
                                        <p:attrNameLst>
                                          <p:attrName>ppt_x</p:attrName>
                                        </p:attrNameLst>
                                      </p:cBhvr>
                                      <p:tavLst>
                                        <p:tav tm="0">
                                          <p:val>
                                            <p:strVal val="#ppt_x"/>
                                          </p:val>
                                        </p:tav>
                                        <p:tav tm="100000">
                                          <p:val>
                                            <p:strVal val="#ppt_x"/>
                                          </p:val>
                                        </p:tav>
                                      </p:tavLst>
                                    </p:anim>
                                    <p:anim calcmode="lin" valueType="num">
                                      <p:cBhvr>
                                        <p:cTn id="38" dur="1000" fill="hold"/>
                                        <p:tgtEl>
                                          <p:spTgt spid="53"/>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58"/>
                                        </p:tgtEl>
                                        <p:attrNameLst>
                                          <p:attrName>style.visibility</p:attrName>
                                        </p:attrNameLst>
                                      </p:cBhvr>
                                      <p:to>
                                        <p:strVal val="visible"/>
                                      </p:to>
                                    </p:set>
                                    <p:animEffect transition="in" filter="fade">
                                      <p:cBhvr>
                                        <p:cTn id="43" dur="1000"/>
                                        <p:tgtEl>
                                          <p:spTgt spid="58"/>
                                        </p:tgtEl>
                                      </p:cBhvr>
                                    </p:animEffect>
                                    <p:anim calcmode="lin" valueType="num">
                                      <p:cBhvr>
                                        <p:cTn id="44" dur="1000" fill="hold"/>
                                        <p:tgtEl>
                                          <p:spTgt spid="58"/>
                                        </p:tgtEl>
                                        <p:attrNameLst>
                                          <p:attrName>ppt_x</p:attrName>
                                        </p:attrNameLst>
                                      </p:cBhvr>
                                      <p:tavLst>
                                        <p:tav tm="0">
                                          <p:val>
                                            <p:strVal val="#ppt_x"/>
                                          </p:val>
                                        </p:tav>
                                        <p:tav tm="100000">
                                          <p:val>
                                            <p:strVal val="#ppt_x"/>
                                          </p:val>
                                        </p:tav>
                                      </p:tavLst>
                                    </p:anim>
                                    <p:anim calcmode="lin" valueType="num">
                                      <p:cBhvr>
                                        <p:cTn id="45" dur="1000" fill="hold"/>
                                        <p:tgtEl>
                                          <p:spTgt spid="58"/>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55"/>
                                        </p:tgtEl>
                                        <p:attrNameLst>
                                          <p:attrName>style.visibility</p:attrName>
                                        </p:attrNameLst>
                                      </p:cBhvr>
                                      <p:to>
                                        <p:strVal val="visible"/>
                                      </p:to>
                                    </p:set>
                                    <p:animEffect transition="in" filter="fade">
                                      <p:cBhvr>
                                        <p:cTn id="48" dur="1000"/>
                                        <p:tgtEl>
                                          <p:spTgt spid="55"/>
                                        </p:tgtEl>
                                      </p:cBhvr>
                                    </p:animEffect>
                                    <p:anim calcmode="lin" valueType="num">
                                      <p:cBhvr>
                                        <p:cTn id="49" dur="1000" fill="hold"/>
                                        <p:tgtEl>
                                          <p:spTgt spid="55"/>
                                        </p:tgtEl>
                                        <p:attrNameLst>
                                          <p:attrName>ppt_x</p:attrName>
                                        </p:attrNameLst>
                                      </p:cBhvr>
                                      <p:tavLst>
                                        <p:tav tm="0">
                                          <p:val>
                                            <p:strVal val="#ppt_x"/>
                                          </p:val>
                                        </p:tav>
                                        <p:tav tm="100000">
                                          <p:val>
                                            <p:strVal val="#ppt_x"/>
                                          </p:val>
                                        </p:tav>
                                      </p:tavLst>
                                    </p:anim>
                                    <p:anim calcmode="lin" valueType="num">
                                      <p:cBhvr>
                                        <p:cTn id="50" dur="1000" fill="hold"/>
                                        <p:tgtEl>
                                          <p:spTgt spid="5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p:bldP spid="53" grpId="0"/>
      <p:bldP spid="5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图片 55">
            <a:extLst>
              <a:ext uri="{FF2B5EF4-FFF2-40B4-BE49-F238E27FC236}">
                <a16:creationId xmlns:a16="http://schemas.microsoft.com/office/drawing/2014/main" xmlns="" id="{2C3539F2-2694-4A3C-A2D5-06BF4BBC165C}"/>
              </a:ext>
            </a:extLst>
          </p:cNvPr>
          <p:cNvPicPr>
            <a:picLocks noChangeAspect="1"/>
          </p:cNvPicPr>
          <p:nvPr/>
        </p:nvPicPr>
        <p:blipFill rotWithShape="1">
          <a:blip r:embed="rId2">
            <a:extLst>
              <a:ext uri="{28A0092B-C50C-407E-A947-70E740481C1C}">
                <a14:useLocalDpi xmlns:a14="http://schemas.microsoft.com/office/drawing/2010/main" val="0"/>
              </a:ext>
            </a:extLst>
          </a:blip>
          <a:srcRect t="71253" r="274" b="9427"/>
          <a:stretch/>
        </p:blipFill>
        <p:spPr>
          <a:xfrm>
            <a:off x="0" y="3556250"/>
            <a:ext cx="12192000" cy="3301750"/>
          </a:xfrm>
          <a:prstGeom prst="rect">
            <a:avLst/>
          </a:prstGeom>
        </p:spPr>
      </p:pic>
      <p:pic>
        <p:nvPicPr>
          <p:cNvPr id="57" name="图片 56">
            <a:extLst>
              <a:ext uri="{FF2B5EF4-FFF2-40B4-BE49-F238E27FC236}">
                <a16:creationId xmlns:a16="http://schemas.microsoft.com/office/drawing/2014/main" xmlns="" id="{02E1DF90-CB47-471F-9A71-3D5B31F2E90E}"/>
              </a:ext>
            </a:extLst>
          </p:cNvPr>
          <p:cNvPicPr>
            <a:picLocks noChangeAspect="1"/>
          </p:cNvPicPr>
          <p:nvPr/>
        </p:nvPicPr>
        <p:blipFill rotWithShape="1">
          <a:blip r:embed="rId3">
            <a:extLst>
              <a:ext uri="{28A0092B-C50C-407E-A947-70E740481C1C}">
                <a14:useLocalDpi xmlns:a14="http://schemas.microsoft.com/office/drawing/2010/main" val="0"/>
              </a:ext>
            </a:extLst>
          </a:blip>
          <a:srcRect l="58176" t="52867" r="-1171" b="21243"/>
          <a:stretch/>
        </p:blipFill>
        <p:spPr>
          <a:xfrm>
            <a:off x="9118237" y="3815161"/>
            <a:ext cx="3180415" cy="3406443"/>
          </a:xfrm>
          <a:prstGeom prst="rect">
            <a:avLst/>
          </a:prstGeom>
        </p:spPr>
      </p:pic>
      <p:grpSp>
        <p:nvGrpSpPr>
          <p:cNvPr id="58" name="组合 57">
            <a:extLst>
              <a:ext uri="{FF2B5EF4-FFF2-40B4-BE49-F238E27FC236}">
                <a16:creationId xmlns:a16="http://schemas.microsoft.com/office/drawing/2014/main" xmlns="" id="{6D379875-DDCC-499A-BCBF-473219E27136}"/>
              </a:ext>
            </a:extLst>
          </p:cNvPr>
          <p:cNvGrpSpPr/>
          <p:nvPr/>
        </p:nvGrpSpPr>
        <p:grpSpPr>
          <a:xfrm>
            <a:off x="0" y="3566019"/>
            <a:ext cx="12195836" cy="3433990"/>
            <a:chOff x="-3836" y="3564981"/>
            <a:chExt cx="12195836" cy="3433990"/>
          </a:xfrm>
        </p:grpSpPr>
        <p:pic>
          <p:nvPicPr>
            <p:cNvPr id="59" name="图片 58">
              <a:extLst>
                <a:ext uri="{FF2B5EF4-FFF2-40B4-BE49-F238E27FC236}">
                  <a16:creationId xmlns:a16="http://schemas.microsoft.com/office/drawing/2014/main" xmlns="" id="{FD4347A6-B00D-40BE-AAAE-FF4CAF4DD558}"/>
                </a:ext>
              </a:extLst>
            </p:cNvPr>
            <p:cNvPicPr>
              <a:picLocks noChangeAspect="1"/>
            </p:cNvPicPr>
            <p:nvPr/>
          </p:nvPicPr>
          <p:blipFill rotWithShape="1">
            <a:blip r:embed="rId3">
              <a:extLst>
                <a:ext uri="{28A0092B-C50C-407E-A947-70E740481C1C}">
                  <a14:useLocalDpi xmlns:a14="http://schemas.microsoft.com/office/drawing/2010/main" val="0"/>
                </a:ext>
              </a:extLst>
            </a:blip>
            <a:srcRect t="48762" r="59945" b="24596"/>
            <a:stretch/>
          </p:blipFill>
          <p:spPr>
            <a:xfrm>
              <a:off x="-3836" y="3705474"/>
              <a:ext cx="2664699" cy="3152526"/>
            </a:xfrm>
            <a:prstGeom prst="rect">
              <a:avLst/>
            </a:prstGeom>
          </p:spPr>
        </p:pic>
        <p:grpSp>
          <p:nvGrpSpPr>
            <p:cNvPr id="60" name="组合 59">
              <a:extLst>
                <a:ext uri="{FF2B5EF4-FFF2-40B4-BE49-F238E27FC236}">
                  <a16:creationId xmlns:a16="http://schemas.microsoft.com/office/drawing/2014/main" xmlns="" id="{EB9D2F9A-F756-4402-9F5D-26C819A4B27F}"/>
                </a:ext>
              </a:extLst>
            </p:cNvPr>
            <p:cNvGrpSpPr/>
            <p:nvPr/>
          </p:nvGrpSpPr>
          <p:grpSpPr>
            <a:xfrm>
              <a:off x="169579" y="3564981"/>
              <a:ext cx="12022421" cy="3433990"/>
              <a:chOff x="169579" y="3564981"/>
              <a:chExt cx="12022421" cy="3433990"/>
            </a:xfrm>
          </p:grpSpPr>
          <p:pic>
            <p:nvPicPr>
              <p:cNvPr id="61" name="图片 60">
                <a:extLst>
                  <a:ext uri="{FF2B5EF4-FFF2-40B4-BE49-F238E27FC236}">
                    <a16:creationId xmlns:a16="http://schemas.microsoft.com/office/drawing/2014/main" xmlns="" id="{B2E6111B-623B-407A-A436-BE3E3D86D711}"/>
                  </a:ext>
                </a:extLst>
              </p:cNvPr>
              <p:cNvPicPr>
                <a:picLocks noChangeAspect="1"/>
              </p:cNvPicPr>
              <p:nvPr/>
            </p:nvPicPr>
            <p:blipFill rotWithShape="1">
              <a:blip r:embed="rId4">
                <a:extLst>
                  <a:ext uri="{28A0092B-C50C-407E-A947-70E740481C1C}">
                    <a14:useLocalDpi xmlns:a14="http://schemas.microsoft.com/office/drawing/2010/main" val="0"/>
                  </a:ext>
                </a:extLst>
              </a:blip>
              <a:srcRect l="65426" t="67526" r="-108" b="9176"/>
              <a:stretch/>
            </p:blipFill>
            <p:spPr>
              <a:xfrm>
                <a:off x="9429135" y="3564981"/>
                <a:ext cx="2762865" cy="3301218"/>
              </a:xfrm>
              <a:prstGeom prst="rect">
                <a:avLst/>
              </a:prstGeom>
            </p:spPr>
          </p:pic>
          <p:grpSp>
            <p:nvGrpSpPr>
              <p:cNvPr id="62" name="组合 61">
                <a:extLst>
                  <a:ext uri="{FF2B5EF4-FFF2-40B4-BE49-F238E27FC236}">
                    <a16:creationId xmlns:a16="http://schemas.microsoft.com/office/drawing/2014/main" xmlns="" id="{11E39401-A460-4674-BE22-E0E627B5A22A}"/>
                  </a:ext>
                </a:extLst>
              </p:cNvPr>
              <p:cNvGrpSpPr/>
              <p:nvPr/>
            </p:nvGrpSpPr>
            <p:grpSpPr>
              <a:xfrm>
                <a:off x="169579" y="3963247"/>
                <a:ext cx="9959645" cy="3035724"/>
                <a:chOff x="169579" y="3963247"/>
                <a:chExt cx="9959645" cy="3035724"/>
              </a:xfrm>
            </p:grpSpPr>
            <p:pic>
              <p:nvPicPr>
                <p:cNvPr id="63" name="图片 62">
                  <a:extLst>
                    <a:ext uri="{FF2B5EF4-FFF2-40B4-BE49-F238E27FC236}">
                      <a16:creationId xmlns:a16="http://schemas.microsoft.com/office/drawing/2014/main" xmlns="" id="{CCACF87D-E4E0-43AE-9589-B7CD204D2759}"/>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169579" y="4358452"/>
                  <a:ext cx="2467897" cy="2528052"/>
                </a:xfrm>
                <a:prstGeom prst="rect">
                  <a:avLst/>
                </a:prstGeom>
              </p:spPr>
            </p:pic>
            <p:pic>
              <p:nvPicPr>
                <p:cNvPr id="64" name="图片 63">
                  <a:extLst>
                    <a:ext uri="{FF2B5EF4-FFF2-40B4-BE49-F238E27FC236}">
                      <a16:creationId xmlns:a16="http://schemas.microsoft.com/office/drawing/2014/main" xmlns="" id="{C26AA3F0-E137-4834-B2A3-97DAC7DC9EA1}"/>
                    </a:ext>
                  </a:extLst>
                </p:cNvPr>
                <p:cNvPicPr>
                  <a:picLocks noChangeAspect="1"/>
                </p:cNvPicPr>
                <p:nvPr/>
              </p:nvPicPr>
              <p:blipFill rotWithShape="1">
                <a:blip r:embed="rId4">
                  <a:extLst>
                    <a:ext uri="{28A0092B-C50C-407E-A947-70E740481C1C}">
                      <a14:useLocalDpi xmlns:a14="http://schemas.microsoft.com/office/drawing/2010/main" val="0"/>
                    </a:ext>
                  </a:extLst>
                </a:blip>
                <a:srcRect l="40565" t="76702" r="34189"/>
                <a:stretch/>
              </p:blipFill>
              <p:spPr>
                <a:xfrm>
                  <a:off x="8729046" y="4649650"/>
                  <a:ext cx="1400178" cy="2298273"/>
                </a:xfrm>
                <a:prstGeom prst="rect">
                  <a:avLst/>
                </a:prstGeom>
              </p:spPr>
            </p:pic>
            <p:pic>
              <p:nvPicPr>
                <p:cNvPr id="65" name="图片 64">
                  <a:extLst>
                    <a:ext uri="{FF2B5EF4-FFF2-40B4-BE49-F238E27FC236}">
                      <a16:creationId xmlns:a16="http://schemas.microsoft.com/office/drawing/2014/main" xmlns="" id="{ECD9CD58-8A18-4094-916D-3A3C942D69A9}"/>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2291851" y="4991808"/>
                  <a:ext cx="1850211" cy="1895310"/>
                </a:xfrm>
                <a:prstGeom prst="rect">
                  <a:avLst/>
                </a:prstGeom>
              </p:spPr>
            </p:pic>
            <p:pic>
              <p:nvPicPr>
                <p:cNvPr id="66" name="图片 65">
                  <a:extLst>
                    <a:ext uri="{FF2B5EF4-FFF2-40B4-BE49-F238E27FC236}">
                      <a16:creationId xmlns:a16="http://schemas.microsoft.com/office/drawing/2014/main" xmlns="" id="{669CBD89-B41C-4C9A-A576-7FCDCE138CCC}"/>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7243369" y="4922282"/>
                  <a:ext cx="1917482" cy="1964221"/>
                </a:xfrm>
                <a:prstGeom prst="rect">
                  <a:avLst/>
                </a:prstGeom>
              </p:spPr>
            </p:pic>
            <p:pic>
              <p:nvPicPr>
                <p:cNvPr id="67" name="图片 66">
                  <a:extLst>
                    <a:ext uri="{FF2B5EF4-FFF2-40B4-BE49-F238E27FC236}">
                      <a16:creationId xmlns:a16="http://schemas.microsoft.com/office/drawing/2014/main" xmlns="" id="{6EE9A463-0DB5-41CA-A322-27734E0231E5}"/>
                    </a:ext>
                  </a:extLst>
                </p:cNvPr>
                <p:cNvPicPr>
                  <a:picLocks noChangeAspect="1"/>
                </p:cNvPicPr>
                <p:nvPr/>
              </p:nvPicPr>
              <p:blipFill rotWithShape="1">
                <a:blip r:embed="rId3">
                  <a:extLst>
                    <a:ext uri="{28A0092B-C50C-407E-A947-70E740481C1C}">
                      <a14:useLocalDpi xmlns:a14="http://schemas.microsoft.com/office/drawing/2010/main" val="0"/>
                    </a:ext>
                  </a:extLst>
                </a:blip>
                <a:srcRect t="48762" r="59945" b="26775"/>
                <a:stretch/>
              </p:blipFill>
              <p:spPr>
                <a:xfrm>
                  <a:off x="3826598" y="5351805"/>
                  <a:ext cx="1400178" cy="1521061"/>
                </a:xfrm>
                <a:prstGeom prst="rect">
                  <a:avLst/>
                </a:prstGeom>
              </p:spPr>
            </p:pic>
            <p:pic>
              <p:nvPicPr>
                <p:cNvPr id="68" name="图片 67">
                  <a:extLst>
                    <a:ext uri="{FF2B5EF4-FFF2-40B4-BE49-F238E27FC236}">
                      <a16:creationId xmlns:a16="http://schemas.microsoft.com/office/drawing/2014/main" xmlns="" id="{0615CD0A-EDE4-4D77-8E76-5DD0EF05FCDE}"/>
                    </a:ext>
                  </a:extLst>
                </p:cNvPr>
                <p:cNvPicPr>
                  <a:picLocks noChangeAspect="1"/>
                </p:cNvPicPr>
                <p:nvPr/>
              </p:nvPicPr>
              <p:blipFill rotWithShape="1">
                <a:blip r:embed="rId4">
                  <a:extLst>
                    <a:ext uri="{28A0092B-C50C-407E-A947-70E740481C1C}">
                      <a14:useLocalDpi xmlns:a14="http://schemas.microsoft.com/office/drawing/2010/main" val="0"/>
                    </a:ext>
                  </a:extLst>
                </a:blip>
                <a:srcRect l="40565" t="76702" r="34189"/>
                <a:stretch/>
              </p:blipFill>
              <p:spPr>
                <a:xfrm>
                  <a:off x="4564326" y="4700698"/>
                  <a:ext cx="1400178" cy="2298273"/>
                </a:xfrm>
                <a:prstGeom prst="rect">
                  <a:avLst/>
                </a:prstGeom>
              </p:spPr>
            </p:pic>
            <p:pic>
              <p:nvPicPr>
                <p:cNvPr id="69" name="图片 68">
                  <a:extLst>
                    <a:ext uri="{FF2B5EF4-FFF2-40B4-BE49-F238E27FC236}">
                      <a16:creationId xmlns:a16="http://schemas.microsoft.com/office/drawing/2014/main" xmlns="" id="{171F981A-D3FD-4BF4-8E40-5FF6A3E53095}"/>
                    </a:ext>
                  </a:extLst>
                </p:cNvPr>
                <p:cNvPicPr>
                  <a:picLocks noChangeAspect="1"/>
                </p:cNvPicPr>
                <p:nvPr/>
              </p:nvPicPr>
              <p:blipFill rotWithShape="1">
                <a:blip r:embed="rId3">
                  <a:extLst>
                    <a:ext uri="{28A0092B-C50C-407E-A947-70E740481C1C}">
                      <a14:useLocalDpi xmlns:a14="http://schemas.microsoft.com/office/drawing/2010/main" val="0"/>
                    </a:ext>
                  </a:extLst>
                </a:blip>
                <a:srcRect t="48762" r="59945" b="26775"/>
                <a:stretch/>
              </p:blipFill>
              <p:spPr>
                <a:xfrm>
                  <a:off x="5264416" y="3963247"/>
                  <a:ext cx="2664699" cy="2894753"/>
                </a:xfrm>
                <a:prstGeom prst="rect">
                  <a:avLst/>
                </a:prstGeom>
              </p:spPr>
            </p:pic>
          </p:grpSp>
        </p:grpSp>
      </p:grpSp>
      <p:sp>
        <p:nvSpPr>
          <p:cNvPr id="70" name="云形 69">
            <a:extLst>
              <a:ext uri="{FF2B5EF4-FFF2-40B4-BE49-F238E27FC236}">
                <a16:creationId xmlns:a16="http://schemas.microsoft.com/office/drawing/2014/main" xmlns="" id="{044E3ED3-133D-40F9-82DA-23CA8E388AA4}"/>
              </a:ext>
            </a:extLst>
          </p:cNvPr>
          <p:cNvSpPr/>
          <p:nvPr/>
        </p:nvSpPr>
        <p:spPr>
          <a:xfrm>
            <a:off x="1490783" y="567942"/>
            <a:ext cx="9767494" cy="4132756"/>
          </a:xfrm>
          <a:prstGeom prst="cloud">
            <a:avLst/>
          </a:prstGeom>
          <a:solidFill>
            <a:schemeClr val="bg1"/>
          </a:solidFill>
          <a:ln w="25400" cap="rnd">
            <a:no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a:t>z</a:t>
            </a:r>
            <a:endParaRPr lang="zh-CN" altLang="en-US"/>
          </a:p>
        </p:txBody>
      </p:sp>
      <p:sp>
        <p:nvSpPr>
          <p:cNvPr id="18" name="Rectangle 17">
            <a:extLst>
              <a:ext uri="{FF2B5EF4-FFF2-40B4-BE49-F238E27FC236}">
                <a16:creationId xmlns:a16="http://schemas.microsoft.com/office/drawing/2014/main" xmlns="" id="{44666962-CC67-443F-B5DE-416D4C620C9C}"/>
              </a:ext>
            </a:extLst>
          </p:cNvPr>
          <p:cNvSpPr/>
          <p:nvPr/>
        </p:nvSpPr>
        <p:spPr>
          <a:xfrm>
            <a:off x="3192740" y="1596126"/>
            <a:ext cx="7318030" cy="1938992"/>
          </a:xfrm>
          <a:prstGeom prst="rect">
            <a:avLst/>
          </a:prstGeom>
          <a:noFill/>
        </p:spPr>
        <p:txBody>
          <a:bodyPr wrap="none" lIns="91440" tIns="45720" rIns="91440" bIns="45720">
            <a:spAutoFit/>
          </a:bodyPr>
          <a:lstStyle/>
          <a:p>
            <a:pPr algn="ctr"/>
            <a:r>
              <a:rPr lang="vi-VN" sz="12000" b="1">
                <a:ln w="38100">
                  <a:solidFill>
                    <a:schemeClr val="bg1"/>
                  </a:solidFill>
                  <a:prstDash val="solid"/>
                </a:ln>
                <a:solidFill>
                  <a:srgbClr val="00B0F0"/>
                </a:solidFill>
                <a:effectLst>
                  <a:outerShdw blurRad="50800" dist="38100" dir="13500000" algn="br" rotWithShape="0">
                    <a:prstClr val="black">
                      <a:alpha val="40000"/>
                    </a:prstClr>
                  </a:outerShdw>
                </a:effectLst>
                <a:latin typeface="iCiel Pequena" pitchFamily="50" charset="0"/>
              </a:rPr>
              <a:t>LUYỆN ĐỌC</a:t>
            </a:r>
            <a:endParaRPr lang="en-US" sz="12000" b="1" cap="none" spc="0">
              <a:ln w="38100">
                <a:solidFill>
                  <a:schemeClr val="bg1"/>
                </a:solidFill>
                <a:prstDash val="solid"/>
              </a:ln>
              <a:solidFill>
                <a:srgbClr val="00B0F0"/>
              </a:solidFill>
              <a:effectLst>
                <a:outerShdw blurRad="50800" dist="38100" dir="13500000" algn="br" rotWithShape="0">
                  <a:prstClr val="black">
                    <a:alpha val="40000"/>
                  </a:prstClr>
                </a:outerShdw>
              </a:effectLst>
              <a:latin typeface="iCiel Pequena" pitchFamily="50" charset="0"/>
            </a:endParaRPr>
          </a:p>
        </p:txBody>
      </p:sp>
      <p:pic>
        <p:nvPicPr>
          <p:cNvPr id="22" name="Picture 2">
            <a:extLst>
              <a:ext uri="{FF2B5EF4-FFF2-40B4-BE49-F238E27FC236}">
                <a16:creationId xmlns:a16="http://schemas.microsoft.com/office/drawing/2014/main" xmlns="" id="{C57E2703-899A-4359-BD0A-FE404429B75B}"/>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rot="1312110">
            <a:off x="28272" y="-31308"/>
            <a:ext cx="3378352" cy="4391490"/>
          </a:xfrm>
          <a:prstGeom prst="rect">
            <a:avLst/>
          </a:prstGeom>
        </p:spPr>
      </p:pic>
    </p:spTree>
    <p:extLst>
      <p:ext uri="{BB962C8B-B14F-4D97-AF65-F5344CB8AC3E}">
        <p14:creationId xmlns:p14="http://schemas.microsoft.com/office/powerpoint/2010/main" val="4016475016"/>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ppt_x</p:attrName>
                                        </p:attrNameLst>
                                      </p:cBhvr>
                                      <p:tavLst>
                                        <p:tav tm="0">
                                          <p:val>
                                            <p:strVal val="#ppt_x"/>
                                          </p:val>
                                        </p:tav>
                                        <p:tav tm="100000">
                                          <p:val>
                                            <p:strVal val="#ppt_x"/>
                                          </p:val>
                                        </p:tav>
                                      </p:tavLst>
                                    </p:anim>
                                    <p:anim calcmode="lin" valueType="num">
                                      <p:cBhvr>
                                        <p:cTn id="9" dur="1000" fill="hold"/>
                                        <p:tgtEl>
                                          <p:spTgt spid="2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4" presetClass="entr" presetSubtype="10" fill="hold" grpId="0" nodeType="afterEffect">
                                  <p:stCondLst>
                                    <p:cond delay="0"/>
                                  </p:stCondLst>
                                  <p:childTnLst>
                                    <p:set>
                                      <p:cBhvr>
                                        <p:cTn id="12" dur="1" fill="hold">
                                          <p:stCondLst>
                                            <p:cond delay="0"/>
                                          </p:stCondLst>
                                        </p:cTn>
                                        <p:tgtEl>
                                          <p:spTgt spid="70"/>
                                        </p:tgtEl>
                                        <p:attrNameLst>
                                          <p:attrName>style.visibility</p:attrName>
                                        </p:attrNameLst>
                                      </p:cBhvr>
                                      <p:to>
                                        <p:strVal val="visible"/>
                                      </p:to>
                                    </p:set>
                                    <p:animEffect transition="in" filter="randombar(horizontal)">
                                      <p:cBhvr>
                                        <p:cTn id="13" dur="500"/>
                                        <p:tgtEl>
                                          <p:spTgt spid="70"/>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randombar(horizontal)">
                                      <p:cBhvr>
                                        <p:cTn id="16" dur="500"/>
                                        <p:tgtEl>
                                          <p:spTgt spid="18"/>
                                        </p:tgtEl>
                                      </p:cBhvr>
                                    </p:animEffect>
                                  </p:childTnLst>
                                </p:cTn>
                              </p:par>
                            </p:childTnLst>
                          </p:cTn>
                        </p:par>
                        <p:par>
                          <p:cTn id="17" fill="hold">
                            <p:stCondLst>
                              <p:cond delay="1500"/>
                            </p:stCondLst>
                            <p:childTnLst>
                              <p:par>
                                <p:cTn id="18" presetID="32" presetClass="emph" presetSubtype="0" fill="hold" nodeType="afterEffect">
                                  <p:stCondLst>
                                    <p:cond delay="0"/>
                                  </p:stCondLst>
                                  <p:childTnLst>
                                    <p:animRot by="120000">
                                      <p:cBhvr>
                                        <p:cTn id="19" dur="100" fill="hold">
                                          <p:stCondLst>
                                            <p:cond delay="0"/>
                                          </p:stCondLst>
                                        </p:cTn>
                                        <p:tgtEl>
                                          <p:spTgt spid="22"/>
                                        </p:tgtEl>
                                        <p:attrNameLst>
                                          <p:attrName>r</p:attrName>
                                        </p:attrNameLst>
                                      </p:cBhvr>
                                    </p:animRot>
                                    <p:animRot by="-240000">
                                      <p:cBhvr>
                                        <p:cTn id="20" dur="200" fill="hold">
                                          <p:stCondLst>
                                            <p:cond delay="200"/>
                                          </p:stCondLst>
                                        </p:cTn>
                                        <p:tgtEl>
                                          <p:spTgt spid="22"/>
                                        </p:tgtEl>
                                        <p:attrNameLst>
                                          <p:attrName>r</p:attrName>
                                        </p:attrNameLst>
                                      </p:cBhvr>
                                    </p:animRot>
                                    <p:animRot by="240000">
                                      <p:cBhvr>
                                        <p:cTn id="21" dur="200" fill="hold">
                                          <p:stCondLst>
                                            <p:cond delay="400"/>
                                          </p:stCondLst>
                                        </p:cTn>
                                        <p:tgtEl>
                                          <p:spTgt spid="22"/>
                                        </p:tgtEl>
                                        <p:attrNameLst>
                                          <p:attrName>r</p:attrName>
                                        </p:attrNameLst>
                                      </p:cBhvr>
                                    </p:animRot>
                                    <p:animRot by="-240000">
                                      <p:cBhvr>
                                        <p:cTn id="22" dur="200" fill="hold">
                                          <p:stCondLst>
                                            <p:cond delay="600"/>
                                          </p:stCondLst>
                                        </p:cTn>
                                        <p:tgtEl>
                                          <p:spTgt spid="22"/>
                                        </p:tgtEl>
                                        <p:attrNameLst>
                                          <p:attrName>r</p:attrName>
                                        </p:attrNameLst>
                                      </p:cBhvr>
                                    </p:animRot>
                                    <p:animRot by="120000">
                                      <p:cBhvr>
                                        <p:cTn id="23" dur="200" fill="hold">
                                          <p:stCondLst>
                                            <p:cond delay="800"/>
                                          </p:stCondLst>
                                        </p:cTn>
                                        <p:tgtEl>
                                          <p:spTgt spid="2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 grpId="0" animBg="1"/>
      <p:bldP spid="18" grpId="0"/>
    </p:bldLst>
  </p:timing>
</p:sld>
</file>

<file path=ppt/tags/tag1.xml><?xml version="1.0" encoding="utf-8"?>
<p:tagLst xmlns:a="http://schemas.openxmlformats.org/drawingml/2006/main" xmlns:r="http://schemas.openxmlformats.org/officeDocument/2006/relationships" xmlns:p="http://schemas.openxmlformats.org/presentationml/2006/main">
  <p:tag name="INKNOELEADERBOARD" val="-2015951970"/>
</p:tagLst>
</file>

<file path=ppt/tags/tag2.xml><?xml version="1.0" encoding="utf-8"?>
<p:tagLst xmlns:a="http://schemas.openxmlformats.org/drawingml/2006/main" xmlns:r="http://schemas.openxmlformats.org/officeDocument/2006/relationships" xmlns:p="http://schemas.openxmlformats.org/presentationml/2006/main">
  <p:tag name="INKNOEBUTTONMODEL" val="{&quot;ActivityType&quot;:1,&quot;OptionCount&quot;:4,&quot;WcOptionCount&quot;:10,&quot;HasMultipleSubmission&quot;:false,&quot;HasAutoStop&quot;:true,&quot;HasMinimizeMode&quot;:true,&quot;TimerValue&quot;:&quot;00:30&quot;,&quot;HasAutoStart&quot;:false,&quot;HasCorrectAnswers&quot;:true,&quot;McqAnswers&quot;:[&quot;A&quot;],&quot;ActivityId&quot;:&quot;mcq20211101004732938625&quot;,&quot;IaMcqCompetition&quot;:true,&quot;IsAnonymous&quot;:false,&quot;AutoAdvance&quot;:false,&quot;IsCompetitionMode&quot;:true}"/>
  <p:tag name="ANSWERS" val="true"/>
</p:tagLst>
</file>

<file path=ppt/tags/tag3.xml><?xml version="1.0" encoding="utf-8"?>
<p:tagLst xmlns:a="http://schemas.openxmlformats.org/drawingml/2006/main" xmlns:r="http://schemas.openxmlformats.org/officeDocument/2006/relationships" xmlns:p="http://schemas.openxmlformats.org/presentationml/2006/main">
  <p:tag name="INKNOEBUTTONMODEL" val="{&quot;ActivityType&quot;:1,&quot;OptionCount&quot;:4,&quot;WcOptionCount&quot;:10,&quot;HasMultipleSubmission&quot;:false,&quot;HasAutoStop&quot;:true,&quot;HasMinimizeMode&quot;:true,&quot;TimerValue&quot;:&quot;00:30&quot;,&quot;HasAutoStart&quot;:false,&quot;HasCorrectAnswers&quot;:true,&quot;McqAnswers&quot;:[&quot;C&quot;],&quot;ActivityId&quot;:&quot;mcq20211101004916512394&quot;,&quot;IaMcqCompetition&quot;:true,&quot;IsAnonymous&quot;:false,&quot;AutoAdvance&quot;:false,&quot;IsCompetitionMode&quot;:true}"/>
  <p:tag name="ANSWERS" val="true"/>
</p:tagLst>
</file>

<file path=ppt/theme/theme1.xml><?xml version="1.0" encoding="utf-8"?>
<a:theme xmlns:a="http://schemas.openxmlformats.org/drawingml/2006/main" name="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677</TotalTime>
  <Words>1653</Words>
  <Application>Microsoft Office PowerPoint</Application>
  <PresentationFormat>Custom</PresentationFormat>
  <Paragraphs>196</Paragraphs>
  <Slides>47</Slides>
  <Notes>9</Notes>
  <HiddenSlides>2</HiddenSlides>
  <MMClips>13</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47</vt:i4>
      </vt:variant>
    </vt:vector>
  </HeadingPairs>
  <TitlesOfParts>
    <vt:vector size="60" baseType="lpstr">
      <vt:lpstr>Arial</vt:lpstr>
      <vt:lpstr>等线</vt:lpstr>
      <vt:lpstr>iCiel Nabila</vt:lpstr>
      <vt:lpstr>Barlow Condensed</vt:lpstr>
      <vt:lpstr>Times New Roman</vt:lpstr>
      <vt:lpstr>Wingdings</vt:lpstr>
      <vt:lpstr>Calibri Light</vt:lpstr>
      <vt:lpstr>iCiel Soup of Justice</vt:lpstr>
      <vt:lpstr>Tahoma</vt:lpstr>
      <vt:lpstr>Arial-Rounded</vt:lpstr>
      <vt:lpstr>iCiel Pequena</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WIN7</dc:creator>
  <cp:lastModifiedBy>Admin</cp:lastModifiedBy>
  <cp:revision>103</cp:revision>
  <dcterms:created xsi:type="dcterms:W3CDTF">2017-08-18T03:02:00Z</dcterms:created>
  <dcterms:modified xsi:type="dcterms:W3CDTF">2022-10-16T23:25:04Z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2052-10.1.0.6748</vt:lpwstr>
  </property>
</Properties>
</file>