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1"/>
  </p:notesMasterIdLst>
  <p:sldIdLst>
    <p:sldId id="282" r:id="rId3"/>
    <p:sldId id="256" r:id="rId4"/>
    <p:sldId id="272" r:id="rId5"/>
    <p:sldId id="273" r:id="rId6"/>
    <p:sldId id="257" r:id="rId7"/>
    <p:sldId id="288" r:id="rId8"/>
    <p:sldId id="289" r:id="rId9"/>
    <p:sldId id="284" r:id="rId10"/>
    <p:sldId id="286" r:id="rId11"/>
    <p:sldId id="265" r:id="rId12"/>
    <p:sldId id="266" r:id="rId13"/>
    <p:sldId id="290" r:id="rId14"/>
    <p:sldId id="287" r:id="rId15"/>
    <p:sldId id="269" r:id="rId16"/>
    <p:sldId id="270" r:id="rId17"/>
    <p:sldId id="291" r:id="rId18"/>
    <p:sldId id="292" r:id="rId19"/>
    <p:sldId id="293" r:id="rId20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94660"/>
  </p:normalViewPr>
  <p:slideViewPr>
    <p:cSldViewPr>
      <p:cViewPr>
        <p:scale>
          <a:sx n="75" d="100"/>
          <a:sy n="75" d="100"/>
        </p:scale>
        <p:origin x="-14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image" Target="../media/image43.wmf"/><Relationship Id="rId18" Type="http://schemas.openxmlformats.org/officeDocument/2006/relationships/image" Target="../media/image48.wmf"/><Relationship Id="rId3" Type="http://schemas.openxmlformats.org/officeDocument/2006/relationships/image" Target="../media/image33.wmf"/><Relationship Id="rId21" Type="http://schemas.openxmlformats.org/officeDocument/2006/relationships/image" Target="../media/image51.wmf"/><Relationship Id="rId7" Type="http://schemas.openxmlformats.org/officeDocument/2006/relationships/image" Target="../media/image37.wmf"/><Relationship Id="rId12" Type="http://schemas.openxmlformats.org/officeDocument/2006/relationships/image" Target="../media/image42.wmf"/><Relationship Id="rId17" Type="http://schemas.openxmlformats.org/officeDocument/2006/relationships/image" Target="../media/image47.wmf"/><Relationship Id="rId2" Type="http://schemas.openxmlformats.org/officeDocument/2006/relationships/image" Target="../media/image32.wmf"/><Relationship Id="rId16" Type="http://schemas.openxmlformats.org/officeDocument/2006/relationships/image" Target="../media/image46.wmf"/><Relationship Id="rId20" Type="http://schemas.openxmlformats.org/officeDocument/2006/relationships/image" Target="../media/image50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11" Type="http://schemas.openxmlformats.org/officeDocument/2006/relationships/image" Target="../media/image41.wmf"/><Relationship Id="rId24" Type="http://schemas.openxmlformats.org/officeDocument/2006/relationships/image" Target="../media/image54.wmf"/><Relationship Id="rId5" Type="http://schemas.openxmlformats.org/officeDocument/2006/relationships/image" Target="../media/image35.wmf"/><Relationship Id="rId15" Type="http://schemas.openxmlformats.org/officeDocument/2006/relationships/image" Target="../media/image45.wmf"/><Relationship Id="rId23" Type="http://schemas.openxmlformats.org/officeDocument/2006/relationships/image" Target="../media/image53.wmf"/><Relationship Id="rId10" Type="http://schemas.openxmlformats.org/officeDocument/2006/relationships/image" Target="../media/image40.wmf"/><Relationship Id="rId19" Type="http://schemas.openxmlformats.org/officeDocument/2006/relationships/image" Target="../media/image49.wmf"/><Relationship Id="rId4" Type="http://schemas.openxmlformats.org/officeDocument/2006/relationships/image" Target="../media/image34.wmf"/><Relationship Id="rId9" Type="http://schemas.openxmlformats.org/officeDocument/2006/relationships/image" Target="../media/image39.wmf"/><Relationship Id="rId14" Type="http://schemas.openxmlformats.org/officeDocument/2006/relationships/image" Target="../media/image44.wmf"/><Relationship Id="rId22" Type="http://schemas.openxmlformats.org/officeDocument/2006/relationships/image" Target="../media/image52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13" Type="http://schemas.openxmlformats.org/officeDocument/2006/relationships/image" Target="../media/image67.wmf"/><Relationship Id="rId18" Type="http://schemas.openxmlformats.org/officeDocument/2006/relationships/image" Target="../media/image72.wmf"/><Relationship Id="rId3" Type="http://schemas.openxmlformats.org/officeDocument/2006/relationships/image" Target="../media/image57.wmf"/><Relationship Id="rId7" Type="http://schemas.openxmlformats.org/officeDocument/2006/relationships/image" Target="../media/image61.wmf"/><Relationship Id="rId12" Type="http://schemas.openxmlformats.org/officeDocument/2006/relationships/image" Target="../media/image66.wmf"/><Relationship Id="rId17" Type="http://schemas.openxmlformats.org/officeDocument/2006/relationships/image" Target="../media/image71.wmf"/><Relationship Id="rId2" Type="http://schemas.openxmlformats.org/officeDocument/2006/relationships/image" Target="../media/image56.wmf"/><Relationship Id="rId16" Type="http://schemas.openxmlformats.org/officeDocument/2006/relationships/image" Target="../media/image70.wmf"/><Relationship Id="rId20" Type="http://schemas.openxmlformats.org/officeDocument/2006/relationships/image" Target="../media/image73.wmf"/><Relationship Id="rId1" Type="http://schemas.openxmlformats.org/officeDocument/2006/relationships/image" Target="../media/image55.wmf"/><Relationship Id="rId6" Type="http://schemas.openxmlformats.org/officeDocument/2006/relationships/image" Target="../media/image60.wmf"/><Relationship Id="rId11" Type="http://schemas.openxmlformats.org/officeDocument/2006/relationships/image" Target="../media/image65.wmf"/><Relationship Id="rId5" Type="http://schemas.openxmlformats.org/officeDocument/2006/relationships/image" Target="../media/image59.wmf"/><Relationship Id="rId15" Type="http://schemas.openxmlformats.org/officeDocument/2006/relationships/image" Target="../media/image69.wmf"/><Relationship Id="rId10" Type="http://schemas.openxmlformats.org/officeDocument/2006/relationships/image" Target="../media/image64.wmf"/><Relationship Id="rId19" Type="http://schemas.openxmlformats.org/officeDocument/2006/relationships/image" Target="../media/image31.wmf"/><Relationship Id="rId4" Type="http://schemas.openxmlformats.org/officeDocument/2006/relationships/image" Target="../media/image58.wmf"/><Relationship Id="rId9" Type="http://schemas.openxmlformats.org/officeDocument/2006/relationships/image" Target="../media/image63.wmf"/><Relationship Id="rId14" Type="http://schemas.openxmlformats.org/officeDocument/2006/relationships/image" Target="../media/image6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6" Type="http://schemas.openxmlformats.org/officeDocument/2006/relationships/image" Target="../media/image79.wmf"/><Relationship Id="rId5" Type="http://schemas.openxmlformats.org/officeDocument/2006/relationships/image" Target="../media/image78.wmf"/><Relationship Id="rId4" Type="http://schemas.openxmlformats.org/officeDocument/2006/relationships/image" Target="../media/image77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image" Target="../media/image82.wmf"/><Relationship Id="rId7" Type="http://schemas.openxmlformats.org/officeDocument/2006/relationships/image" Target="../media/image86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6" Type="http://schemas.openxmlformats.org/officeDocument/2006/relationships/image" Target="../media/image85.wmf"/><Relationship Id="rId5" Type="http://schemas.openxmlformats.org/officeDocument/2006/relationships/image" Target="../media/image84.wmf"/><Relationship Id="rId4" Type="http://schemas.openxmlformats.org/officeDocument/2006/relationships/image" Target="../media/image8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3F8A3-728D-4D0B-B8FC-28E3BC435F5F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9939C-D56B-4225-9844-DC2A508BE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68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D45B5D3-F02C-4C0A-8125-85BDC60EB300}" type="slidenum">
              <a:rPr lang="en-US" altLang="en-US" sz="1200"/>
              <a:pPr/>
              <a:t>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39240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240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28675" name="Text Placeholder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245187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746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64099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4413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685881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78830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71977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919146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6225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3267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88687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91126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751805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93254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312223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58979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777478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601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649021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4904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57343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21864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3777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E9A5C-35A2-4C87-9D5B-FD128F0C16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4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39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5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7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8.bin"/><Relationship Id="rId18" Type="http://schemas.openxmlformats.org/officeDocument/2006/relationships/image" Target="../media/image38.wmf"/><Relationship Id="rId26" Type="http://schemas.openxmlformats.org/officeDocument/2006/relationships/image" Target="../media/image42.wmf"/><Relationship Id="rId39" Type="http://schemas.openxmlformats.org/officeDocument/2006/relationships/oleObject" Target="../embeddings/oleObject31.bin"/><Relationship Id="rId3" Type="http://schemas.openxmlformats.org/officeDocument/2006/relationships/oleObject" Target="../embeddings/oleObject13.bin"/><Relationship Id="rId21" Type="http://schemas.openxmlformats.org/officeDocument/2006/relationships/oleObject" Target="../embeddings/oleObject22.bin"/><Relationship Id="rId34" Type="http://schemas.openxmlformats.org/officeDocument/2006/relationships/image" Target="../media/image46.wmf"/><Relationship Id="rId42" Type="http://schemas.openxmlformats.org/officeDocument/2006/relationships/image" Target="../media/image50.wmf"/><Relationship Id="rId47" Type="http://schemas.openxmlformats.org/officeDocument/2006/relationships/oleObject" Target="../embeddings/oleObject35.bin"/><Relationship Id="rId50" Type="http://schemas.openxmlformats.org/officeDocument/2006/relationships/image" Target="../media/image54.wmf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35.wmf"/><Relationship Id="rId17" Type="http://schemas.openxmlformats.org/officeDocument/2006/relationships/oleObject" Target="../embeddings/oleObject20.bin"/><Relationship Id="rId25" Type="http://schemas.openxmlformats.org/officeDocument/2006/relationships/oleObject" Target="../embeddings/oleObject24.bin"/><Relationship Id="rId33" Type="http://schemas.openxmlformats.org/officeDocument/2006/relationships/oleObject" Target="../embeddings/oleObject28.bin"/><Relationship Id="rId38" Type="http://schemas.openxmlformats.org/officeDocument/2006/relationships/image" Target="../media/image48.wmf"/><Relationship Id="rId46" Type="http://schemas.openxmlformats.org/officeDocument/2006/relationships/image" Target="../media/image52.w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7.wmf"/><Relationship Id="rId20" Type="http://schemas.openxmlformats.org/officeDocument/2006/relationships/image" Target="../media/image39.wmf"/><Relationship Id="rId29" Type="http://schemas.openxmlformats.org/officeDocument/2006/relationships/oleObject" Target="../embeddings/oleObject26.bin"/><Relationship Id="rId41" Type="http://schemas.openxmlformats.org/officeDocument/2006/relationships/oleObject" Target="../embeddings/oleObject32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17.bin"/><Relationship Id="rId24" Type="http://schemas.openxmlformats.org/officeDocument/2006/relationships/image" Target="../media/image41.wmf"/><Relationship Id="rId32" Type="http://schemas.openxmlformats.org/officeDocument/2006/relationships/image" Target="../media/image45.wmf"/><Relationship Id="rId37" Type="http://schemas.openxmlformats.org/officeDocument/2006/relationships/oleObject" Target="../embeddings/oleObject30.bin"/><Relationship Id="rId40" Type="http://schemas.openxmlformats.org/officeDocument/2006/relationships/image" Target="../media/image49.wmf"/><Relationship Id="rId45" Type="http://schemas.openxmlformats.org/officeDocument/2006/relationships/oleObject" Target="../embeddings/oleObject34.bin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19.bin"/><Relationship Id="rId23" Type="http://schemas.openxmlformats.org/officeDocument/2006/relationships/oleObject" Target="../embeddings/oleObject23.bin"/><Relationship Id="rId28" Type="http://schemas.openxmlformats.org/officeDocument/2006/relationships/image" Target="../media/image43.wmf"/><Relationship Id="rId36" Type="http://schemas.openxmlformats.org/officeDocument/2006/relationships/image" Target="../media/image47.wmf"/><Relationship Id="rId49" Type="http://schemas.openxmlformats.org/officeDocument/2006/relationships/oleObject" Target="../embeddings/oleObject36.bin"/><Relationship Id="rId10" Type="http://schemas.openxmlformats.org/officeDocument/2006/relationships/image" Target="../media/image34.wmf"/><Relationship Id="rId19" Type="http://schemas.openxmlformats.org/officeDocument/2006/relationships/oleObject" Target="../embeddings/oleObject21.bin"/><Relationship Id="rId31" Type="http://schemas.openxmlformats.org/officeDocument/2006/relationships/oleObject" Target="../embeddings/oleObject27.bin"/><Relationship Id="rId44" Type="http://schemas.openxmlformats.org/officeDocument/2006/relationships/image" Target="../media/image51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36.wmf"/><Relationship Id="rId22" Type="http://schemas.openxmlformats.org/officeDocument/2006/relationships/image" Target="../media/image40.wmf"/><Relationship Id="rId27" Type="http://schemas.openxmlformats.org/officeDocument/2006/relationships/oleObject" Target="../embeddings/oleObject25.bin"/><Relationship Id="rId30" Type="http://schemas.openxmlformats.org/officeDocument/2006/relationships/image" Target="../media/image44.wmf"/><Relationship Id="rId35" Type="http://schemas.openxmlformats.org/officeDocument/2006/relationships/oleObject" Target="../embeddings/oleObject29.bin"/><Relationship Id="rId43" Type="http://schemas.openxmlformats.org/officeDocument/2006/relationships/oleObject" Target="../embeddings/oleObject33.bin"/><Relationship Id="rId48" Type="http://schemas.openxmlformats.org/officeDocument/2006/relationships/image" Target="../media/image53.wmf"/><Relationship Id="rId8" Type="http://schemas.openxmlformats.org/officeDocument/2006/relationships/image" Target="../media/image33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image" Target="../media/image59.wmf"/><Relationship Id="rId18" Type="http://schemas.openxmlformats.org/officeDocument/2006/relationships/oleObject" Target="../embeddings/oleObject44.bin"/><Relationship Id="rId26" Type="http://schemas.openxmlformats.org/officeDocument/2006/relationships/oleObject" Target="../embeddings/oleObject48.bin"/><Relationship Id="rId39" Type="http://schemas.openxmlformats.org/officeDocument/2006/relationships/image" Target="../media/image72.wmf"/><Relationship Id="rId3" Type="http://schemas.openxmlformats.org/officeDocument/2006/relationships/image" Target="../media/image19.jpg"/><Relationship Id="rId21" Type="http://schemas.openxmlformats.org/officeDocument/2006/relationships/image" Target="../media/image63.wmf"/><Relationship Id="rId34" Type="http://schemas.openxmlformats.org/officeDocument/2006/relationships/oleObject" Target="../embeddings/oleObject52.bin"/><Relationship Id="rId42" Type="http://schemas.openxmlformats.org/officeDocument/2006/relationships/oleObject" Target="../embeddings/oleObject56.bin"/><Relationship Id="rId7" Type="http://schemas.openxmlformats.org/officeDocument/2006/relationships/image" Target="../media/image56.wmf"/><Relationship Id="rId12" Type="http://schemas.openxmlformats.org/officeDocument/2006/relationships/oleObject" Target="../embeddings/oleObject41.bin"/><Relationship Id="rId17" Type="http://schemas.openxmlformats.org/officeDocument/2006/relationships/image" Target="../media/image61.wmf"/><Relationship Id="rId25" Type="http://schemas.openxmlformats.org/officeDocument/2006/relationships/image" Target="../media/image65.wmf"/><Relationship Id="rId33" Type="http://schemas.openxmlformats.org/officeDocument/2006/relationships/image" Target="../media/image69.wmf"/><Relationship Id="rId38" Type="http://schemas.openxmlformats.org/officeDocument/2006/relationships/oleObject" Target="../embeddings/oleObject54.bin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43.bin"/><Relationship Id="rId20" Type="http://schemas.openxmlformats.org/officeDocument/2006/relationships/oleObject" Target="../embeddings/oleObject45.bin"/><Relationship Id="rId29" Type="http://schemas.openxmlformats.org/officeDocument/2006/relationships/image" Target="../media/image67.wmf"/><Relationship Id="rId41" Type="http://schemas.openxmlformats.org/officeDocument/2006/relationships/image" Target="../media/image31.wmf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58.wmf"/><Relationship Id="rId24" Type="http://schemas.openxmlformats.org/officeDocument/2006/relationships/oleObject" Target="../embeddings/oleObject47.bin"/><Relationship Id="rId32" Type="http://schemas.openxmlformats.org/officeDocument/2006/relationships/oleObject" Target="../embeddings/oleObject51.bin"/><Relationship Id="rId37" Type="http://schemas.openxmlformats.org/officeDocument/2006/relationships/image" Target="../media/image71.wmf"/><Relationship Id="rId40" Type="http://schemas.openxmlformats.org/officeDocument/2006/relationships/oleObject" Target="../embeddings/oleObject55.bin"/><Relationship Id="rId5" Type="http://schemas.openxmlformats.org/officeDocument/2006/relationships/image" Target="../media/image55.wmf"/><Relationship Id="rId15" Type="http://schemas.openxmlformats.org/officeDocument/2006/relationships/image" Target="../media/image60.wmf"/><Relationship Id="rId23" Type="http://schemas.openxmlformats.org/officeDocument/2006/relationships/image" Target="../media/image64.wmf"/><Relationship Id="rId28" Type="http://schemas.openxmlformats.org/officeDocument/2006/relationships/oleObject" Target="../embeddings/oleObject49.bin"/><Relationship Id="rId36" Type="http://schemas.openxmlformats.org/officeDocument/2006/relationships/oleObject" Target="../embeddings/oleObject53.bin"/><Relationship Id="rId10" Type="http://schemas.openxmlformats.org/officeDocument/2006/relationships/oleObject" Target="../embeddings/oleObject40.bin"/><Relationship Id="rId19" Type="http://schemas.openxmlformats.org/officeDocument/2006/relationships/image" Target="../media/image62.wmf"/><Relationship Id="rId31" Type="http://schemas.openxmlformats.org/officeDocument/2006/relationships/image" Target="../media/image68.wmf"/><Relationship Id="rId4" Type="http://schemas.openxmlformats.org/officeDocument/2006/relationships/oleObject" Target="../embeddings/oleObject37.bin"/><Relationship Id="rId9" Type="http://schemas.openxmlformats.org/officeDocument/2006/relationships/image" Target="../media/image57.wmf"/><Relationship Id="rId14" Type="http://schemas.openxmlformats.org/officeDocument/2006/relationships/oleObject" Target="../embeddings/oleObject42.bin"/><Relationship Id="rId22" Type="http://schemas.openxmlformats.org/officeDocument/2006/relationships/oleObject" Target="../embeddings/oleObject46.bin"/><Relationship Id="rId27" Type="http://schemas.openxmlformats.org/officeDocument/2006/relationships/image" Target="../media/image66.wmf"/><Relationship Id="rId30" Type="http://schemas.openxmlformats.org/officeDocument/2006/relationships/oleObject" Target="../embeddings/oleObject50.bin"/><Relationship Id="rId35" Type="http://schemas.openxmlformats.org/officeDocument/2006/relationships/image" Target="../media/image70.wmf"/><Relationship Id="rId43" Type="http://schemas.openxmlformats.org/officeDocument/2006/relationships/image" Target="../media/image73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13" Type="http://schemas.openxmlformats.org/officeDocument/2006/relationships/oleObject" Target="../embeddings/oleObject62.bin"/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78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5.wmf"/><Relationship Id="rId11" Type="http://schemas.openxmlformats.org/officeDocument/2006/relationships/oleObject" Target="../embeddings/oleObject61.bin"/><Relationship Id="rId5" Type="http://schemas.openxmlformats.org/officeDocument/2006/relationships/oleObject" Target="../embeddings/oleObject58.bin"/><Relationship Id="rId10" Type="http://schemas.openxmlformats.org/officeDocument/2006/relationships/image" Target="../media/image77.wmf"/><Relationship Id="rId4" Type="http://schemas.openxmlformats.org/officeDocument/2006/relationships/image" Target="../media/image74.wmf"/><Relationship Id="rId9" Type="http://schemas.openxmlformats.org/officeDocument/2006/relationships/oleObject" Target="../embeddings/oleObject60.bin"/><Relationship Id="rId14" Type="http://schemas.openxmlformats.org/officeDocument/2006/relationships/image" Target="../media/image79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13" Type="http://schemas.openxmlformats.org/officeDocument/2006/relationships/oleObject" Target="../embeddings/oleObject68.bin"/><Relationship Id="rId18" Type="http://schemas.openxmlformats.org/officeDocument/2006/relationships/image" Target="../media/image87.wmf"/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5.bin"/><Relationship Id="rId12" Type="http://schemas.openxmlformats.org/officeDocument/2006/relationships/image" Target="../media/image84.wmf"/><Relationship Id="rId17" Type="http://schemas.openxmlformats.org/officeDocument/2006/relationships/oleObject" Target="../embeddings/oleObject70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86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81.wmf"/><Relationship Id="rId11" Type="http://schemas.openxmlformats.org/officeDocument/2006/relationships/oleObject" Target="../embeddings/oleObject67.bin"/><Relationship Id="rId5" Type="http://schemas.openxmlformats.org/officeDocument/2006/relationships/oleObject" Target="../embeddings/oleObject64.bin"/><Relationship Id="rId15" Type="http://schemas.openxmlformats.org/officeDocument/2006/relationships/oleObject" Target="../embeddings/oleObject69.bin"/><Relationship Id="rId10" Type="http://schemas.openxmlformats.org/officeDocument/2006/relationships/image" Target="../media/image83.wmf"/><Relationship Id="rId4" Type="http://schemas.openxmlformats.org/officeDocument/2006/relationships/image" Target="../media/image80.wmf"/><Relationship Id="rId9" Type="http://schemas.openxmlformats.org/officeDocument/2006/relationships/oleObject" Target="../embeddings/oleObject66.bin"/><Relationship Id="rId14" Type="http://schemas.openxmlformats.org/officeDocument/2006/relationships/image" Target="../media/image8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slide" Target="slide5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6.png"/><Relationship Id="rId3" Type="http://schemas.microsoft.com/office/2007/relationships/media" Target="../media/media4.mp3"/><Relationship Id="rId7" Type="http://schemas.openxmlformats.org/officeDocument/2006/relationships/image" Target="../media/image7.jpg"/><Relationship Id="rId12" Type="http://schemas.openxmlformats.org/officeDocument/2006/relationships/image" Target="../media/image1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jpg"/><Relationship Id="rId11" Type="http://schemas.microsoft.com/office/2007/relationships/hdphoto" Target="../media/hdphoto3.wdp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9.png"/><Relationship Id="rId4" Type="http://schemas.openxmlformats.org/officeDocument/2006/relationships/audio" Target="../media/media4.mp3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4.mp3"/><Relationship Id="rId7" Type="http://schemas.openxmlformats.org/officeDocument/2006/relationships/image" Target="../media/image8.png"/><Relationship Id="rId12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jp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10" Type="http://schemas.microsoft.com/office/2007/relationships/hdphoto" Target="../media/hdphoto3.wdp"/><Relationship Id="rId4" Type="http://schemas.openxmlformats.org/officeDocument/2006/relationships/audio" Target="../media/media4.mp3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3.wdp"/><Relationship Id="rId3" Type="http://schemas.microsoft.com/office/2007/relationships/media" Target="../media/media4.mp3"/><Relationship Id="rId7" Type="http://schemas.openxmlformats.org/officeDocument/2006/relationships/image" Target="../media/image16.png"/><Relationship Id="rId12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jpeg"/><Relationship Id="rId11" Type="http://schemas.microsoft.com/office/2007/relationships/hdphoto" Target="../media/hdphoto2.wdp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6.png"/><Relationship Id="rId10" Type="http://schemas.openxmlformats.org/officeDocument/2006/relationships/image" Target="../media/image8.png"/><Relationship Id="rId4" Type="http://schemas.openxmlformats.org/officeDocument/2006/relationships/audio" Target="../media/media4.mp3"/><Relationship Id="rId9" Type="http://schemas.openxmlformats.org/officeDocument/2006/relationships/image" Target="../media/image7.jp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79389" y="1812925"/>
            <a:ext cx="8785225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US" sz="4000" b="1" kern="1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4000" b="1" kern="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CHÀO MỪNG CÁC EM ĐẾN VỚI </a:t>
            </a:r>
            <a:endParaRPr lang="en-US" sz="4000" b="1" kern="1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4000" b="1" kern="1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LỚP </a:t>
            </a:r>
            <a:r>
              <a:rPr lang="en-US" sz="4000" b="1" kern="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 </a:t>
            </a:r>
            <a:r>
              <a:rPr lang="en-US" sz="4000" b="1" kern="1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5A1</a:t>
            </a:r>
            <a:endParaRPr lang="en-US" sz="4000" b="1" kern="1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NhacKhongLoi2-Hoatau_pgpp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58214" y="6350000"/>
            <a:ext cx="4064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9812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6" name="Group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306987"/>
              </p:ext>
            </p:extLst>
          </p:nvPr>
        </p:nvGraphicFramePr>
        <p:xfrm>
          <a:off x="304800" y="381000"/>
          <a:ext cx="5334000" cy="2774950"/>
        </p:xfrm>
        <a:graphic>
          <a:graphicData uri="http://schemas.openxmlformats.org/drawingml/2006/table">
            <a:tbl>
              <a:tblPr/>
              <a:tblGrid>
                <a:gridCol w="13335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38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5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5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5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137" name="Text Box 41"/>
          <p:cNvSpPr txBox="1">
            <a:spLocks noChangeArrowheads="1"/>
          </p:cNvSpPr>
          <p:nvPr/>
        </p:nvSpPr>
        <p:spPr bwMode="auto">
          <a:xfrm>
            <a:off x="304800" y="1211263"/>
            <a:ext cx="12192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38" name="Text Box 42"/>
          <p:cNvSpPr txBox="1">
            <a:spLocks noChangeArrowheads="1"/>
          </p:cNvSpPr>
          <p:nvPr/>
        </p:nvSpPr>
        <p:spPr bwMode="auto">
          <a:xfrm>
            <a:off x="304800" y="1905000"/>
            <a:ext cx="1295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39" name="Text Box 43"/>
          <p:cNvSpPr txBox="1">
            <a:spLocks noChangeArrowheads="1"/>
          </p:cNvSpPr>
          <p:nvPr/>
        </p:nvSpPr>
        <p:spPr bwMode="auto">
          <a:xfrm>
            <a:off x="304800" y="2514600"/>
            <a:ext cx="12192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40" name="Text Box 44"/>
          <p:cNvSpPr txBox="1">
            <a:spLocks noChangeArrowheads="1"/>
          </p:cNvSpPr>
          <p:nvPr/>
        </p:nvSpPr>
        <p:spPr bwMode="auto">
          <a:xfrm>
            <a:off x="1676400" y="1897559"/>
            <a:ext cx="1295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41" name="Text Box 45"/>
          <p:cNvSpPr txBox="1">
            <a:spLocks noChangeArrowheads="1"/>
          </p:cNvSpPr>
          <p:nvPr/>
        </p:nvSpPr>
        <p:spPr bwMode="auto">
          <a:xfrm>
            <a:off x="1752600" y="2514600"/>
            <a:ext cx="1143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42" name="Text Box 46"/>
          <p:cNvSpPr txBox="1">
            <a:spLocks noChangeArrowheads="1"/>
          </p:cNvSpPr>
          <p:nvPr/>
        </p:nvSpPr>
        <p:spPr bwMode="auto">
          <a:xfrm>
            <a:off x="2971800" y="2514600"/>
            <a:ext cx="1143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43" name="Text Box 47"/>
          <p:cNvSpPr txBox="1">
            <a:spLocks noChangeArrowheads="1"/>
          </p:cNvSpPr>
          <p:nvPr/>
        </p:nvSpPr>
        <p:spPr bwMode="auto">
          <a:xfrm>
            <a:off x="1676400" y="1219200"/>
            <a:ext cx="12192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144" name="Text Box 48"/>
          <p:cNvSpPr txBox="1">
            <a:spLocks noChangeArrowheads="1"/>
          </p:cNvSpPr>
          <p:nvPr/>
        </p:nvSpPr>
        <p:spPr bwMode="auto">
          <a:xfrm>
            <a:off x="2971800" y="1905000"/>
            <a:ext cx="1295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4343400" y="2514600"/>
            <a:ext cx="12192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146" name="Text Box 50"/>
          <p:cNvSpPr txBox="1">
            <a:spLocks noChangeArrowheads="1"/>
          </p:cNvSpPr>
          <p:nvPr/>
        </p:nvSpPr>
        <p:spPr bwMode="auto">
          <a:xfrm>
            <a:off x="76200" y="3124200"/>
            <a:ext cx="9144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* 1dm hay     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m  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47" name="Text Box 51"/>
          <p:cNvSpPr txBox="1">
            <a:spLocks noChangeArrowheads="1"/>
          </p:cNvSpPr>
          <p:nvPr/>
        </p:nvSpPr>
        <p:spPr bwMode="auto">
          <a:xfrm>
            <a:off x="0" y="5566193"/>
            <a:ext cx="94488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* 1mm hay     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m 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48" name="Text Box 52"/>
          <p:cNvSpPr txBox="1">
            <a:spLocks noChangeArrowheads="1"/>
          </p:cNvSpPr>
          <p:nvPr/>
        </p:nvSpPr>
        <p:spPr bwMode="auto">
          <a:xfrm>
            <a:off x="76200" y="4451618"/>
            <a:ext cx="9677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1cm hay      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en-US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49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084024"/>
              </p:ext>
            </p:extLst>
          </p:nvPr>
        </p:nvGraphicFramePr>
        <p:xfrm>
          <a:off x="2727508" y="3162389"/>
          <a:ext cx="576263" cy="1005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4" name="Equation" r:id="rId3" imgW="203112" imgH="393529" progId="Equation.DSMT4">
                  <p:embed/>
                </p:oleObj>
              </mc:Choice>
              <mc:Fallback>
                <p:oleObj name="Equation" r:id="rId3" imgW="203112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7508" y="3162389"/>
                        <a:ext cx="576263" cy="10058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50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274660"/>
              </p:ext>
            </p:extLst>
          </p:nvPr>
        </p:nvGraphicFramePr>
        <p:xfrm>
          <a:off x="2643012" y="4343400"/>
          <a:ext cx="870157" cy="1106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" name="Equation" r:id="rId5" imgW="279279" imgH="393529" progId="Equation.DSMT4">
                  <p:embed/>
                </p:oleObj>
              </mc:Choice>
              <mc:Fallback>
                <p:oleObj name="Equation" r:id="rId5" imgW="279279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012" y="4343400"/>
                        <a:ext cx="870157" cy="11064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51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248864"/>
              </p:ext>
            </p:extLst>
          </p:nvPr>
        </p:nvGraphicFramePr>
        <p:xfrm>
          <a:off x="2727508" y="5494403"/>
          <a:ext cx="1005840" cy="1026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6" name="Equation" r:id="rId7" imgW="355292" imgH="393359" progId="Equation.DSMT4">
                  <p:embed/>
                </p:oleObj>
              </mc:Choice>
              <mc:Fallback>
                <p:oleObj name="Equation" r:id="rId7" imgW="355292" imgH="39335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7508" y="5494403"/>
                        <a:ext cx="1005840" cy="10267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52" name="Text Box 56"/>
          <p:cNvSpPr txBox="1">
            <a:spLocks noChangeArrowheads="1"/>
          </p:cNvSpPr>
          <p:nvPr/>
        </p:nvSpPr>
        <p:spPr bwMode="auto">
          <a:xfrm>
            <a:off x="76200" y="3509301"/>
            <a:ext cx="8991600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0,1; 0,01; 0,001. </a:t>
            </a:r>
          </a:p>
        </p:txBody>
      </p:sp>
      <p:graphicFrame>
        <p:nvGraphicFramePr>
          <p:cNvPr id="415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5195841"/>
              </p:ext>
            </p:extLst>
          </p:nvPr>
        </p:nvGraphicFramePr>
        <p:xfrm>
          <a:off x="5693819" y="3240032"/>
          <a:ext cx="1002323" cy="1559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7" name="Equation" r:id="rId9" imgW="266469" imgH="393359" progId="Equation.DSMT4">
                  <p:embed/>
                </p:oleObj>
              </mc:Choice>
              <mc:Fallback>
                <p:oleObj name="Equation" r:id="rId9" imgW="266469" imgH="39335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3819" y="3240032"/>
                        <a:ext cx="1002323" cy="15591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54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8168847"/>
              </p:ext>
            </p:extLst>
          </p:nvPr>
        </p:nvGraphicFramePr>
        <p:xfrm>
          <a:off x="6586211" y="3286707"/>
          <a:ext cx="1293122" cy="1559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8" name="Equation" r:id="rId11" imgW="342751" imgH="393529" progId="Equation.DSMT4">
                  <p:embed/>
                </p:oleObj>
              </mc:Choice>
              <mc:Fallback>
                <p:oleObj name="Equation" r:id="rId11" imgW="342751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6211" y="3286707"/>
                        <a:ext cx="1293122" cy="15591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55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3738187"/>
              </p:ext>
            </p:extLst>
          </p:nvPr>
        </p:nvGraphicFramePr>
        <p:xfrm>
          <a:off x="7731369" y="3317631"/>
          <a:ext cx="1336431" cy="1559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9" name="Equation" r:id="rId13" imgW="355292" imgH="393359" progId="Equation.DSMT4">
                  <p:embed/>
                </p:oleObj>
              </mc:Choice>
              <mc:Fallback>
                <p:oleObj name="Equation" r:id="rId13" imgW="355292" imgH="39335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1369" y="3317631"/>
                        <a:ext cx="1336431" cy="15591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Box 50"/>
          <p:cNvSpPr txBox="1">
            <a:spLocks noChangeArrowheads="1"/>
          </p:cNvSpPr>
          <p:nvPr/>
        </p:nvSpPr>
        <p:spPr bwMode="auto">
          <a:xfrm>
            <a:off x="320512" y="3798838"/>
            <a:ext cx="18288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0,1m. </a:t>
            </a:r>
          </a:p>
        </p:txBody>
      </p:sp>
      <p:sp>
        <p:nvSpPr>
          <p:cNvPr id="25" name="Text Box 50"/>
          <p:cNvSpPr txBox="1">
            <a:spLocks noChangeArrowheads="1"/>
          </p:cNvSpPr>
          <p:nvPr/>
        </p:nvSpPr>
        <p:spPr bwMode="auto">
          <a:xfrm>
            <a:off x="276578" y="5040851"/>
            <a:ext cx="223802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0,01m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6" name="Text Box 50"/>
          <p:cNvSpPr txBox="1">
            <a:spLocks noChangeArrowheads="1"/>
          </p:cNvSpPr>
          <p:nvPr/>
        </p:nvSpPr>
        <p:spPr bwMode="auto">
          <a:xfrm>
            <a:off x="279400" y="6155426"/>
            <a:ext cx="223802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0,001m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7" name="Text Box 50"/>
          <p:cNvSpPr txBox="1">
            <a:spLocks noChangeArrowheads="1"/>
          </p:cNvSpPr>
          <p:nvPr/>
        </p:nvSpPr>
        <p:spPr bwMode="auto">
          <a:xfrm>
            <a:off x="4069090" y="3103124"/>
            <a:ext cx="9144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50"/>
          <p:cNvSpPr txBox="1">
            <a:spLocks noChangeArrowheads="1"/>
          </p:cNvSpPr>
          <p:nvPr/>
        </p:nvSpPr>
        <p:spPr bwMode="auto">
          <a:xfrm>
            <a:off x="4069090" y="4461089"/>
            <a:ext cx="9144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50"/>
          <p:cNvSpPr txBox="1">
            <a:spLocks noChangeArrowheads="1"/>
          </p:cNvSpPr>
          <p:nvPr/>
        </p:nvSpPr>
        <p:spPr bwMode="auto">
          <a:xfrm>
            <a:off x="4219966" y="5545117"/>
            <a:ext cx="9144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346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4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4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4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4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4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7" grpId="0"/>
      <p:bldP spid="4138" grpId="0"/>
      <p:bldP spid="4139" grpId="0"/>
      <p:bldP spid="4140" grpId="0"/>
      <p:bldP spid="4141" grpId="0"/>
      <p:bldP spid="4142" grpId="0"/>
      <p:bldP spid="4143" grpId="0"/>
      <p:bldP spid="4144" grpId="0"/>
      <p:bldP spid="4145" grpId="0"/>
      <p:bldP spid="4146" grpId="0"/>
      <p:bldP spid="4146" grpId="1"/>
      <p:bldP spid="4147" grpId="0"/>
      <p:bldP spid="4147" grpId="1"/>
      <p:bldP spid="4148" grpId="0"/>
      <p:bldP spid="4148" grpId="1"/>
      <p:bldP spid="4152" grpId="0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5" name="Text Box 3"/>
          <p:cNvSpPr txBox="1">
            <a:spLocks noChangeArrowheads="1"/>
          </p:cNvSpPr>
          <p:nvPr/>
        </p:nvSpPr>
        <p:spPr bwMode="auto">
          <a:xfrm>
            <a:off x="190500" y="424078"/>
            <a:ext cx="82296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* 0,1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264196" name="Text Box 4"/>
          <p:cNvSpPr txBox="1">
            <a:spLocks noChangeArrowheads="1"/>
          </p:cNvSpPr>
          <p:nvPr/>
        </p:nvSpPr>
        <p:spPr bwMode="auto">
          <a:xfrm>
            <a:off x="76200" y="2414546"/>
            <a:ext cx="92202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*0,01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264197" name="Text Box 5"/>
          <p:cNvSpPr txBox="1">
            <a:spLocks noChangeArrowheads="1"/>
          </p:cNvSpPr>
          <p:nvPr/>
        </p:nvSpPr>
        <p:spPr bwMode="auto">
          <a:xfrm>
            <a:off x="190500" y="4267200"/>
            <a:ext cx="89535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* 0,001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graphicFrame>
        <p:nvGraphicFramePr>
          <p:cNvPr id="6174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0888948"/>
              </p:ext>
            </p:extLst>
          </p:nvPr>
        </p:nvGraphicFramePr>
        <p:xfrm>
          <a:off x="3625816" y="1121314"/>
          <a:ext cx="767006" cy="1338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8" name="Equation" r:id="rId3" imgW="203112" imgH="393529" progId="Equation.DSMT4">
                  <p:embed/>
                </p:oleObj>
              </mc:Choice>
              <mc:Fallback>
                <p:oleObj name="Equation" r:id="rId3" imgW="203112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5816" y="1121314"/>
                        <a:ext cx="767006" cy="13387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75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5234586"/>
              </p:ext>
            </p:extLst>
          </p:nvPr>
        </p:nvGraphicFramePr>
        <p:xfrm>
          <a:off x="3836610" y="3048000"/>
          <a:ext cx="1052890" cy="1338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9" name="Equation" r:id="rId5" imgW="279279" imgH="393529" progId="Equation.DSMT4">
                  <p:embed/>
                </p:oleObj>
              </mc:Choice>
              <mc:Fallback>
                <p:oleObj name="Equation" r:id="rId5" imgW="279279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6610" y="3048000"/>
                        <a:ext cx="1052890" cy="13387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76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537206"/>
              </p:ext>
            </p:extLst>
          </p:nvPr>
        </p:nvGraphicFramePr>
        <p:xfrm>
          <a:off x="4184826" y="5415137"/>
          <a:ext cx="1338773" cy="1366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0" name="Equation" r:id="rId7" imgW="355292" imgH="393359" progId="Equation.DSMT4">
                  <p:embed/>
                </p:oleObj>
              </mc:Choice>
              <mc:Fallback>
                <p:oleObj name="Equation" r:id="rId7" imgW="355292" imgH="39335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4826" y="5415137"/>
                        <a:ext cx="1338773" cy="1366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8" name="Text Box 34"/>
          <p:cNvSpPr txBox="1">
            <a:spLocks noChangeArrowheads="1"/>
          </p:cNvSpPr>
          <p:nvPr/>
        </p:nvSpPr>
        <p:spPr bwMode="auto">
          <a:xfrm>
            <a:off x="2247900" y="5713750"/>
            <a:ext cx="1905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0,001 = </a:t>
            </a:r>
          </a:p>
        </p:txBody>
      </p:sp>
      <p:sp>
        <p:nvSpPr>
          <p:cNvPr id="6179" name="Text Box 35"/>
          <p:cNvSpPr txBox="1">
            <a:spLocks noChangeArrowheads="1"/>
          </p:cNvSpPr>
          <p:nvPr/>
        </p:nvSpPr>
        <p:spPr bwMode="auto">
          <a:xfrm>
            <a:off x="2247900" y="3321883"/>
            <a:ext cx="2057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0,01 = </a:t>
            </a:r>
          </a:p>
        </p:txBody>
      </p:sp>
      <p:sp>
        <p:nvSpPr>
          <p:cNvPr id="6180" name="Text Box 36"/>
          <p:cNvSpPr txBox="1">
            <a:spLocks noChangeArrowheads="1"/>
          </p:cNvSpPr>
          <p:nvPr/>
        </p:nvSpPr>
        <p:spPr bwMode="auto">
          <a:xfrm>
            <a:off x="2240315" y="1418399"/>
            <a:ext cx="192757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 = </a:t>
            </a:r>
          </a:p>
        </p:txBody>
      </p:sp>
    </p:spTree>
    <p:extLst>
      <p:ext uri="{BB962C8B-B14F-4D97-AF65-F5344CB8AC3E}">
        <p14:creationId xmlns:p14="http://schemas.microsoft.com/office/powerpoint/2010/main" val="3990067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4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4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4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5" grpId="0"/>
      <p:bldP spid="6178" grpId="0"/>
      <p:bldP spid="6179" grpId="0"/>
      <p:bldP spid="61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71500" y="824839"/>
            <a:ext cx="83820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Đổi các đơn vị số đo sau: </a:t>
            </a:r>
          </a:p>
        </p:txBody>
      </p:sp>
      <p:sp>
        <p:nvSpPr>
          <p:cNvPr id="6147" name="TextBox 9"/>
          <p:cNvSpPr txBox="1">
            <a:spLocks noChangeArrowheads="1"/>
          </p:cNvSpPr>
          <p:nvPr/>
        </p:nvSpPr>
        <p:spPr bwMode="auto">
          <a:xfrm>
            <a:off x="381000" y="2094840"/>
            <a:ext cx="8382000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14g =         kg</a:t>
            </a:r>
          </a:p>
          <a:p>
            <a:endParaRPr lang="en-US" alt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5hm</a:t>
            </a:r>
            <a:r>
              <a:rPr lang="en-US" altLang="en-US" sz="4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       </a:t>
            </a:r>
            <a:r>
              <a:rPr lang="en-US" alt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n-US" altLang="en-US" sz="4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mm</a:t>
            </a:r>
            <a:r>
              <a:rPr lang="en-US" altLang="en-US" sz="4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         cm</a:t>
            </a:r>
            <a:r>
              <a:rPr lang="en-US" altLang="en-US" sz="4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1841500" y="1904339"/>
          <a:ext cx="1090083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8" name="Equation" r:id="rId3" imgW="355320" imgH="393480" progId="Equation.3">
                  <p:embed/>
                </p:oleObj>
              </mc:Choice>
              <mc:Fallback>
                <p:oleObj name="Equation" r:id="rId3" imgW="355320" imgH="393480" progId="Equation.3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1904339"/>
                        <a:ext cx="1090083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275417" y="3174339"/>
          <a:ext cx="85725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9" name="Equation" r:id="rId5" imgW="279360" imgH="393480" progId="Equation.3">
                  <p:embed/>
                </p:oleObj>
              </mc:Choice>
              <mc:Fallback>
                <p:oleObj name="Equation" r:id="rId5" imgW="279360" imgH="393480" progId="Equation.3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5417" y="3174339"/>
                        <a:ext cx="857250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2910417" y="4571339"/>
          <a:ext cx="85725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0" name="Equation" r:id="rId7" imgW="279360" imgH="393480" progId="Equation.3">
                  <p:embed/>
                </p:oleObj>
              </mc:Choice>
              <mc:Fallback>
                <p:oleObj name="Equation" r:id="rId7" imgW="279360" imgH="393480" progId="Equation.3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0417" y="4571339"/>
                        <a:ext cx="857250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71636" y="2108068"/>
            <a:ext cx="30480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0,014 kg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445000" y="3479933"/>
            <a:ext cx="30480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0,05 </a:t>
            </a:r>
            <a:r>
              <a:rPr lang="en-US" altLang="en-US" sz="4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n-US" altLang="en-US" sz="45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269178" y="4865027"/>
            <a:ext cx="30480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0,16 cm</a:t>
            </a:r>
            <a:r>
              <a:rPr lang="en-US" altLang="en-US" sz="45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137045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762000" y="3276600"/>
            <a:ext cx="5562600" cy="1223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vi-VN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LUYỆN TẬP </a:t>
            </a:r>
            <a:endParaRPr lang="en-US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88298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829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0743099"/>
              </p:ext>
            </p:extLst>
          </p:nvPr>
        </p:nvGraphicFramePr>
        <p:xfrm>
          <a:off x="498475" y="2217738"/>
          <a:ext cx="506413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2" name="Equation" r:id="rId3" imgW="126725" imgH="177415" progId="Equation.3">
                  <p:embed/>
                </p:oleObj>
              </mc:Choice>
              <mc:Fallback>
                <p:oleObj name="Equation" r:id="rId3" imgW="126725" imgH="17741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" y="2217738"/>
                        <a:ext cx="506413" cy="68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82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9814894"/>
              </p:ext>
            </p:extLst>
          </p:nvPr>
        </p:nvGraphicFramePr>
        <p:xfrm>
          <a:off x="8259763" y="2409825"/>
          <a:ext cx="27463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3" name="Equation" r:id="rId5" imgW="88707" imgH="164742" progId="Equation.3">
                  <p:embed/>
                </p:oleObj>
              </mc:Choice>
              <mc:Fallback>
                <p:oleObj name="Equation" r:id="rId5" imgW="88707" imgH="16474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9763" y="2409825"/>
                        <a:ext cx="274637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8293" name="Group 5"/>
          <p:cNvGrpSpPr>
            <a:grpSpLocks/>
          </p:cNvGrpSpPr>
          <p:nvPr/>
        </p:nvGrpSpPr>
        <p:grpSpPr bwMode="auto">
          <a:xfrm>
            <a:off x="990600" y="1828800"/>
            <a:ext cx="820738" cy="2292350"/>
            <a:chOff x="519" y="1488"/>
            <a:chExt cx="366" cy="1144"/>
          </a:xfrm>
        </p:grpSpPr>
        <p:graphicFrame>
          <p:nvGraphicFramePr>
            <p:cNvPr id="9386" name="Object 6"/>
            <p:cNvGraphicFramePr>
              <a:graphicFrameLocks noChangeAspect="1"/>
            </p:cNvGraphicFramePr>
            <p:nvPr/>
          </p:nvGraphicFramePr>
          <p:xfrm>
            <a:off x="576" y="1488"/>
            <a:ext cx="309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04" name="Equation" r:id="rId7" imgW="203112" imgH="393529" progId="Equation.3">
                    <p:embed/>
                  </p:oleObj>
                </mc:Choice>
                <mc:Fallback>
                  <p:oleObj name="Equation" r:id="rId7" imgW="20311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1488"/>
                          <a:ext cx="309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87" name="Object 7"/>
            <p:cNvGraphicFramePr>
              <a:graphicFrameLocks noChangeAspect="1"/>
            </p:cNvGraphicFramePr>
            <p:nvPr/>
          </p:nvGraphicFramePr>
          <p:xfrm>
            <a:off x="519" y="2334"/>
            <a:ext cx="308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05" name="Equation" r:id="rId9" imgW="203024" imgH="203024" progId="Equation.3">
                    <p:embed/>
                  </p:oleObj>
                </mc:Choice>
                <mc:Fallback>
                  <p:oleObj name="Equation" r:id="rId9" imgW="203024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" y="2334"/>
                          <a:ext cx="308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8296" name="Group 8"/>
          <p:cNvGrpSpPr>
            <a:grpSpLocks/>
          </p:cNvGrpSpPr>
          <p:nvPr/>
        </p:nvGrpSpPr>
        <p:grpSpPr bwMode="auto">
          <a:xfrm>
            <a:off x="1905000" y="1954213"/>
            <a:ext cx="622300" cy="2014537"/>
            <a:chOff x="979" y="1488"/>
            <a:chExt cx="386" cy="1162"/>
          </a:xfrm>
        </p:grpSpPr>
        <p:graphicFrame>
          <p:nvGraphicFramePr>
            <p:cNvPr id="9384" name="Object 9"/>
            <p:cNvGraphicFramePr>
              <a:graphicFrameLocks noChangeAspect="1"/>
            </p:cNvGraphicFramePr>
            <p:nvPr/>
          </p:nvGraphicFramePr>
          <p:xfrm>
            <a:off x="1056" y="1488"/>
            <a:ext cx="309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06" name="Equation" r:id="rId11" imgW="203112" imgH="393529" progId="Equation.3">
                    <p:embed/>
                  </p:oleObj>
                </mc:Choice>
                <mc:Fallback>
                  <p:oleObj name="Equation" r:id="rId11" imgW="20311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1488"/>
                          <a:ext cx="309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85" name="Object 10"/>
            <p:cNvGraphicFramePr>
              <a:graphicFrameLocks noChangeAspect="1"/>
            </p:cNvGraphicFramePr>
            <p:nvPr/>
          </p:nvGraphicFramePr>
          <p:xfrm>
            <a:off x="979" y="2352"/>
            <a:ext cx="366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07" name="Equation" r:id="rId13" imgW="241195" imgH="203112" progId="Equation.3">
                    <p:embed/>
                  </p:oleObj>
                </mc:Choice>
                <mc:Fallback>
                  <p:oleObj name="Equation" r:id="rId13" imgW="241195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9" y="2352"/>
                          <a:ext cx="366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8299" name="Group 11"/>
          <p:cNvGrpSpPr>
            <a:grpSpLocks/>
          </p:cNvGrpSpPr>
          <p:nvPr/>
        </p:nvGrpSpPr>
        <p:grpSpPr bwMode="auto">
          <a:xfrm>
            <a:off x="2667000" y="1954213"/>
            <a:ext cx="560388" cy="2014537"/>
            <a:chOff x="1517" y="1488"/>
            <a:chExt cx="347" cy="1162"/>
          </a:xfrm>
        </p:grpSpPr>
        <p:graphicFrame>
          <p:nvGraphicFramePr>
            <p:cNvPr id="9382" name="Object 12"/>
            <p:cNvGraphicFramePr>
              <a:graphicFrameLocks noChangeAspect="1"/>
            </p:cNvGraphicFramePr>
            <p:nvPr/>
          </p:nvGraphicFramePr>
          <p:xfrm>
            <a:off x="1536" y="1488"/>
            <a:ext cx="309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08" name="Equation" r:id="rId15" imgW="203112" imgH="393529" progId="Equation.3">
                    <p:embed/>
                  </p:oleObj>
                </mc:Choice>
                <mc:Fallback>
                  <p:oleObj name="Equation" r:id="rId15" imgW="20311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1488"/>
                          <a:ext cx="309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83" name="Object 13"/>
            <p:cNvGraphicFramePr>
              <a:graphicFrameLocks noChangeAspect="1"/>
            </p:cNvGraphicFramePr>
            <p:nvPr/>
          </p:nvGraphicFramePr>
          <p:xfrm>
            <a:off x="1517" y="2352"/>
            <a:ext cx="347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09" name="Equation" r:id="rId17" imgW="228501" imgH="203112" progId="Equation.3">
                    <p:embed/>
                  </p:oleObj>
                </mc:Choice>
                <mc:Fallback>
                  <p:oleObj name="Equation" r:id="rId17" imgW="228501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7" y="2352"/>
                          <a:ext cx="347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8302" name="Group 14"/>
          <p:cNvGrpSpPr>
            <a:grpSpLocks/>
          </p:cNvGrpSpPr>
          <p:nvPr/>
        </p:nvGrpSpPr>
        <p:grpSpPr bwMode="auto">
          <a:xfrm>
            <a:off x="3352800" y="1954213"/>
            <a:ext cx="622300" cy="2014537"/>
            <a:chOff x="1939" y="1488"/>
            <a:chExt cx="386" cy="1162"/>
          </a:xfrm>
        </p:grpSpPr>
        <p:graphicFrame>
          <p:nvGraphicFramePr>
            <p:cNvPr id="9380" name="Object 15"/>
            <p:cNvGraphicFramePr>
              <a:graphicFrameLocks noChangeAspect="1"/>
            </p:cNvGraphicFramePr>
            <p:nvPr/>
          </p:nvGraphicFramePr>
          <p:xfrm>
            <a:off x="2016" y="1488"/>
            <a:ext cx="309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10" name="Equation" r:id="rId19" imgW="203112" imgH="393529" progId="Equation.3">
                    <p:embed/>
                  </p:oleObj>
                </mc:Choice>
                <mc:Fallback>
                  <p:oleObj name="Equation" r:id="rId19" imgW="20311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1488"/>
                          <a:ext cx="309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81" name="Object 16"/>
            <p:cNvGraphicFramePr>
              <a:graphicFrameLocks noChangeAspect="1"/>
            </p:cNvGraphicFramePr>
            <p:nvPr/>
          </p:nvGraphicFramePr>
          <p:xfrm>
            <a:off x="1939" y="2352"/>
            <a:ext cx="366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11" name="Equation" r:id="rId21" imgW="241195" imgH="203112" progId="Equation.3">
                    <p:embed/>
                  </p:oleObj>
                </mc:Choice>
                <mc:Fallback>
                  <p:oleObj name="Equation" r:id="rId21" imgW="241195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9" y="2352"/>
                          <a:ext cx="366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8305" name="Group 17"/>
          <p:cNvGrpSpPr>
            <a:grpSpLocks/>
          </p:cNvGrpSpPr>
          <p:nvPr/>
        </p:nvGrpSpPr>
        <p:grpSpPr bwMode="auto">
          <a:xfrm>
            <a:off x="4191000" y="1954213"/>
            <a:ext cx="560388" cy="2014537"/>
            <a:chOff x="2477" y="1488"/>
            <a:chExt cx="347" cy="1162"/>
          </a:xfrm>
        </p:grpSpPr>
        <p:graphicFrame>
          <p:nvGraphicFramePr>
            <p:cNvPr id="9378" name="Object 18"/>
            <p:cNvGraphicFramePr>
              <a:graphicFrameLocks noChangeAspect="1"/>
            </p:cNvGraphicFramePr>
            <p:nvPr/>
          </p:nvGraphicFramePr>
          <p:xfrm>
            <a:off x="2496" y="1488"/>
            <a:ext cx="309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12" name="Equation" r:id="rId23" imgW="203112" imgH="393529" progId="Equation.3">
                    <p:embed/>
                  </p:oleObj>
                </mc:Choice>
                <mc:Fallback>
                  <p:oleObj name="Equation" r:id="rId23" imgW="20311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1488"/>
                          <a:ext cx="309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79" name="Object 19"/>
            <p:cNvGraphicFramePr>
              <a:graphicFrameLocks noChangeAspect="1"/>
            </p:cNvGraphicFramePr>
            <p:nvPr/>
          </p:nvGraphicFramePr>
          <p:xfrm>
            <a:off x="2477" y="2352"/>
            <a:ext cx="347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13" name="Equation" r:id="rId25" imgW="228501" imgH="203112" progId="Equation.3">
                    <p:embed/>
                  </p:oleObj>
                </mc:Choice>
                <mc:Fallback>
                  <p:oleObj name="Equation" r:id="rId25" imgW="228501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7" y="2352"/>
                          <a:ext cx="347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8308" name="Group 20"/>
          <p:cNvGrpSpPr>
            <a:grpSpLocks/>
          </p:cNvGrpSpPr>
          <p:nvPr/>
        </p:nvGrpSpPr>
        <p:grpSpPr bwMode="auto">
          <a:xfrm>
            <a:off x="5029200" y="1954213"/>
            <a:ext cx="606425" cy="2014537"/>
            <a:chOff x="2928" y="1488"/>
            <a:chExt cx="376" cy="1162"/>
          </a:xfrm>
        </p:grpSpPr>
        <p:graphicFrame>
          <p:nvGraphicFramePr>
            <p:cNvPr id="9376" name="Object 21"/>
            <p:cNvGraphicFramePr>
              <a:graphicFrameLocks noChangeAspect="1"/>
            </p:cNvGraphicFramePr>
            <p:nvPr/>
          </p:nvGraphicFramePr>
          <p:xfrm>
            <a:off x="2928" y="1488"/>
            <a:ext cx="309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14" name="Equation" r:id="rId27" imgW="203112" imgH="393529" progId="Equation.3">
                    <p:embed/>
                  </p:oleObj>
                </mc:Choice>
                <mc:Fallback>
                  <p:oleObj name="Equation" r:id="rId27" imgW="20311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1488"/>
                          <a:ext cx="309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77" name="Object 22"/>
            <p:cNvGraphicFramePr>
              <a:graphicFrameLocks noChangeAspect="1"/>
            </p:cNvGraphicFramePr>
            <p:nvPr/>
          </p:nvGraphicFramePr>
          <p:xfrm>
            <a:off x="2957" y="2352"/>
            <a:ext cx="347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15" name="Equation" r:id="rId29" imgW="228501" imgH="203112" progId="Equation.3">
                    <p:embed/>
                  </p:oleObj>
                </mc:Choice>
                <mc:Fallback>
                  <p:oleObj name="Equation" r:id="rId29" imgW="228501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7" y="2352"/>
                          <a:ext cx="347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8311" name="Group 23"/>
          <p:cNvGrpSpPr>
            <a:grpSpLocks/>
          </p:cNvGrpSpPr>
          <p:nvPr/>
        </p:nvGrpSpPr>
        <p:grpSpPr bwMode="auto">
          <a:xfrm>
            <a:off x="5781675" y="1954213"/>
            <a:ext cx="620713" cy="2014537"/>
            <a:chOff x="3408" y="1488"/>
            <a:chExt cx="385" cy="1162"/>
          </a:xfrm>
        </p:grpSpPr>
        <p:graphicFrame>
          <p:nvGraphicFramePr>
            <p:cNvPr id="9374" name="Object 24"/>
            <p:cNvGraphicFramePr>
              <a:graphicFrameLocks noChangeAspect="1"/>
            </p:cNvGraphicFramePr>
            <p:nvPr/>
          </p:nvGraphicFramePr>
          <p:xfrm>
            <a:off x="3408" y="1488"/>
            <a:ext cx="309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16" name="Equation" r:id="rId31" imgW="203112" imgH="393529" progId="Equation.3">
                    <p:embed/>
                  </p:oleObj>
                </mc:Choice>
                <mc:Fallback>
                  <p:oleObj name="Equation" r:id="rId31" imgW="20311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488"/>
                          <a:ext cx="309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75" name="Object 25"/>
            <p:cNvGraphicFramePr>
              <a:graphicFrameLocks noChangeAspect="1"/>
            </p:cNvGraphicFramePr>
            <p:nvPr/>
          </p:nvGraphicFramePr>
          <p:xfrm>
            <a:off x="3427" y="2352"/>
            <a:ext cx="366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17" name="Equation" r:id="rId33" imgW="241195" imgH="203112" progId="Equation.3">
                    <p:embed/>
                  </p:oleObj>
                </mc:Choice>
                <mc:Fallback>
                  <p:oleObj name="Equation" r:id="rId33" imgW="241195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27" y="2352"/>
                          <a:ext cx="366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8314" name="Group 26"/>
          <p:cNvGrpSpPr>
            <a:grpSpLocks/>
          </p:cNvGrpSpPr>
          <p:nvPr/>
        </p:nvGrpSpPr>
        <p:grpSpPr bwMode="auto">
          <a:xfrm>
            <a:off x="6553200" y="1954213"/>
            <a:ext cx="560388" cy="2014537"/>
            <a:chOff x="3917" y="1488"/>
            <a:chExt cx="347" cy="1162"/>
          </a:xfrm>
        </p:grpSpPr>
        <p:graphicFrame>
          <p:nvGraphicFramePr>
            <p:cNvPr id="9372" name="Object 27"/>
            <p:cNvGraphicFramePr>
              <a:graphicFrameLocks noChangeAspect="1"/>
            </p:cNvGraphicFramePr>
            <p:nvPr/>
          </p:nvGraphicFramePr>
          <p:xfrm>
            <a:off x="3936" y="1488"/>
            <a:ext cx="268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18" name="Equation" r:id="rId35" imgW="203112" imgH="393529" progId="Equation.3">
                    <p:embed/>
                  </p:oleObj>
                </mc:Choice>
                <mc:Fallback>
                  <p:oleObj name="Equation" r:id="rId35" imgW="20311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1488"/>
                          <a:ext cx="268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73" name="Object 28"/>
            <p:cNvGraphicFramePr>
              <a:graphicFrameLocks noChangeAspect="1"/>
            </p:cNvGraphicFramePr>
            <p:nvPr/>
          </p:nvGraphicFramePr>
          <p:xfrm>
            <a:off x="3917" y="2352"/>
            <a:ext cx="347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19" name="Equation" r:id="rId37" imgW="228501" imgH="203112" progId="Equation.3">
                    <p:embed/>
                  </p:oleObj>
                </mc:Choice>
                <mc:Fallback>
                  <p:oleObj name="Equation" r:id="rId37" imgW="228501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7" y="2352"/>
                          <a:ext cx="347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8317" name="Group 29"/>
          <p:cNvGrpSpPr>
            <a:grpSpLocks/>
          </p:cNvGrpSpPr>
          <p:nvPr/>
        </p:nvGrpSpPr>
        <p:grpSpPr bwMode="auto">
          <a:xfrm>
            <a:off x="7392988" y="1954213"/>
            <a:ext cx="684212" cy="2014537"/>
            <a:chOff x="4368" y="1488"/>
            <a:chExt cx="424" cy="1162"/>
          </a:xfrm>
        </p:grpSpPr>
        <p:graphicFrame>
          <p:nvGraphicFramePr>
            <p:cNvPr id="9370" name="Object 30"/>
            <p:cNvGraphicFramePr>
              <a:graphicFrameLocks noChangeAspect="1"/>
            </p:cNvGraphicFramePr>
            <p:nvPr/>
          </p:nvGraphicFramePr>
          <p:xfrm>
            <a:off x="4368" y="1488"/>
            <a:ext cx="268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20" name="Equation" r:id="rId39" imgW="203112" imgH="393529" progId="Equation.3">
                    <p:embed/>
                  </p:oleObj>
                </mc:Choice>
                <mc:Fallback>
                  <p:oleObj name="Equation" r:id="rId39" imgW="20311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1488"/>
                          <a:ext cx="268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71" name="Object 31"/>
            <p:cNvGraphicFramePr>
              <a:graphicFrameLocks noChangeAspect="1"/>
            </p:cNvGraphicFramePr>
            <p:nvPr/>
          </p:nvGraphicFramePr>
          <p:xfrm>
            <a:off x="4445" y="2352"/>
            <a:ext cx="347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21" name="Equation" r:id="rId41" imgW="228501" imgH="203112" progId="Equation.3">
                    <p:embed/>
                  </p:oleObj>
                </mc:Choice>
                <mc:Fallback>
                  <p:oleObj name="Equation" r:id="rId41" imgW="228501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5" y="2352"/>
                          <a:ext cx="347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8323" name="Group 35"/>
          <p:cNvGrpSpPr>
            <a:grpSpLocks/>
          </p:cNvGrpSpPr>
          <p:nvPr/>
        </p:nvGrpSpPr>
        <p:grpSpPr bwMode="auto">
          <a:xfrm>
            <a:off x="625475" y="2949575"/>
            <a:ext cx="8442325" cy="333375"/>
            <a:chOff x="240" y="2112"/>
            <a:chExt cx="5232" cy="192"/>
          </a:xfrm>
        </p:grpSpPr>
        <p:grpSp>
          <p:nvGrpSpPr>
            <p:cNvPr id="9291" name="Group 36"/>
            <p:cNvGrpSpPr>
              <a:grpSpLocks/>
            </p:cNvGrpSpPr>
            <p:nvPr/>
          </p:nvGrpSpPr>
          <p:grpSpPr bwMode="auto">
            <a:xfrm>
              <a:off x="720" y="2112"/>
              <a:ext cx="480" cy="192"/>
              <a:chOff x="384" y="2112"/>
              <a:chExt cx="480" cy="192"/>
            </a:xfrm>
          </p:grpSpPr>
          <p:sp>
            <p:nvSpPr>
              <p:cNvPr id="9367" name="Line 37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8" name="Line 38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9" name="Line 39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92" name="Group 40"/>
            <p:cNvGrpSpPr>
              <a:grpSpLocks/>
            </p:cNvGrpSpPr>
            <p:nvPr/>
          </p:nvGrpSpPr>
          <p:grpSpPr bwMode="auto">
            <a:xfrm>
              <a:off x="1200" y="2112"/>
              <a:ext cx="480" cy="192"/>
              <a:chOff x="384" y="2112"/>
              <a:chExt cx="480" cy="192"/>
            </a:xfrm>
          </p:grpSpPr>
          <p:sp>
            <p:nvSpPr>
              <p:cNvPr id="9364" name="Line 41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5" name="Line 42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6" name="Line 43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93" name="Group 44"/>
            <p:cNvGrpSpPr>
              <a:grpSpLocks/>
            </p:cNvGrpSpPr>
            <p:nvPr/>
          </p:nvGrpSpPr>
          <p:grpSpPr bwMode="auto">
            <a:xfrm>
              <a:off x="1680" y="2112"/>
              <a:ext cx="480" cy="192"/>
              <a:chOff x="384" y="2112"/>
              <a:chExt cx="480" cy="192"/>
            </a:xfrm>
          </p:grpSpPr>
          <p:sp>
            <p:nvSpPr>
              <p:cNvPr id="9361" name="Line 45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2" name="Line 46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3" name="Line 47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94" name="Group 48"/>
            <p:cNvGrpSpPr>
              <a:grpSpLocks/>
            </p:cNvGrpSpPr>
            <p:nvPr/>
          </p:nvGrpSpPr>
          <p:grpSpPr bwMode="auto">
            <a:xfrm>
              <a:off x="2160" y="2112"/>
              <a:ext cx="480" cy="192"/>
              <a:chOff x="384" y="2112"/>
              <a:chExt cx="480" cy="192"/>
            </a:xfrm>
          </p:grpSpPr>
          <p:sp>
            <p:nvSpPr>
              <p:cNvPr id="9358" name="Line 49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9" name="Line 50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0" name="Line 51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95" name="Group 52"/>
            <p:cNvGrpSpPr>
              <a:grpSpLocks/>
            </p:cNvGrpSpPr>
            <p:nvPr/>
          </p:nvGrpSpPr>
          <p:grpSpPr bwMode="auto">
            <a:xfrm>
              <a:off x="2640" y="2112"/>
              <a:ext cx="480" cy="192"/>
              <a:chOff x="384" y="2112"/>
              <a:chExt cx="480" cy="192"/>
            </a:xfrm>
          </p:grpSpPr>
          <p:sp>
            <p:nvSpPr>
              <p:cNvPr id="9355" name="Line 53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6" name="Line 54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7" name="Line 55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96" name="Group 56"/>
            <p:cNvGrpSpPr>
              <a:grpSpLocks/>
            </p:cNvGrpSpPr>
            <p:nvPr/>
          </p:nvGrpSpPr>
          <p:grpSpPr bwMode="auto">
            <a:xfrm>
              <a:off x="3120" y="2112"/>
              <a:ext cx="480" cy="192"/>
              <a:chOff x="384" y="2112"/>
              <a:chExt cx="480" cy="192"/>
            </a:xfrm>
          </p:grpSpPr>
          <p:sp>
            <p:nvSpPr>
              <p:cNvPr id="9352" name="Line 57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3" name="Line 58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4" name="Line 59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97" name="Group 60"/>
            <p:cNvGrpSpPr>
              <a:grpSpLocks/>
            </p:cNvGrpSpPr>
            <p:nvPr/>
          </p:nvGrpSpPr>
          <p:grpSpPr bwMode="auto">
            <a:xfrm>
              <a:off x="3600" y="2112"/>
              <a:ext cx="480" cy="192"/>
              <a:chOff x="384" y="2112"/>
              <a:chExt cx="480" cy="192"/>
            </a:xfrm>
          </p:grpSpPr>
          <p:sp>
            <p:nvSpPr>
              <p:cNvPr id="9349" name="Line 61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0" name="Line 62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1" name="Line 63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98" name="Group 64"/>
            <p:cNvGrpSpPr>
              <a:grpSpLocks/>
            </p:cNvGrpSpPr>
            <p:nvPr/>
          </p:nvGrpSpPr>
          <p:grpSpPr bwMode="auto">
            <a:xfrm>
              <a:off x="4080" y="2112"/>
              <a:ext cx="480" cy="192"/>
              <a:chOff x="384" y="2112"/>
              <a:chExt cx="480" cy="192"/>
            </a:xfrm>
          </p:grpSpPr>
          <p:sp>
            <p:nvSpPr>
              <p:cNvPr id="9346" name="Line 65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7" name="Line 66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8" name="Line 67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99" name="Group 68"/>
            <p:cNvGrpSpPr>
              <a:grpSpLocks/>
            </p:cNvGrpSpPr>
            <p:nvPr/>
          </p:nvGrpSpPr>
          <p:grpSpPr bwMode="auto">
            <a:xfrm>
              <a:off x="4560" y="2112"/>
              <a:ext cx="480" cy="192"/>
              <a:chOff x="384" y="2112"/>
              <a:chExt cx="480" cy="192"/>
            </a:xfrm>
          </p:grpSpPr>
          <p:sp>
            <p:nvSpPr>
              <p:cNvPr id="9343" name="Line 69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4" name="Line 70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5" name="Line 71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300" name="Line 72"/>
            <p:cNvSpPr>
              <a:spLocks noChangeShapeType="1"/>
            </p:cNvSpPr>
            <p:nvPr/>
          </p:nvSpPr>
          <p:spPr bwMode="auto">
            <a:xfrm>
              <a:off x="5040" y="2208"/>
              <a:ext cx="4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01" name="Line 73"/>
            <p:cNvSpPr>
              <a:spLocks noChangeShapeType="1"/>
            </p:cNvSpPr>
            <p:nvPr/>
          </p:nvSpPr>
          <p:spPr bwMode="auto">
            <a:xfrm>
              <a:off x="5040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302" name="Group 74"/>
            <p:cNvGrpSpPr>
              <a:grpSpLocks/>
            </p:cNvGrpSpPr>
            <p:nvPr/>
          </p:nvGrpSpPr>
          <p:grpSpPr bwMode="auto">
            <a:xfrm>
              <a:off x="240" y="2160"/>
              <a:ext cx="480" cy="96"/>
              <a:chOff x="192" y="3120"/>
              <a:chExt cx="2400" cy="192"/>
            </a:xfrm>
          </p:grpSpPr>
          <p:grpSp>
            <p:nvGrpSpPr>
              <p:cNvPr id="9303" name="Group 75"/>
              <p:cNvGrpSpPr>
                <a:grpSpLocks/>
              </p:cNvGrpSpPr>
              <p:nvPr/>
            </p:nvGrpSpPr>
            <p:grpSpPr bwMode="auto">
              <a:xfrm>
                <a:off x="192" y="3120"/>
                <a:ext cx="240" cy="192"/>
                <a:chOff x="192" y="3120"/>
                <a:chExt cx="240" cy="192"/>
              </a:xfrm>
            </p:grpSpPr>
            <p:sp>
              <p:nvSpPr>
                <p:cNvPr id="9340" name="Line 76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41" name="Line 77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42" name="Line 78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304" name="Group 79"/>
              <p:cNvGrpSpPr>
                <a:grpSpLocks/>
              </p:cNvGrpSpPr>
              <p:nvPr/>
            </p:nvGrpSpPr>
            <p:grpSpPr bwMode="auto">
              <a:xfrm>
                <a:off x="432" y="3120"/>
                <a:ext cx="240" cy="192"/>
                <a:chOff x="192" y="3120"/>
                <a:chExt cx="240" cy="192"/>
              </a:xfrm>
            </p:grpSpPr>
            <p:sp>
              <p:nvSpPr>
                <p:cNvPr id="9337" name="Line 80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38" name="Line 81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39" name="Line 82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305" name="Group 83"/>
              <p:cNvGrpSpPr>
                <a:grpSpLocks/>
              </p:cNvGrpSpPr>
              <p:nvPr/>
            </p:nvGrpSpPr>
            <p:grpSpPr bwMode="auto">
              <a:xfrm>
                <a:off x="672" y="3120"/>
                <a:ext cx="240" cy="192"/>
                <a:chOff x="192" y="3120"/>
                <a:chExt cx="240" cy="192"/>
              </a:xfrm>
            </p:grpSpPr>
            <p:sp>
              <p:nvSpPr>
                <p:cNvPr id="9334" name="Line 84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35" name="Line 85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36" name="Line 86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306" name="Group 87"/>
              <p:cNvGrpSpPr>
                <a:grpSpLocks/>
              </p:cNvGrpSpPr>
              <p:nvPr/>
            </p:nvGrpSpPr>
            <p:grpSpPr bwMode="auto">
              <a:xfrm>
                <a:off x="912" y="3120"/>
                <a:ext cx="240" cy="192"/>
                <a:chOff x="192" y="3120"/>
                <a:chExt cx="240" cy="192"/>
              </a:xfrm>
            </p:grpSpPr>
            <p:sp>
              <p:nvSpPr>
                <p:cNvPr id="9331" name="Line 88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32" name="Line 89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33" name="Line 90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307" name="Group 91"/>
              <p:cNvGrpSpPr>
                <a:grpSpLocks/>
              </p:cNvGrpSpPr>
              <p:nvPr/>
            </p:nvGrpSpPr>
            <p:grpSpPr bwMode="auto">
              <a:xfrm>
                <a:off x="1152" y="3120"/>
                <a:ext cx="240" cy="192"/>
                <a:chOff x="192" y="3120"/>
                <a:chExt cx="240" cy="192"/>
              </a:xfrm>
            </p:grpSpPr>
            <p:sp>
              <p:nvSpPr>
                <p:cNvPr id="9328" name="Line 92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29" name="Line 93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30" name="Line 94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308" name="Group 95"/>
              <p:cNvGrpSpPr>
                <a:grpSpLocks/>
              </p:cNvGrpSpPr>
              <p:nvPr/>
            </p:nvGrpSpPr>
            <p:grpSpPr bwMode="auto">
              <a:xfrm>
                <a:off x="1392" y="3120"/>
                <a:ext cx="240" cy="192"/>
                <a:chOff x="192" y="3120"/>
                <a:chExt cx="240" cy="192"/>
              </a:xfrm>
            </p:grpSpPr>
            <p:sp>
              <p:nvSpPr>
                <p:cNvPr id="9325" name="Line 96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26" name="Line 97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27" name="Line 98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309" name="Group 99"/>
              <p:cNvGrpSpPr>
                <a:grpSpLocks/>
              </p:cNvGrpSpPr>
              <p:nvPr/>
            </p:nvGrpSpPr>
            <p:grpSpPr bwMode="auto">
              <a:xfrm>
                <a:off x="1632" y="3120"/>
                <a:ext cx="240" cy="192"/>
                <a:chOff x="192" y="3120"/>
                <a:chExt cx="240" cy="192"/>
              </a:xfrm>
            </p:grpSpPr>
            <p:sp>
              <p:nvSpPr>
                <p:cNvPr id="9322" name="Line 100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23" name="Line 101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24" name="Line 102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310" name="Group 103"/>
              <p:cNvGrpSpPr>
                <a:grpSpLocks/>
              </p:cNvGrpSpPr>
              <p:nvPr/>
            </p:nvGrpSpPr>
            <p:grpSpPr bwMode="auto">
              <a:xfrm>
                <a:off x="1872" y="3120"/>
                <a:ext cx="240" cy="192"/>
                <a:chOff x="192" y="3120"/>
                <a:chExt cx="240" cy="192"/>
              </a:xfrm>
            </p:grpSpPr>
            <p:sp>
              <p:nvSpPr>
                <p:cNvPr id="9319" name="Line 104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20" name="Line 105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21" name="Line 106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311" name="Group 107"/>
              <p:cNvGrpSpPr>
                <a:grpSpLocks/>
              </p:cNvGrpSpPr>
              <p:nvPr/>
            </p:nvGrpSpPr>
            <p:grpSpPr bwMode="auto">
              <a:xfrm>
                <a:off x="2112" y="3120"/>
                <a:ext cx="240" cy="192"/>
                <a:chOff x="192" y="3120"/>
                <a:chExt cx="240" cy="192"/>
              </a:xfrm>
            </p:grpSpPr>
            <p:sp>
              <p:nvSpPr>
                <p:cNvPr id="9316" name="Line 108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17" name="Line 109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18" name="Line 110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312" name="Group 111"/>
              <p:cNvGrpSpPr>
                <a:grpSpLocks/>
              </p:cNvGrpSpPr>
              <p:nvPr/>
            </p:nvGrpSpPr>
            <p:grpSpPr bwMode="auto">
              <a:xfrm>
                <a:off x="2352" y="3120"/>
                <a:ext cx="240" cy="192"/>
                <a:chOff x="192" y="3120"/>
                <a:chExt cx="240" cy="192"/>
              </a:xfrm>
            </p:grpSpPr>
            <p:sp>
              <p:nvSpPr>
                <p:cNvPr id="9313" name="Line 112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14" name="Line 113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15" name="Line 114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68403" name="Group 115"/>
          <p:cNvGrpSpPr>
            <a:grpSpLocks/>
          </p:cNvGrpSpPr>
          <p:nvPr/>
        </p:nvGrpSpPr>
        <p:grpSpPr bwMode="auto">
          <a:xfrm>
            <a:off x="1030288" y="5259388"/>
            <a:ext cx="2235200" cy="379412"/>
            <a:chOff x="432" y="3443"/>
            <a:chExt cx="1385" cy="219"/>
          </a:xfrm>
        </p:grpSpPr>
        <p:graphicFrame>
          <p:nvGraphicFramePr>
            <p:cNvPr id="9289" name="Object 116"/>
            <p:cNvGraphicFramePr>
              <a:graphicFrameLocks noChangeAspect="1"/>
            </p:cNvGraphicFramePr>
            <p:nvPr/>
          </p:nvGraphicFramePr>
          <p:xfrm>
            <a:off x="1590" y="3443"/>
            <a:ext cx="227" cy="2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22" name="Equation" r:id="rId43" imgW="203024" imgH="203024" progId="Equation.3">
                    <p:embed/>
                  </p:oleObj>
                </mc:Choice>
                <mc:Fallback>
                  <p:oleObj name="Equation" r:id="rId43" imgW="203024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0" y="3443"/>
                          <a:ext cx="227" cy="2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90" name="Object 117"/>
            <p:cNvGraphicFramePr>
              <a:graphicFrameLocks noChangeAspect="1"/>
            </p:cNvGraphicFramePr>
            <p:nvPr/>
          </p:nvGraphicFramePr>
          <p:xfrm>
            <a:off x="432" y="3456"/>
            <a:ext cx="14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23" name="Equation" r:id="rId45" imgW="126725" imgH="177415" progId="Equation.3">
                    <p:embed/>
                  </p:oleObj>
                </mc:Choice>
                <mc:Fallback>
                  <p:oleObj name="Equation" r:id="rId45" imgW="126725" imgH="17741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" y="3456"/>
                          <a:ext cx="14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8406" name="Group 118"/>
          <p:cNvGrpSpPr>
            <a:grpSpLocks/>
          </p:cNvGrpSpPr>
          <p:nvPr/>
        </p:nvGrpSpPr>
        <p:grpSpPr bwMode="auto">
          <a:xfrm>
            <a:off x="3048000" y="4265613"/>
            <a:ext cx="909638" cy="998537"/>
            <a:chOff x="1680" y="2784"/>
            <a:chExt cx="564" cy="576"/>
          </a:xfrm>
        </p:grpSpPr>
        <p:graphicFrame>
          <p:nvGraphicFramePr>
            <p:cNvPr id="9287" name="Object 119"/>
            <p:cNvGraphicFramePr>
              <a:graphicFrameLocks noChangeAspect="1"/>
            </p:cNvGraphicFramePr>
            <p:nvPr/>
          </p:nvGraphicFramePr>
          <p:xfrm>
            <a:off x="2016" y="2784"/>
            <a:ext cx="228" cy="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24" name="Equation" r:id="rId47" imgW="203112" imgH="393529" progId="Equation.3">
                    <p:embed/>
                  </p:oleObj>
                </mc:Choice>
                <mc:Fallback>
                  <p:oleObj name="Equation" r:id="rId47" imgW="20311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2784"/>
                          <a:ext cx="228" cy="4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88" name="Line 120"/>
            <p:cNvSpPr>
              <a:spLocks noChangeShapeType="1"/>
            </p:cNvSpPr>
            <p:nvPr/>
          </p:nvSpPr>
          <p:spPr bwMode="auto">
            <a:xfrm flipH="1">
              <a:off x="1680" y="3024"/>
              <a:ext cx="336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8409" name="Group 121"/>
          <p:cNvGrpSpPr>
            <a:grpSpLocks/>
          </p:cNvGrpSpPr>
          <p:nvPr/>
        </p:nvGrpSpPr>
        <p:grpSpPr bwMode="auto">
          <a:xfrm>
            <a:off x="762000" y="3130550"/>
            <a:ext cx="2324100" cy="2163763"/>
            <a:chOff x="240" y="2208"/>
            <a:chExt cx="1440" cy="1248"/>
          </a:xfrm>
        </p:grpSpPr>
        <p:grpSp>
          <p:nvGrpSpPr>
            <p:cNvPr id="9243" name="Group 122"/>
            <p:cNvGrpSpPr>
              <a:grpSpLocks/>
            </p:cNvGrpSpPr>
            <p:nvPr/>
          </p:nvGrpSpPr>
          <p:grpSpPr bwMode="auto">
            <a:xfrm>
              <a:off x="528" y="3360"/>
              <a:ext cx="1152" cy="96"/>
              <a:chOff x="192" y="3120"/>
              <a:chExt cx="2400" cy="192"/>
            </a:xfrm>
          </p:grpSpPr>
          <p:grpSp>
            <p:nvGrpSpPr>
              <p:cNvPr id="9247" name="Group 123"/>
              <p:cNvGrpSpPr>
                <a:grpSpLocks/>
              </p:cNvGrpSpPr>
              <p:nvPr/>
            </p:nvGrpSpPr>
            <p:grpSpPr bwMode="auto">
              <a:xfrm>
                <a:off x="192" y="3120"/>
                <a:ext cx="240" cy="192"/>
                <a:chOff x="192" y="3120"/>
                <a:chExt cx="240" cy="192"/>
              </a:xfrm>
            </p:grpSpPr>
            <p:sp>
              <p:nvSpPr>
                <p:cNvPr id="9284" name="Line 124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85" name="Line 125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86" name="Line 126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248" name="Group 127"/>
              <p:cNvGrpSpPr>
                <a:grpSpLocks/>
              </p:cNvGrpSpPr>
              <p:nvPr/>
            </p:nvGrpSpPr>
            <p:grpSpPr bwMode="auto">
              <a:xfrm>
                <a:off x="432" y="3120"/>
                <a:ext cx="240" cy="192"/>
                <a:chOff x="192" y="3120"/>
                <a:chExt cx="240" cy="192"/>
              </a:xfrm>
            </p:grpSpPr>
            <p:sp>
              <p:nvSpPr>
                <p:cNvPr id="9281" name="Line 128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82" name="Line 129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83" name="Line 130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249" name="Group 131"/>
              <p:cNvGrpSpPr>
                <a:grpSpLocks/>
              </p:cNvGrpSpPr>
              <p:nvPr/>
            </p:nvGrpSpPr>
            <p:grpSpPr bwMode="auto">
              <a:xfrm>
                <a:off x="672" y="3120"/>
                <a:ext cx="240" cy="192"/>
                <a:chOff x="192" y="3120"/>
                <a:chExt cx="240" cy="192"/>
              </a:xfrm>
            </p:grpSpPr>
            <p:sp>
              <p:nvSpPr>
                <p:cNvPr id="9278" name="Line 132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79" name="Line 133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80" name="Line 134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250" name="Group 135"/>
              <p:cNvGrpSpPr>
                <a:grpSpLocks/>
              </p:cNvGrpSpPr>
              <p:nvPr/>
            </p:nvGrpSpPr>
            <p:grpSpPr bwMode="auto">
              <a:xfrm>
                <a:off x="912" y="3120"/>
                <a:ext cx="240" cy="192"/>
                <a:chOff x="192" y="3120"/>
                <a:chExt cx="240" cy="192"/>
              </a:xfrm>
            </p:grpSpPr>
            <p:sp>
              <p:nvSpPr>
                <p:cNvPr id="9275" name="Line 136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76" name="Line 137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77" name="Line 138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251" name="Group 139"/>
              <p:cNvGrpSpPr>
                <a:grpSpLocks/>
              </p:cNvGrpSpPr>
              <p:nvPr/>
            </p:nvGrpSpPr>
            <p:grpSpPr bwMode="auto">
              <a:xfrm>
                <a:off x="1152" y="3120"/>
                <a:ext cx="240" cy="192"/>
                <a:chOff x="192" y="3120"/>
                <a:chExt cx="240" cy="192"/>
              </a:xfrm>
            </p:grpSpPr>
            <p:sp>
              <p:nvSpPr>
                <p:cNvPr id="9272" name="Line 140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73" name="Line 141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74" name="Line 142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252" name="Group 143"/>
              <p:cNvGrpSpPr>
                <a:grpSpLocks/>
              </p:cNvGrpSpPr>
              <p:nvPr/>
            </p:nvGrpSpPr>
            <p:grpSpPr bwMode="auto">
              <a:xfrm>
                <a:off x="1392" y="3120"/>
                <a:ext cx="240" cy="192"/>
                <a:chOff x="192" y="3120"/>
                <a:chExt cx="240" cy="192"/>
              </a:xfrm>
            </p:grpSpPr>
            <p:sp>
              <p:nvSpPr>
                <p:cNvPr id="9269" name="Line 144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70" name="Line 145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71" name="Line 146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253" name="Group 147"/>
              <p:cNvGrpSpPr>
                <a:grpSpLocks/>
              </p:cNvGrpSpPr>
              <p:nvPr/>
            </p:nvGrpSpPr>
            <p:grpSpPr bwMode="auto">
              <a:xfrm>
                <a:off x="1632" y="3120"/>
                <a:ext cx="240" cy="192"/>
                <a:chOff x="192" y="3120"/>
                <a:chExt cx="240" cy="192"/>
              </a:xfrm>
            </p:grpSpPr>
            <p:sp>
              <p:nvSpPr>
                <p:cNvPr id="9266" name="Line 148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67" name="Line 149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68" name="Line 150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254" name="Group 151"/>
              <p:cNvGrpSpPr>
                <a:grpSpLocks/>
              </p:cNvGrpSpPr>
              <p:nvPr/>
            </p:nvGrpSpPr>
            <p:grpSpPr bwMode="auto">
              <a:xfrm>
                <a:off x="1872" y="3120"/>
                <a:ext cx="240" cy="192"/>
                <a:chOff x="192" y="3120"/>
                <a:chExt cx="240" cy="192"/>
              </a:xfrm>
            </p:grpSpPr>
            <p:sp>
              <p:nvSpPr>
                <p:cNvPr id="9263" name="Line 152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64" name="Line 153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65" name="Line 154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255" name="Group 155"/>
              <p:cNvGrpSpPr>
                <a:grpSpLocks/>
              </p:cNvGrpSpPr>
              <p:nvPr/>
            </p:nvGrpSpPr>
            <p:grpSpPr bwMode="auto">
              <a:xfrm>
                <a:off x="2112" y="3120"/>
                <a:ext cx="240" cy="192"/>
                <a:chOff x="192" y="3120"/>
                <a:chExt cx="240" cy="192"/>
              </a:xfrm>
            </p:grpSpPr>
            <p:sp>
              <p:nvSpPr>
                <p:cNvPr id="9260" name="Line 156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61" name="Line 157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62" name="Line 158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256" name="Group 159"/>
              <p:cNvGrpSpPr>
                <a:grpSpLocks/>
              </p:cNvGrpSpPr>
              <p:nvPr/>
            </p:nvGrpSpPr>
            <p:grpSpPr bwMode="auto">
              <a:xfrm>
                <a:off x="2352" y="3120"/>
                <a:ext cx="240" cy="192"/>
                <a:chOff x="192" y="3120"/>
                <a:chExt cx="240" cy="192"/>
              </a:xfrm>
            </p:grpSpPr>
            <p:sp>
              <p:nvSpPr>
                <p:cNvPr id="9257" name="Line 160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58" name="Line 161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59" name="Line 162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9244" name="AutoShape 163"/>
            <p:cNvSpPr>
              <a:spLocks noChangeArrowheads="1"/>
            </p:cNvSpPr>
            <p:nvPr/>
          </p:nvSpPr>
          <p:spPr bwMode="auto">
            <a:xfrm flipH="1">
              <a:off x="240" y="2208"/>
              <a:ext cx="1440" cy="1200"/>
            </a:xfrm>
            <a:prstGeom prst="parallelogram">
              <a:avLst>
                <a:gd name="adj" fmla="val 79833"/>
              </a:avLst>
            </a:prstGeom>
            <a:gradFill rotWithShape="1">
              <a:gsLst>
                <a:gs pos="0">
                  <a:srgbClr val="5D7676"/>
                </a:gs>
                <a:gs pos="100000">
                  <a:srgbClr val="C9FE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3200">
                <a:latin typeface="Times New Roman" pitchFamily="18" charset="0"/>
              </a:endParaRPr>
            </a:p>
          </p:txBody>
        </p:sp>
        <p:sp>
          <p:nvSpPr>
            <p:cNvPr id="9245" name="AutoShape 164"/>
            <p:cNvSpPr>
              <a:spLocks noChangeArrowheads="1"/>
            </p:cNvSpPr>
            <p:nvPr/>
          </p:nvSpPr>
          <p:spPr bwMode="auto">
            <a:xfrm>
              <a:off x="528" y="2208"/>
              <a:ext cx="672" cy="1200"/>
            </a:xfrm>
            <a:prstGeom prst="triangle">
              <a:avLst>
                <a:gd name="adj" fmla="val 0"/>
              </a:avLst>
            </a:prstGeom>
            <a:gradFill rotWithShape="1">
              <a:gsLst>
                <a:gs pos="0">
                  <a:srgbClr val="5D7676"/>
                </a:gs>
                <a:gs pos="100000">
                  <a:srgbClr val="C9FE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3200">
                <a:latin typeface="Times New Roman" pitchFamily="18" charset="0"/>
              </a:endParaRPr>
            </a:p>
          </p:txBody>
        </p:sp>
        <p:sp>
          <p:nvSpPr>
            <p:cNvPr id="9246" name="AutoShape 165"/>
            <p:cNvSpPr>
              <a:spLocks noChangeArrowheads="1"/>
            </p:cNvSpPr>
            <p:nvPr/>
          </p:nvSpPr>
          <p:spPr bwMode="auto">
            <a:xfrm flipH="1">
              <a:off x="240" y="2208"/>
              <a:ext cx="624" cy="1200"/>
            </a:xfrm>
            <a:prstGeom prst="parallelogram">
              <a:avLst>
                <a:gd name="adj" fmla="val 48829"/>
              </a:avLst>
            </a:prstGeom>
            <a:gradFill rotWithShape="1">
              <a:gsLst>
                <a:gs pos="0">
                  <a:srgbClr val="5D7676"/>
                </a:gs>
                <a:gs pos="100000">
                  <a:srgbClr val="C9FE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3200">
                <a:latin typeface="Times New Roman" pitchFamily="18" charset="0"/>
              </a:endParaRPr>
            </a:p>
          </p:txBody>
        </p:sp>
      </p:grpSp>
      <p:grpSp>
        <p:nvGrpSpPr>
          <p:cNvPr id="268454" name="Group 166"/>
          <p:cNvGrpSpPr>
            <a:grpSpLocks/>
          </p:cNvGrpSpPr>
          <p:nvPr/>
        </p:nvGrpSpPr>
        <p:grpSpPr bwMode="auto">
          <a:xfrm>
            <a:off x="1371600" y="4514850"/>
            <a:ext cx="682625" cy="749300"/>
            <a:chOff x="624" y="2976"/>
            <a:chExt cx="423" cy="432"/>
          </a:xfrm>
        </p:grpSpPr>
        <p:sp>
          <p:nvSpPr>
            <p:cNvPr id="9241" name="Line 167"/>
            <p:cNvSpPr>
              <a:spLocks noChangeShapeType="1"/>
            </p:cNvSpPr>
            <p:nvPr/>
          </p:nvSpPr>
          <p:spPr bwMode="auto">
            <a:xfrm flipH="1">
              <a:off x="624" y="3120"/>
              <a:ext cx="288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9242" name="Object 168"/>
            <p:cNvGraphicFramePr>
              <a:graphicFrameLocks noChangeAspect="1"/>
            </p:cNvGraphicFramePr>
            <p:nvPr/>
          </p:nvGraphicFramePr>
          <p:xfrm>
            <a:off x="720" y="2976"/>
            <a:ext cx="327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25" name="Equation" r:id="rId49" imgW="291973" imgH="203112" progId="Equation.3">
                    <p:embed/>
                  </p:oleObj>
                </mc:Choice>
                <mc:Fallback>
                  <p:oleObj name="Equation" r:id="rId49" imgW="291973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2976"/>
                          <a:ext cx="327" cy="2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8457" name="Line 169"/>
          <p:cNvSpPr>
            <a:spLocks noChangeShapeType="1"/>
          </p:cNvSpPr>
          <p:nvPr/>
        </p:nvSpPr>
        <p:spPr bwMode="auto">
          <a:xfrm>
            <a:off x="609600" y="2949575"/>
            <a:ext cx="0" cy="333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10" name="Text Box 170"/>
          <p:cNvSpPr txBox="1">
            <a:spLocks noChangeArrowheads="1"/>
          </p:cNvSpPr>
          <p:nvPr/>
        </p:nvSpPr>
        <p:spPr bwMode="auto">
          <a:xfrm>
            <a:off x="143974" y="12759"/>
            <a:ext cx="865443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1a: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3954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26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6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268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268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268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268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268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268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268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500"/>
                                        <p:tgtEl>
                                          <p:spTgt spid="26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500"/>
                                        <p:tgtEl>
                                          <p:spTgt spid="26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500"/>
                                        <p:tgtEl>
                                          <p:spTgt spid="26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500"/>
                                        <p:tgtEl>
                                          <p:spTgt spid="268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500"/>
                                        <p:tgtEl>
                                          <p:spTgt spid="268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500"/>
                                        <p:tgtEl>
                                          <p:spTgt spid="268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500"/>
                                        <p:tgtEl>
                                          <p:spTgt spid="26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500"/>
                                        <p:tgtEl>
                                          <p:spTgt spid="268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457" grpId="0" animBg="1"/>
      <p:bldP spid="104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315" name="Group 3"/>
          <p:cNvGrpSpPr>
            <a:grpSpLocks/>
          </p:cNvGrpSpPr>
          <p:nvPr/>
        </p:nvGrpSpPr>
        <p:grpSpPr bwMode="auto">
          <a:xfrm>
            <a:off x="1371221" y="2407808"/>
            <a:ext cx="767712" cy="2698114"/>
            <a:chOff x="712" y="1587"/>
            <a:chExt cx="462" cy="1349"/>
          </a:xfrm>
        </p:grpSpPr>
        <p:graphicFrame>
          <p:nvGraphicFramePr>
            <p:cNvPr id="10357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7258321"/>
                </p:ext>
              </p:extLst>
            </p:nvPr>
          </p:nvGraphicFramePr>
          <p:xfrm>
            <a:off x="719" y="1587"/>
            <a:ext cx="425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30" name="Equation" r:id="rId4" imgW="279279" imgH="393529" progId="Equation.3">
                    <p:embed/>
                  </p:oleObj>
                </mc:Choice>
                <mc:Fallback>
                  <p:oleObj name="Equation" r:id="rId4" imgW="27927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9" y="1587"/>
                          <a:ext cx="425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58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42670257"/>
                </p:ext>
              </p:extLst>
            </p:nvPr>
          </p:nvGraphicFramePr>
          <p:xfrm>
            <a:off x="712" y="2638"/>
            <a:ext cx="462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31" name="Equation" r:id="rId6" imgW="304560" imgH="203040" progId="Equation.3">
                    <p:embed/>
                  </p:oleObj>
                </mc:Choice>
                <mc:Fallback>
                  <p:oleObj name="Equation" r:id="rId6" imgW="3045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2" y="2638"/>
                          <a:ext cx="462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9318" name="Group 6"/>
          <p:cNvGrpSpPr>
            <a:grpSpLocks/>
          </p:cNvGrpSpPr>
          <p:nvPr/>
        </p:nvGrpSpPr>
        <p:grpSpPr bwMode="auto">
          <a:xfrm>
            <a:off x="2166504" y="2378102"/>
            <a:ext cx="804934" cy="2270098"/>
            <a:chOff x="1212" y="1582"/>
            <a:chExt cx="485" cy="1135"/>
          </a:xfrm>
        </p:grpSpPr>
        <p:graphicFrame>
          <p:nvGraphicFramePr>
            <p:cNvPr id="10355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84572388"/>
                </p:ext>
              </p:extLst>
            </p:nvPr>
          </p:nvGraphicFramePr>
          <p:xfrm>
            <a:off x="1212" y="1582"/>
            <a:ext cx="425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32" name="Equation" r:id="rId8" imgW="279279" imgH="393529" progId="Equation.3">
                    <p:embed/>
                  </p:oleObj>
                </mc:Choice>
                <mc:Fallback>
                  <p:oleObj name="Equation" r:id="rId8" imgW="27927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2" y="1582"/>
                          <a:ext cx="425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56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71034576"/>
                </p:ext>
              </p:extLst>
            </p:nvPr>
          </p:nvGraphicFramePr>
          <p:xfrm>
            <a:off x="1235" y="2419"/>
            <a:ext cx="462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33" name="Equation" r:id="rId10" imgW="304536" imgH="203024" progId="Equation.3">
                    <p:embed/>
                  </p:oleObj>
                </mc:Choice>
                <mc:Fallback>
                  <p:oleObj name="Equation" r:id="rId10" imgW="304536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5" y="2419"/>
                          <a:ext cx="462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9321" name="Group 9"/>
          <p:cNvGrpSpPr>
            <a:grpSpLocks/>
          </p:cNvGrpSpPr>
          <p:nvPr/>
        </p:nvGrpSpPr>
        <p:grpSpPr bwMode="auto">
          <a:xfrm>
            <a:off x="3059516" y="2407807"/>
            <a:ext cx="801540" cy="2698114"/>
            <a:chOff x="1900" y="1866"/>
            <a:chExt cx="483" cy="1349"/>
          </a:xfrm>
        </p:grpSpPr>
        <p:graphicFrame>
          <p:nvGraphicFramePr>
            <p:cNvPr id="10353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9789150"/>
                </p:ext>
              </p:extLst>
            </p:nvPr>
          </p:nvGraphicFramePr>
          <p:xfrm>
            <a:off x="1900" y="1866"/>
            <a:ext cx="425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34" name="Equation" r:id="rId12" imgW="279279" imgH="393529" progId="Equation.3">
                    <p:embed/>
                  </p:oleObj>
                </mc:Choice>
                <mc:Fallback>
                  <p:oleObj name="Equation" r:id="rId12" imgW="27927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0" y="1866"/>
                          <a:ext cx="425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54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61664474"/>
                </p:ext>
              </p:extLst>
            </p:nvPr>
          </p:nvGraphicFramePr>
          <p:xfrm>
            <a:off x="1920" y="2917"/>
            <a:ext cx="463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35" name="Equation" r:id="rId14" imgW="304536" imgH="203024" progId="Equation.3">
                    <p:embed/>
                  </p:oleObj>
                </mc:Choice>
                <mc:Fallback>
                  <p:oleObj name="Equation" r:id="rId14" imgW="304536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2917"/>
                          <a:ext cx="463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9324" name="Group 12"/>
          <p:cNvGrpSpPr>
            <a:grpSpLocks/>
          </p:cNvGrpSpPr>
          <p:nvPr/>
        </p:nvGrpSpPr>
        <p:grpSpPr bwMode="auto">
          <a:xfrm>
            <a:off x="3907920" y="2419809"/>
            <a:ext cx="766762" cy="2210095"/>
            <a:chOff x="2303" y="1593"/>
            <a:chExt cx="462" cy="1105"/>
          </a:xfrm>
        </p:grpSpPr>
        <p:graphicFrame>
          <p:nvGraphicFramePr>
            <p:cNvPr id="10351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42179966"/>
                </p:ext>
              </p:extLst>
            </p:nvPr>
          </p:nvGraphicFramePr>
          <p:xfrm>
            <a:off x="2330" y="1593"/>
            <a:ext cx="425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36" name="Equation" r:id="rId16" imgW="279279" imgH="393529" progId="Equation.3">
                    <p:embed/>
                  </p:oleObj>
                </mc:Choice>
                <mc:Fallback>
                  <p:oleObj name="Equation" r:id="rId16" imgW="27927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0" y="1593"/>
                          <a:ext cx="425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52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77512478"/>
                </p:ext>
              </p:extLst>
            </p:nvPr>
          </p:nvGraphicFramePr>
          <p:xfrm>
            <a:off x="2303" y="2400"/>
            <a:ext cx="462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37" name="Equation" r:id="rId18" imgW="304536" imgH="203024" progId="Equation.3">
                    <p:embed/>
                  </p:oleObj>
                </mc:Choice>
                <mc:Fallback>
                  <p:oleObj name="Equation" r:id="rId18" imgW="304536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3" y="2400"/>
                          <a:ext cx="462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9327" name="Group 15"/>
          <p:cNvGrpSpPr>
            <a:grpSpLocks/>
          </p:cNvGrpSpPr>
          <p:nvPr/>
        </p:nvGrpSpPr>
        <p:grpSpPr bwMode="auto">
          <a:xfrm>
            <a:off x="4716080" y="2424108"/>
            <a:ext cx="767711" cy="2682114"/>
            <a:chOff x="2853" y="1488"/>
            <a:chExt cx="462" cy="1341"/>
          </a:xfrm>
        </p:grpSpPr>
        <p:graphicFrame>
          <p:nvGraphicFramePr>
            <p:cNvPr id="10349" name="Object 16"/>
            <p:cNvGraphicFramePr>
              <a:graphicFrameLocks noChangeAspect="1"/>
            </p:cNvGraphicFramePr>
            <p:nvPr/>
          </p:nvGraphicFramePr>
          <p:xfrm>
            <a:off x="2870" y="1488"/>
            <a:ext cx="425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38" name="Equation" r:id="rId20" imgW="279279" imgH="393529" progId="Equation.3">
                    <p:embed/>
                  </p:oleObj>
                </mc:Choice>
                <mc:Fallback>
                  <p:oleObj name="Equation" r:id="rId20" imgW="27927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488"/>
                          <a:ext cx="425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5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54450603"/>
                </p:ext>
              </p:extLst>
            </p:nvPr>
          </p:nvGraphicFramePr>
          <p:xfrm>
            <a:off x="2853" y="2531"/>
            <a:ext cx="462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39" name="Equation" r:id="rId22" imgW="304560" imgH="203040" progId="Equation.3">
                    <p:embed/>
                  </p:oleObj>
                </mc:Choice>
                <mc:Fallback>
                  <p:oleObj name="Equation" r:id="rId22" imgW="3045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3" y="2531"/>
                          <a:ext cx="462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9330" name="Group 18"/>
          <p:cNvGrpSpPr>
            <a:grpSpLocks/>
          </p:cNvGrpSpPr>
          <p:nvPr/>
        </p:nvGrpSpPr>
        <p:grpSpPr bwMode="auto">
          <a:xfrm>
            <a:off x="5530728" y="2409809"/>
            <a:ext cx="831850" cy="2324100"/>
            <a:chOff x="3350" y="1488"/>
            <a:chExt cx="501" cy="1162"/>
          </a:xfrm>
        </p:grpSpPr>
        <p:graphicFrame>
          <p:nvGraphicFramePr>
            <p:cNvPr id="10347" name="Object 19"/>
            <p:cNvGraphicFramePr>
              <a:graphicFrameLocks noChangeAspect="1"/>
            </p:cNvGraphicFramePr>
            <p:nvPr/>
          </p:nvGraphicFramePr>
          <p:xfrm>
            <a:off x="3350" y="1488"/>
            <a:ext cx="425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0" name="Equation" r:id="rId24" imgW="279279" imgH="393529" progId="Equation.3">
                    <p:embed/>
                  </p:oleObj>
                </mc:Choice>
                <mc:Fallback>
                  <p:oleObj name="Equation" r:id="rId24" imgW="27927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0" y="1488"/>
                          <a:ext cx="425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48" name="Object 20"/>
            <p:cNvGraphicFramePr>
              <a:graphicFrameLocks noChangeAspect="1"/>
            </p:cNvGraphicFramePr>
            <p:nvPr/>
          </p:nvGraphicFramePr>
          <p:xfrm>
            <a:off x="3369" y="2352"/>
            <a:ext cx="482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1" name="Equation" r:id="rId26" imgW="317225" imgH="203024" progId="Equation.3">
                    <p:embed/>
                  </p:oleObj>
                </mc:Choice>
                <mc:Fallback>
                  <p:oleObj name="Equation" r:id="rId26" imgW="317225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9" y="2352"/>
                          <a:ext cx="482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9333" name="Group 21"/>
          <p:cNvGrpSpPr>
            <a:grpSpLocks/>
          </p:cNvGrpSpPr>
          <p:nvPr/>
        </p:nvGrpSpPr>
        <p:grpSpPr bwMode="auto">
          <a:xfrm>
            <a:off x="6349183" y="2405810"/>
            <a:ext cx="861363" cy="2700115"/>
            <a:chOff x="3858" y="1586"/>
            <a:chExt cx="519" cy="1350"/>
          </a:xfrm>
        </p:grpSpPr>
        <p:graphicFrame>
          <p:nvGraphicFramePr>
            <p:cNvPr id="10346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9984919"/>
                </p:ext>
              </p:extLst>
            </p:nvPr>
          </p:nvGraphicFramePr>
          <p:xfrm>
            <a:off x="3860" y="2638"/>
            <a:ext cx="462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2" name="Equation" r:id="rId28" imgW="304560" imgH="203040" progId="Equation.3">
                    <p:embed/>
                  </p:oleObj>
                </mc:Choice>
                <mc:Fallback>
                  <p:oleObj name="Equation" r:id="rId28" imgW="3045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0" y="2638"/>
                          <a:ext cx="462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45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90816634"/>
                </p:ext>
              </p:extLst>
            </p:nvPr>
          </p:nvGraphicFramePr>
          <p:xfrm>
            <a:off x="3858" y="1586"/>
            <a:ext cx="519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3" name="Equation" r:id="rId30" imgW="279279" imgH="393529" progId="Equation.3">
                    <p:embed/>
                  </p:oleObj>
                </mc:Choice>
                <mc:Fallback>
                  <p:oleObj name="Equation" r:id="rId30" imgW="27927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8" y="1586"/>
                          <a:ext cx="519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9336" name="Group 24"/>
          <p:cNvGrpSpPr>
            <a:grpSpLocks/>
          </p:cNvGrpSpPr>
          <p:nvPr/>
        </p:nvGrpSpPr>
        <p:grpSpPr bwMode="auto">
          <a:xfrm>
            <a:off x="7116160" y="2406322"/>
            <a:ext cx="1002257" cy="2142092"/>
            <a:chOff x="4315" y="1579"/>
            <a:chExt cx="462" cy="1071"/>
          </a:xfrm>
        </p:grpSpPr>
        <p:graphicFrame>
          <p:nvGraphicFramePr>
            <p:cNvPr id="10343" name="Object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11376020"/>
                </p:ext>
              </p:extLst>
            </p:nvPr>
          </p:nvGraphicFramePr>
          <p:xfrm>
            <a:off x="4354" y="1579"/>
            <a:ext cx="369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4" name="Equation" r:id="rId32" imgW="279279" imgH="393529" progId="Equation.3">
                    <p:embed/>
                  </p:oleObj>
                </mc:Choice>
                <mc:Fallback>
                  <p:oleObj name="Equation" r:id="rId32" imgW="27927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4" y="1579"/>
                          <a:ext cx="369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44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33974547"/>
                </p:ext>
              </p:extLst>
            </p:nvPr>
          </p:nvGraphicFramePr>
          <p:xfrm>
            <a:off x="4315" y="2352"/>
            <a:ext cx="462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5" name="Equation" r:id="rId34" imgW="304536" imgH="203024" progId="Equation.3">
                    <p:embed/>
                  </p:oleObj>
                </mc:Choice>
                <mc:Fallback>
                  <p:oleObj name="Equation" r:id="rId34" imgW="304536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5" y="2352"/>
                          <a:ext cx="462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9342" name="Group 30"/>
          <p:cNvGrpSpPr>
            <a:grpSpLocks/>
          </p:cNvGrpSpPr>
          <p:nvPr/>
        </p:nvGrpSpPr>
        <p:grpSpPr bwMode="auto">
          <a:xfrm>
            <a:off x="152400" y="3679824"/>
            <a:ext cx="8828087" cy="434975"/>
            <a:chOff x="240" y="2112"/>
            <a:chExt cx="5232" cy="192"/>
          </a:xfrm>
        </p:grpSpPr>
        <p:grpSp>
          <p:nvGrpSpPr>
            <p:cNvPr id="10264" name="Group 31"/>
            <p:cNvGrpSpPr>
              <a:grpSpLocks/>
            </p:cNvGrpSpPr>
            <p:nvPr/>
          </p:nvGrpSpPr>
          <p:grpSpPr bwMode="auto">
            <a:xfrm>
              <a:off x="720" y="2112"/>
              <a:ext cx="480" cy="192"/>
              <a:chOff x="384" y="2112"/>
              <a:chExt cx="480" cy="192"/>
            </a:xfrm>
          </p:grpSpPr>
          <p:sp>
            <p:nvSpPr>
              <p:cNvPr id="10340" name="Line 32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41" name="Line 33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42" name="Line 34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65" name="Group 35"/>
            <p:cNvGrpSpPr>
              <a:grpSpLocks/>
            </p:cNvGrpSpPr>
            <p:nvPr/>
          </p:nvGrpSpPr>
          <p:grpSpPr bwMode="auto">
            <a:xfrm>
              <a:off x="1200" y="2112"/>
              <a:ext cx="480" cy="192"/>
              <a:chOff x="384" y="2112"/>
              <a:chExt cx="480" cy="192"/>
            </a:xfrm>
          </p:grpSpPr>
          <p:sp>
            <p:nvSpPr>
              <p:cNvPr id="10337" name="Line 36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8" name="Line 37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9" name="Line 38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66" name="Group 39"/>
            <p:cNvGrpSpPr>
              <a:grpSpLocks/>
            </p:cNvGrpSpPr>
            <p:nvPr/>
          </p:nvGrpSpPr>
          <p:grpSpPr bwMode="auto">
            <a:xfrm>
              <a:off x="1680" y="2112"/>
              <a:ext cx="480" cy="192"/>
              <a:chOff x="384" y="2112"/>
              <a:chExt cx="480" cy="192"/>
            </a:xfrm>
          </p:grpSpPr>
          <p:sp>
            <p:nvSpPr>
              <p:cNvPr id="10334" name="Line 40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5" name="Line 41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6" name="Line 42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67" name="Group 43"/>
            <p:cNvGrpSpPr>
              <a:grpSpLocks/>
            </p:cNvGrpSpPr>
            <p:nvPr/>
          </p:nvGrpSpPr>
          <p:grpSpPr bwMode="auto">
            <a:xfrm>
              <a:off x="2160" y="2112"/>
              <a:ext cx="480" cy="192"/>
              <a:chOff x="384" y="2112"/>
              <a:chExt cx="480" cy="192"/>
            </a:xfrm>
          </p:grpSpPr>
          <p:sp>
            <p:nvSpPr>
              <p:cNvPr id="10331" name="Line 44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2" name="Line 45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3" name="Line 46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68" name="Group 47"/>
            <p:cNvGrpSpPr>
              <a:grpSpLocks/>
            </p:cNvGrpSpPr>
            <p:nvPr/>
          </p:nvGrpSpPr>
          <p:grpSpPr bwMode="auto">
            <a:xfrm>
              <a:off x="2640" y="2112"/>
              <a:ext cx="480" cy="192"/>
              <a:chOff x="384" y="2112"/>
              <a:chExt cx="480" cy="192"/>
            </a:xfrm>
          </p:grpSpPr>
          <p:sp>
            <p:nvSpPr>
              <p:cNvPr id="10328" name="Line 48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9" name="Line 49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0" name="Line 50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69" name="Group 51"/>
            <p:cNvGrpSpPr>
              <a:grpSpLocks/>
            </p:cNvGrpSpPr>
            <p:nvPr/>
          </p:nvGrpSpPr>
          <p:grpSpPr bwMode="auto">
            <a:xfrm>
              <a:off x="3120" y="2112"/>
              <a:ext cx="480" cy="192"/>
              <a:chOff x="384" y="2112"/>
              <a:chExt cx="480" cy="192"/>
            </a:xfrm>
          </p:grpSpPr>
          <p:sp>
            <p:nvSpPr>
              <p:cNvPr id="10325" name="Line 52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6" name="Line 53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7" name="Line 54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70" name="Group 55"/>
            <p:cNvGrpSpPr>
              <a:grpSpLocks/>
            </p:cNvGrpSpPr>
            <p:nvPr/>
          </p:nvGrpSpPr>
          <p:grpSpPr bwMode="auto">
            <a:xfrm>
              <a:off x="3600" y="2112"/>
              <a:ext cx="480" cy="192"/>
              <a:chOff x="384" y="2112"/>
              <a:chExt cx="480" cy="192"/>
            </a:xfrm>
          </p:grpSpPr>
          <p:sp>
            <p:nvSpPr>
              <p:cNvPr id="10322" name="Line 56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3" name="Line 57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4" name="Line 58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71" name="Group 59"/>
            <p:cNvGrpSpPr>
              <a:grpSpLocks/>
            </p:cNvGrpSpPr>
            <p:nvPr/>
          </p:nvGrpSpPr>
          <p:grpSpPr bwMode="auto">
            <a:xfrm>
              <a:off x="4080" y="2112"/>
              <a:ext cx="480" cy="192"/>
              <a:chOff x="384" y="2112"/>
              <a:chExt cx="480" cy="192"/>
            </a:xfrm>
          </p:grpSpPr>
          <p:sp>
            <p:nvSpPr>
              <p:cNvPr id="10319" name="Line 60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0" name="Line 61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1" name="Line 62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72" name="Group 63"/>
            <p:cNvGrpSpPr>
              <a:grpSpLocks/>
            </p:cNvGrpSpPr>
            <p:nvPr/>
          </p:nvGrpSpPr>
          <p:grpSpPr bwMode="auto">
            <a:xfrm>
              <a:off x="4560" y="2112"/>
              <a:ext cx="480" cy="192"/>
              <a:chOff x="384" y="2112"/>
              <a:chExt cx="480" cy="192"/>
            </a:xfrm>
          </p:grpSpPr>
          <p:sp>
            <p:nvSpPr>
              <p:cNvPr id="10316" name="Line 64"/>
              <p:cNvSpPr>
                <a:spLocks noChangeShapeType="1"/>
              </p:cNvSpPr>
              <p:nvPr/>
            </p:nvSpPr>
            <p:spPr bwMode="auto">
              <a:xfrm>
                <a:off x="384" y="2208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7" name="Line 65"/>
              <p:cNvSpPr>
                <a:spLocks noChangeShapeType="1"/>
              </p:cNvSpPr>
              <p:nvPr/>
            </p:nvSpPr>
            <p:spPr bwMode="auto">
              <a:xfrm>
                <a:off x="38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8" name="Line 66"/>
              <p:cNvSpPr>
                <a:spLocks noChangeShapeType="1"/>
              </p:cNvSpPr>
              <p:nvPr/>
            </p:nvSpPr>
            <p:spPr bwMode="auto">
              <a:xfrm>
                <a:off x="864" y="21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73" name="Line 67"/>
            <p:cNvSpPr>
              <a:spLocks noChangeShapeType="1"/>
            </p:cNvSpPr>
            <p:nvPr/>
          </p:nvSpPr>
          <p:spPr bwMode="auto">
            <a:xfrm>
              <a:off x="5040" y="2208"/>
              <a:ext cx="4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4" name="Line 68"/>
            <p:cNvSpPr>
              <a:spLocks noChangeShapeType="1"/>
            </p:cNvSpPr>
            <p:nvPr/>
          </p:nvSpPr>
          <p:spPr bwMode="auto">
            <a:xfrm>
              <a:off x="5040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275" name="Group 69"/>
            <p:cNvGrpSpPr>
              <a:grpSpLocks/>
            </p:cNvGrpSpPr>
            <p:nvPr/>
          </p:nvGrpSpPr>
          <p:grpSpPr bwMode="auto">
            <a:xfrm>
              <a:off x="240" y="2160"/>
              <a:ext cx="480" cy="96"/>
              <a:chOff x="192" y="3120"/>
              <a:chExt cx="2400" cy="192"/>
            </a:xfrm>
          </p:grpSpPr>
          <p:grpSp>
            <p:nvGrpSpPr>
              <p:cNvPr id="10276" name="Group 70"/>
              <p:cNvGrpSpPr>
                <a:grpSpLocks/>
              </p:cNvGrpSpPr>
              <p:nvPr/>
            </p:nvGrpSpPr>
            <p:grpSpPr bwMode="auto">
              <a:xfrm>
                <a:off x="192" y="3120"/>
                <a:ext cx="240" cy="192"/>
                <a:chOff x="192" y="3120"/>
                <a:chExt cx="240" cy="192"/>
              </a:xfrm>
            </p:grpSpPr>
            <p:sp>
              <p:nvSpPr>
                <p:cNvPr id="10313" name="Line 71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14" name="Line 72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15" name="Line 73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77" name="Group 74"/>
              <p:cNvGrpSpPr>
                <a:grpSpLocks/>
              </p:cNvGrpSpPr>
              <p:nvPr/>
            </p:nvGrpSpPr>
            <p:grpSpPr bwMode="auto">
              <a:xfrm>
                <a:off x="432" y="3120"/>
                <a:ext cx="240" cy="192"/>
                <a:chOff x="192" y="3120"/>
                <a:chExt cx="240" cy="192"/>
              </a:xfrm>
            </p:grpSpPr>
            <p:sp>
              <p:nvSpPr>
                <p:cNvPr id="10310" name="Line 75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11" name="Line 76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12" name="Line 77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78" name="Group 78"/>
              <p:cNvGrpSpPr>
                <a:grpSpLocks/>
              </p:cNvGrpSpPr>
              <p:nvPr/>
            </p:nvGrpSpPr>
            <p:grpSpPr bwMode="auto">
              <a:xfrm>
                <a:off x="672" y="3120"/>
                <a:ext cx="240" cy="192"/>
                <a:chOff x="192" y="3120"/>
                <a:chExt cx="240" cy="192"/>
              </a:xfrm>
            </p:grpSpPr>
            <p:sp>
              <p:nvSpPr>
                <p:cNvPr id="10307" name="Line 79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08" name="Line 80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09" name="Line 81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79" name="Group 82"/>
              <p:cNvGrpSpPr>
                <a:grpSpLocks/>
              </p:cNvGrpSpPr>
              <p:nvPr/>
            </p:nvGrpSpPr>
            <p:grpSpPr bwMode="auto">
              <a:xfrm>
                <a:off x="912" y="3120"/>
                <a:ext cx="240" cy="192"/>
                <a:chOff x="192" y="3120"/>
                <a:chExt cx="240" cy="192"/>
              </a:xfrm>
            </p:grpSpPr>
            <p:sp>
              <p:nvSpPr>
                <p:cNvPr id="10304" name="Line 83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05" name="Line 84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06" name="Line 85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80" name="Group 86"/>
              <p:cNvGrpSpPr>
                <a:grpSpLocks/>
              </p:cNvGrpSpPr>
              <p:nvPr/>
            </p:nvGrpSpPr>
            <p:grpSpPr bwMode="auto">
              <a:xfrm>
                <a:off x="1152" y="3120"/>
                <a:ext cx="240" cy="192"/>
                <a:chOff x="192" y="3120"/>
                <a:chExt cx="240" cy="192"/>
              </a:xfrm>
            </p:grpSpPr>
            <p:sp>
              <p:nvSpPr>
                <p:cNvPr id="10301" name="Line 87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02" name="Line 88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03" name="Line 89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81" name="Group 90"/>
              <p:cNvGrpSpPr>
                <a:grpSpLocks/>
              </p:cNvGrpSpPr>
              <p:nvPr/>
            </p:nvGrpSpPr>
            <p:grpSpPr bwMode="auto">
              <a:xfrm>
                <a:off x="1392" y="3120"/>
                <a:ext cx="240" cy="192"/>
                <a:chOff x="192" y="3120"/>
                <a:chExt cx="240" cy="192"/>
              </a:xfrm>
            </p:grpSpPr>
            <p:sp>
              <p:nvSpPr>
                <p:cNvPr id="10298" name="Line 91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9" name="Line 92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00" name="Line 93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82" name="Group 94"/>
              <p:cNvGrpSpPr>
                <a:grpSpLocks/>
              </p:cNvGrpSpPr>
              <p:nvPr/>
            </p:nvGrpSpPr>
            <p:grpSpPr bwMode="auto">
              <a:xfrm>
                <a:off x="1632" y="3120"/>
                <a:ext cx="240" cy="192"/>
                <a:chOff x="192" y="3120"/>
                <a:chExt cx="240" cy="192"/>
              </a:xfrm>
            </p:grpSpPr>
            <p:sp>
              <p:nvSpPr>
                <p:cNvPr id="10295" name="Line 95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6" name="Line 96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7" name="Line 97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83" name="Group 98"/>
              <p:cNvGrpSpPr>
                <a:grpSpLocks/>
              </p:cNvGrpSpPr>
              <p:nvPr/>
            </p:nvGrpSpPr>
            <p:grpSpPr bwMode="auto">
              <a:xfrm>
                <a:off x="1872" y="3120"/>
                <a:ext cx="240" cy="192"/>
                <a:chOff x="192" y="3120"/>
                <a:chExt cx="240" cy="192"/>
              </a:xfrm>
            </p:grpSpPr>
            <p:sp>
              <p:nvSpPr>
                <p:cNvPr id="10292" name="Line 99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3" name="Line 100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4" name="Line 101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84" name="Group 102"/>
              <p:cNvGrpSpPr>
                <a:grpSpLocks/>
              </p:cNvGrpSpPr>
              <p:nvPr/>
            </p:nvGrpSpPr>
            <p:grpSpPr bwMode="auto">
              <a:xfrm>
                <a:off x="2112" y="3120"/>
                <a:ext cx="240" cy="192"/>
                <a:chOff x="192" y="3120"/>
                <a:chExt cx="240" cy="192"/>
              </a:xfrm>
            </p:grpSpPr>
            <p:sp>
              <p:nvSpPr>
                <p:cNvPr id="10289" name="Line 103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0" name="Line 104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1" name="Line 105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85" name="Group 106"/>
              <p:cNvGrpSpPr>
                <a:grpSpLocks/>
              </p:cNvGrpSpPr>
              <p:nvPr/>
            </p:nvGrpSpPr>
            <p:grpSpPr bwMode="auto">
              <a:xfrm>
                <a:off x="2352" y="3120"/>
                <a:ext cx="240" cy="192"/>
                <a:chOff x="192" y="3120"/>
                <a:chExt cx="240" cy="192"/>
              </a:xfrm>
            </p:grpSpPr>
            <p:sp>
              <p:nvSpPr>
                <p:cNvPr id="10286" name="Line 107"/>
                <p:cNvSpPr>
                  <a:spLocks noChangeShapeType="1"/>
                </p:cNvSpPr>
                <p:nvPr/>
              </p:nvSpPr>
              <p:spPr bwMode="auto">
                <a:xfrm>
                  <a:off x="192" y="3216"/>
                  <a:ext cx="240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87" name="Line 108"/>
                <p:cNvSpPr>
                  <a:spLocks noChangeShapeType="1"/>
                </p:cNvSpPr>
                <p:nvPr/>
              </p:nvSpPr>
              <p:spPr bwMode="auto">
                <a:xfrm>
                  <a:off x="19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88" name="Line 109"/>
                <p:cNvSpPr>
                  <a:spLocks noChangeShapeType="1"/>
                </p:cNvSpPr>
                <p:nvPr/>
              </p:nvSpPr>
              <p:spPr bwMode="auto">
                <a:xfrm>
                  <a:off x="432" y="312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69422" name="Line 110"/>
          <p:cNvSpPr>
            <a:spLocks noChangeShapeType="1"/>
          </p:cNvSpPr>
          <p:nvPr/>
        </p:nvSpPr>
        <p:spPr bwMode="auto">
          <a:xfrm>
            <a:off x="172331" y="3679824"/>
            <a:ext cx="0" cy="384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69423" name="Group 111"/>
          <p:cNvGrpSpPr>
            <a:grpSpLocks/>
          </p:cNvGrpSpPr>
          <p:nvPr/>
        </p:nvGrpSpPr>
        <p:grpSpPr bwMode="auto">
          <a:xfrm>
            <a:off x="589172" y="2390240"/>
            <a:ext cx="736205" cy="2261161"/>
            <a:chOff x="220" y="1575"/>
            <a:chExt cx="443" cy="1130"/>
          </a:xfrm>
        </p:grpSpPr>
        <p:graphicFrame>
          <p:nvGraphicFramePr>
            <p:cNvPr id="10262" name="Object 1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1376434"/>
                </p:ext>
              </p:extLst>
            </p:nvPr>
          </p:nvGraphicFramePr>
          <p:xfrm>
            <a:off x="222" y="1575"/>
            <a:ext cx="425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6" name="Equation" r:id="rId36" imgW="279279" imgH="393529" progId="Equation.3">
                    <p:embed/>
                  </p:oleObj>
                </mc:Choice>
                <mc:Fallback>
                  <p:oleObj name="Equation" r:id="rId36" imgW="27927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" y="1575"/>
                          <a:ext cx="425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63" name="Object 1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17891062"/>
                </p:ext>
              </p:extLst>
            </p:nvPr>
          </p:nvGraphicFramePr>
          <p:xfrm>
            <a:off x="220" y="2407"/>
            <a:ext cx="443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7" name="Equation" r:id="rId38" imgW="291960" imgH="203040" progId="Equation.3">
                    <p:embed/>
                  </p:oleObj>
                </mc:Choice>
                <mc:Fallback>
                  <p:oleObj name="Equation" r:id="rId38" imgW="2919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" y="2407"/>
                          <a:ext cx="443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9426" name="Group 114"/>
          <p:cNvGrpSpPr>
            <a:grpSpLocks/>
          </p:cNvGrpSpPr>
          <p:nvPr/>
        </p:nvGrpSpPr>
        <p:grpSpPr bwMode="auto">
          <a:xfrm>
            <a:off x="-18642" y="2691226"/>
            <a:ext cx="8573679" cy="2414885"/>
            <a:chOff x="41" y="2065"/>
            <a:chExt cx="5163" cy="1207"/>
          </a:xfrm>
        </p:grpSpPr>
        <p:graphicFrame>
          <p:nvGraphicFramePr>
            <p:cNvPr id="10260" name="Object 1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23661079"/>
                </p:ext>
              </p:extLst>
            </p:nvPr>
          </p:nvGraphicFramePr>
          <p:xfrm>
            <a:off x="41" y="2065"/>
            <a:ext cx="249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8" name="Equation" r:id="rId40" imgW="126725" imgH="177415" progId="Equation.3">
                    <p:embed/>
                  </p:oleObj>
                </mc:Choice>
                <mc:Fallback>
                  <p:oleObj name="Equation" r:id="rId40" imgW="126725" imgH="17741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" y="2065"/>
                          <a:ext cx="249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61" name="Object 1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34093375"/>
                </p:ext>
              </p:extLst>
            </p:nvPr>
          </p:nvGraphicFramePr>
          <p:xfrm>
            <a:off x="4896" y="2974"/>
            <a:ext cx="308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9" name="Equation" r:id="rId42" imgW="203024" imgH="203024" progId="Equation.3">
                    <p:embed/>
                  </p:oleObj>
                </mc:Choice>
                <mc:Fallback>
                  <p:oleObj name="Equation" r:id="rId42" imgW="203024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6" y="2974"/>
                          <a:ext cx="308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381" name="Text Box 117"/>
          <p:cNvSpPr txBox="1">
            <a:spLocks noChangeArrowheads="1"/>
          </p:cNvSpPr>
          <p:nvPr/>
        </p:nvSpPr>
        <p:spPr bwMode="auto">
          <a:xfrm>
            <a:off x="76200" y="162342"/>
            <a:ext cx="80010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1b: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164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3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3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3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269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69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269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269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269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269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269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269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269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500"/>
                                        <p:tgtEl>
                                          <p:spTgt spid="26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500"/>
                                        <p:tgtEl>
                                          <p:spTgt spid="26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500"/>
                                        <p:tgtEl>
                                          <p:spTgt spid="26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422" grpId="0" animBg="1"/>
      <p:bldP spid="113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11"/>
          <p:cNvGraphicFramePr>
            <a:graphicFrameLocks noChangeAspect="1"/>
          </p:cNvGraphicFramePr>
          <p:nvPr/>
        </p:nvGraphicFramePr>
        <p:xfrm>
          <a:off x="635000" y="4761839"/>
          <a:ext cx="1865313" cy="623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28" name="Equation" r:id="rId3" imgW="545760" imgH="164880" progId="Equation.3">
                  <p:embed/>
                </p:oleObj>
              </mc:Choice>
              <mc:Fallback>
                <p:oleObj name="Equation" r:id="rId3" imgW="545760" imgH="164880" progId="Equation.3">
                  <p:embed/>
                  <p:pic>
                    <p:nvPicPr>
                      <p:cNvPr id="717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" y="4761839"/>
                        <a:ext cx="1865313" cy="6230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0348" name="Object 12"/>
          <p:cNvGraphicFramePr>
            <a:graphicFrameLocks noChangeAspect="1"/>
          </p:cNvGraphicFramePr>
          <p:nvPr/>
        </p:nvGraphicFramePr>
        <p:xfrm>
          <a:off x="2476500" y="4507839"/>
          <a:ext cx="3481917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29" name="Equation" r:id="rId5" imgW="1130040" imgH="393480" progId="Equation.3">
                  <p:embed/>
                </p:oleObj>
              </mc:Choice>
              <mc:Fallback>
                <p:oleObj name="Equation" r:id="rId5" imgW="1130040" imgH="393480" progId="Equation.3">
                  <p:embed/>
                  <p:pic>
                    <p:nvPicPr>
                      <p:cNvPr id="2703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4507839"/>
                        <a:ext cx="3481917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17"/>
          <p:cNvGraphicFramePr>
            <a:graphicFrameLocks noChangeAspect="1"/>
          </p:cNvGraphicFramePr>
          <p:nvPr/>
        </p:nvGraphicFramePr>
        <p:xfrm>
          <a:off x="698500" y="3618839"/>
          <a:ext cx="1714500" cy="676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0" name="Equation" r:id="rId7" imgW="495000" imgH="177480" progId="Equation.3">
                  <p:embed/>
                </p:oleObj>
              </mc:Choice>
              <mc:Fallback>
                <p:oleObj name="Equation" r:id="rId7" imgW="495000" imgH="177480" progId="Equation.3">
                  <p:embed/>
                  <p:pic>
                    <p:nvPicPr>
                      <p:cNvPr id="7172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" y="3618839"/>
                        <a:ext cx="1714500" cy="6760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0354" name="Object 18"/>
          <p:cNvGraphicFramePr>
            <a:graphicFrameLocks noChangeAspect="1"/>
          </p:cNvGraphicFramePr>
          <p:nvPr/>
        </p:nvGraphicFramePr>
        <p:xfrm>
          <a:off x="2286000" y="3364839"/>
          <a:ext cx="2857500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1" name="Equation" r:id="rId9" imgW="838080" imgH="393480" progId="Equation.3">
                  <p:embed/>
                </p:oleObj>
              </mc:Choice>
              <mc:Fallback>
                <p:oleObj name="Equation" r:id="rId9" imgW="838080" imgH="393480" progId="Equation.3">
                  <p:embed/>
                  <p:pic>
                    <p:nvPicPr>
                      <p:cNvPr id="27035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364839"/>
                        <a:ext cx="2857500" cy="123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0356" name="Object 20"/>
          <p:cNvGraphicFramePr>
            <a:graphicFrameLocks noChangeAspect="1"/>
          </p:cNvGraphicFramePr>
          <p:nvPr/>
        </p:nvGraphicFramePr>
        <p:xfrm>
          <a:off x="317500" y="2475839"/>
          <a:ext cx="1587500" cy="728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2" name="Equation" r:id="rId11" imgW="495000" imgH="203040" progId="Equation.3">
                  <p:embed/>
                </p:oleObj>
              </mc:Choice>
              <mc:Fallback>
                <p:oleObj name="Equation" r:id="rId11" imgW="495000" imgH="203040" progId="Equation.3">
                  <p:embed/>
                  <p:pic>
                    <p:nvPicPr>
                      <p:cNvPr id="27035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" y="2475839"/>
                        <a:ext cx="1587500" cy="7289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0357" name="Object 21"/>
          <p:cNvGraphicFramePr>
            <a:graphicFrameLocks noChangeAspect="1"/>
          </p:cNvGraphicFramePr>
          <p:nvPr/>
        </p:nvGraphicFramePr>
        <p:xfrm>
          <a:off x="1905000" y="2184798"/>
          <a:ext cx="3048000" cy="1242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3" name="Equation" r:id="rId13" imgW="965160" imgH="393480" progId="Equation.3">
                  <p:embed/>
                </p:oleObj>
              </mc:Choice>
              <mc:Fallback>
                <p:oleObj name="Equation" r:id="rId13" imgW="965160" imgH="393480" progId="Equation.3">
                  <p:embed/>
                  <p:pic>
                    <p:nvPicPr>
                      <p:cNvPr id="27035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184798"/>
                        <a:ext cx="3048000" cy="12422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23"/>
          <p:cNvSpPr txBox="1">
            <a:spLocks noChangeArrowheads="1"/>
          </p:cNvSpPr>
          <p:nvPr/>
        </p:nvSpPr>
        <p:spPr bwMode="auto">
          <a:xfrm>
            <a:off x="190500" y="824840"/>
            <a:ext cx="89535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4977846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0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14"/>
          <p:cNvGraphicFramePr>
            <a:graphicFrameLocks noChangeAspect="1"/>
          </p:cNvGraphicFramePr>
          <p:nvPr/>
        </p:nvGraphicFramePr>
        <p:xfrm>
          <a:off x="508000" y="685933"/>
          <a:ext cx="3130021" cy="1181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8" name="Equation" r:id="rId3" imgW="1028520" imgH="393480" progId="Equation.3">
                  <p:embed/>
                </p:oleObj>
              </mc:Choice>
              <mc:Fallback>
                <p:oleObj name="Equation" r:id="rId3" imgW="1028520" imgH="393480" progId="Equation.3">
                  <p:embed/>
                  <p:pic>
                    <p:nvPicPr>
                      <p:cNvPr id="819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685933"/>
                        <a:ext cx="3130021" cy="11813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0352" name="Object 16"/>
          <p:cNvGraphicFramePr>
            <a:graphicFrameLocks noChangeAspect="1"/>
          </p:cNvGraphicFramePr>
          <p:nvPr/>
        </p:nvGraphicFramePr>
        <p:xfrm>
          <a:off x="3429000" y="951839"/>
          <a:ext cx="2038615" cy="636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9" name="Equation" r:id="rId5" imgW="571320" imgH="203040" progId="Equation.3">
                  <p:embed/>
                </p:oleObj>
              </mc:Choice>
              <mc:Fallback>
                <p:oleObj name="Equation" r:id="rId5" imgW="571320" imgH="203040" progId="Equation.3">
                  <p:embed/>
                  <p:pic>
                    <p:nvPicPr>
                      <p:cNvPr id="2703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951839"/>
                        <a:ext cx="2038615" cy="6363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14"/>
          <p:cNvGraphicFramePr>
            <a:graphicFrameLocks noChangeAspect="1"/>
          </p:cNvGraphicFramePr>
          <p:nvPr/>
        </p:nvGraphicFramePr>
        <p:xfrm>
          <a:off x="519907" y="4614995"/>
          <a:ext cx="3046677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0" name="Equation" r:id="rId7" imgW="990360" imgH="393480" progId="Equation.3">
                  <p:embed/>
                </p:oleObj>
              </mc:Choice>
              <mc:Fallback>
                <p:oleObj name="Equation" r:id="rId7" imgW="990360" imgH="393480" progId="Equation.3">
                  <p:embed/>
                  <p:pic>
                    <p:nvPicPr>
                      <p:cNvPr id="819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907" y="4614995"/>
                        <a:ext cx="3046677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17"/>
          <p:cNvGraphicFramePr>
            <a:graphicFrameLocks noChangeAspect="1"/>
          </p:cNvGraphicFramePr>
          <p:nvPr/>
        </p:nvGraphicFramePr>
        <p:xfrm>
          <a:off x="508000" y="2031339"/>
          <a:ext cx="2939521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1" name="Equation" r:id="rId9" imgW="977760" imgH="393480" progId="Equation.3">
                  <p:embed/>
                </p:oleObj>
              </mc:Choice>
              <mc:Fallback>
                <p:oleObj name="Equation" r:id="rId9" imgW="977760" imgH="393480" progId="Equation.3">
                  <p:embed/>
                  <p:pic>
                    <p:nvPicPr>
                      <p:cNvPr id="81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031339"/>
                        <a:ext cx="2939521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11"/>
          <p:cNvGraphicFramePr>
            <a:graphicFrameLocks noChangeAspect="1"/>
          </p:cNvGraphicFramePr>
          <p:nvPr/>
        </p:nvGraphicFramePr>
        <p:xfrm>
          <a:off x="508001" y="3364839"/>
          <a:ext cx="3353594" cy="1180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2" name="Equation" r:id="rId11" imgW="1117440" imgH="393480" progId="Equation.3">
                  <p:embed/>
                </p:oleObj>
              </mc:Choice>
              <mc:Fallback>
                <p:oleObj name="Equation" r:id="rId11" imgW="1117440" imgH="393480" progId="Equation.3">
                  <p:embed/>
                  <p:pic>
                    <p:nvPicPr>
                      <p:cNvPr id="8198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1" y="3364839"/>
                        <a:ext cx="3353594" cy="11800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16"/>
          <p:cNvGraphicFramePr>
            <a:graphicFrameLocks noChangeAspect="1"/>
          </p:cNvGraphicFramePr>
          <p:nvPr/>
        </p:nvGraphicFramePr>
        <p:xfrm>
          <a:off x="3556000" y="2285339"/>
          <a:ext cx="1631157" cy="636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3" name="Equation" r:id="rId13" imgW="457200" imgH="203040" progId="Equation.3">
                  <p:embed/>
                </p:oleObj>
              </mc:Choice>
              <mc:Fallback>
                <p:oleObj name="Equation" r:id="rId13" imgW="457200" imgH="203040" progId="Equation.3">
                  <p:embed/>
                  <p:pic>
                    <p:nvPicPr>
                      <p:cNvPr id="2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2285339"/>
                        <a:ext cx="1631157" cy="6363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6"/>
          <p:cNvGraphicFramePr>
            <a:graphicFrameLocks noChangeAspect="1"/>
          </p:cNvGraphicFramePr>
          <p:nvPr/>
        </p:nvGraphicFramePr>
        <p:xfrm>
          <a:off x="3377407" y="4868995"/>
          <a:ext cx="2038614" cy="636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4" name="Equation" r:id="rId15" imgW="571320" imgH="203040" progId="Equation.3">
                  <p:embed/>
                </p:oleObj>
              </mc:Choice>
              <mc:Fallback>
                <p:oleObj name="Equation" r:id="rId15" imgW="571320" imgH="203040" progId="Equation.3">
                  <p:embed/>
                  <p:pic>
                    <p:nvPicPr>
                      <p:cNvPr id="29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7407" y="4868995"/>
                        <a:ext cx="2038614" cy="6363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6"/>
          <p:cNvGraphicFramePr>
            <a:graphicFrameLocks noChangeAspect="1"/>
          </p:cNvGraphicFramePr>
          <p:nvPr/>
        </p:nvGraphicFramePr>
        <p:xfrm>
          <a:off x="3737240" y="3555339"/>
          <a:ext cx="1903677" cy="636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5" name="Equation" r:id="rId17" imgW="533160" imgH="203040" progId="Equation.3">
                  <p:embed/>
                </p:oleObj>
              </mc:Choice>
              <mc:Fallback>
                <p:oleObj name="Equation" r:id="rId17" imgW="533160" imgH="203040" progId="Equation.3">
                  <p:embed/>
                  <p:pic>
                    <p:nvPicPr>
                      <p:cNvPr id="3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7240" y="3555339"/>
                        <a:ext cx="1903677" cy="6363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6096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0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7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-304800" y="2819400"/>
            <a:ext cx="9712326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3200"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vi-VN" altLang="en-US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4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huẩn</a:t>
            </a:r>
            <a:r>
              <a:rPr lang="en-US" altLang="en-US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vi-VN" altLang="en-US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 NIỆM SỐ THẬP 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altLang="en-US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9241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ADMIN\Desktop\Tai nguyen thiet ke tro choi\Bảng gỗ\choi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680" y="6019800"/>
            <a:ext cx="174796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artOfYourWorld-V.A-356548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2400" y="-42884"/>
            <a:ext cx="609600" cy="609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" y="1295400"/>
            <a:ext cx="2666999" cy="501675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nhặt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dẻ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9242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6019800" cy="1321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4599" y="428222"/>
            <a:ext cx="4800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b="1" dirty="0" smtClean="0"/>
              <a:t>m</a:t>
            </a:r>
            <a:r>
              <a:rPr lang="en-US" sz="4400" b="1" baseline="30000" dirty="0" smtClean="0"/>
              <a:t>2 </a:t>
            </a:r>
            <a:r>
              <a:rPr lang="en-US" sz="4400" b="1" dirty="0" smtClean="0"/>
              <a:t>   = … hm</a:t>
            </a:r>
            <a:r>
              <a:rPr lang="en-US" sz="4400" b="1" baseline="30000" dirty="0" smtClean="0"/>
              <a:t>2</a:t>
            </a:r>
            <a:endParaRPr lang="en-US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0200" y="3544669"/>
            <a:ext cx="19050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700</a:t>
            </a:r>
            <a:endParaRPr lang="en-US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3315" y="3552506"/>
            <a:ext cx="240708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70</a:t>
            </a:r>
            <a:endParaRPr lang="en-US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3314" y="2283397"/>
            <a:ext cx="2407085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70 000</a:t>
            </a:r>
            <a:endParaRPr lang="en-US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45690" y="2401669"/>
            <a:ext cx="19812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7 000</a:t>
            </a:r>
            <a:endParaRPr lang="en-US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6975765" y="4867270"/>
            <a:ext cx="2202874" cy="1927869"/>
          </a:xfrm>
          <a:prstGeom prst="rect">
            <a:avLst/>
          </a:prstGeom>
        </p:spPr>
      </p:pic>
      <p:pic>
        <p:nvPicPr>
          <p:cNvPr id="12" name="Đ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2507675" y="1548674"/>
            <a:ext cx="4468090" cy="5487820"/>
          </a:xfrm>
          <a:prstGeom prst="rect">
            <a:avLst/>
          </a:prstGeom>
        </p:spPr>
      </p:pic>
      <p:pic>
        <p:nvPicPr>
          <p:cNvPr id="13" name="B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1932709" y="2130997"/>
            <a:ext cx="4800601" cy="4826694"/>
          </a:xfrm>
          <a:prstGeom prst="rect">
            <a:avLst/>
          </a:prstGeom>
        </p:spPr>
      </p:pic>
      <p:pic>
        <p:nvPicPr>
          <p:cNvPr id="16" name="C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1981200" y="2209800"/>
            <a:ext cx="4800601" cy="4826694"/>
          </a:xfrm>
          <a:prstGeom prst="rect">
            <a:avLst/>
          </a:prstGeom>
        </p:spPr>
      </p:pic>
      <p:pic>
        <p:nvPicPr>
          <p:cNvPr id="17" name="D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1752601" y="2298526"/>
            <a:ext cx="4800601" cy="4826694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72600" y="216767"/>
            <a:ext cx="6096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412514" y="1168687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408885" y="2283397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72600" y="35044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474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2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812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6019800" cy="12177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9955" y="381000"/>
            <a:ext cx="33770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1m = … cm</a:t>
            </a:r>
            <a:endParaRPr lang="en-US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1109" y="3596822"/>
            <a:ext cx="24384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endParaRPr lang="en-US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1109" y="2215239"/>
            <a:ext cx="24384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en-US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8974" y="3573959"/>
            <a:ext cx="2968335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10 000</a:t>
            </a:r>
            <a:endParaRPr lang="en-US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8974" y="2209800"/>
            <a:ext cx="2968335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endParaRPr lang="en-US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6644517" y="4696744"/>
            <a:ext cx="2559918" cy="2240340"/>
          </a:xfrm>
          <a:prstGeom prst="rect">
            <a:avLst/>
          </a:prstGeom>
        </p:spPr>
      </p:pic>
      <p:pic>
        <p:nvPicPr>
          <p:cNvPr id="12" name="Đ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2681487" y="1379041"/>
            <a:ext cx="4468090" cy="5487820"/>
          </a:xfrm>
          <a:prstGeom prst="rect">
            <a:avLst/>
          </a:prstGeom>
        </p:spPr>
      </p:pic>
      <p:pic>
        <p:nvPicPr>
          <p:cNvPr id="13" name="B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1932709" y="2130997"/>
            <a:ext cx="4800601" cy="4826694"/>
          </a:xfrm>
          <a:prstGeom prst="rect">
            <a:avLst/>
          </a:prstGeom>
        </p:spPr>
      </p:pic>
      <p:pic>
        <p:nvPicPr>
          <p:cNvPr id="16" name="C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2085109" y="2283397"/>
            <a:ext cx="4800601" cy="4826694"/>
          </a:xfrm>
          <a:prstGeom prst="rect">
            <a:avLst/>
          </a:prstGeom>
        </p:spPr>
      </p:pic>
      <p:pic>
        <p:nvPicPr>
          <p:cNvPr id="17" name="D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1920116" y="2247062"/>
            <a:ext cx="4800601" cy="4826694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372600" y="216767"/>
            <a:ext cx="6096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412514" y="1168687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408885" y="2283397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72600" y="35044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865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2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812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75708" y="152400"/>
            <a:ext cx="4620491" cy="12177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38400" y="337690"/>
            <a:ext cx="586047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500" b="1" dirty="0" smtClean="0"/>
              <a:t>m</a:t>
            </a:r>
            <a:r>
              <a:rPr lang="en-US" sz="4500" b="1" baseline="30000" dirty="0" smtClean="0"/>
              <a:t>2 </a:t>
            </a:r>
            <a:r>
              <a:rPr lang="en-US" sz="4500" b="1" dirty="0" smtClean="0"/>
              <a:t>2dm</a:t>
            </a:r>
            <a:r>
              <a:rPr lang="en-US" sz="4500" b="1" baseline="30000" dirty="0" smtClean="0"/>
              <a:t>2</a:t>
            </a:r>
            <a:r>
              <a:rPr lang="en-US" sz="4500" b="1" dirty="0"/>
              <a:t> </a:t>
            </a:r>
            <a:r>
              <a:rPr lang="en-US" sz="4500" b="1" dirty="0" smtClean="0"/>
              <a:t>= ….. m</a:t>
            </a:r>
            <a:r>
              <a:rPr lang="en-US" sz="4500" b="1" baseline="30000" dirty="0"/>
              <a:t>2</a:t>
            </a:r>
            <a:endParaRPr lang="en-US" sz="45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94509" y="2446721"/>
                <a:ext cx="1981200" cy="892552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</a:rPr>
                  <a:t>: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latin typeface="Cambria Math"/>
                            <a:cs typeface="Times New Roman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US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509" y="2446721"/>
                <a:ext cx="1981200" cy="8925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94509" y="3874107"/>
            <a:ext cx="19812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320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2766" y="3664710"/>
            <a:ext cx="19812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3 200 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92766" y="2375896"/>
                <a:ext cx="1981200" cy="892552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</a:rPr>
                  <a:t>: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latin typeface="Cambria Math"/>
                            <a:cs typeface="Times New Roman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766" y="2375896"/>
                <a:ext cx="1981200" cy="8925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6906490" y="4864387"/>
            <a:ext cx="2202874" cy="1927869"/>
          </a:xfrm>
          <a:prstGeom prst="rect">
            <a:avLst/>
          </a:prstGeom>
        </p:spPr>
      </p:pic>
      <p:pic>
        <p:nvPicPr>
          <p:cNvPr id="12" name="Đ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2940298" y="1307810"/>
            <a:ext cx="4468090" cy="5487820"/>
          </a:xfrm>
          <a:prstGeom prst="rect">
            <a:avLst/>
          </a:prstGeom>
        </p:spPr>
      </p:pic>
      <p:pic>
        <p:nvPicPr>
          <p:cNvPr id="13" name="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1932709" y="2130997"/>
            <a:ext cx="4800601" cy="4826694"/>
          </a:xfrm>
          <a:prstGeom prst="rect">
            <a:avLst/>
          </a:prstGeom>
        </p:spPr>
      </p:pic>
      <p:pic>
        <p:nvPicPr>
          <p:cNvPr id="16" name="C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2085109" y="2283397"/>
            <a:ext cx="4800601" cy="4826694"/>
          </a:xfrm>
          <a:prstGeom prst="rect">
            <a:avLst/>
          </a:prstGeom>
        </p:spPr>
      </p:pic>
      <p:pic>
        <p:nvPicPr>
          <p:cNvPr id="17" name="D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1806864" y="2089608"/>
            <a:ext cx="4800601" cy="4826694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72600" y="216767"/>
            <a:ext cx="6096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412514" y="1168687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408885" y="2283397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372600" y="35044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626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2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812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865"/>
            <a:ext cx="4419600" cy="3028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95864"/>
            <a:ext cx="4724400" cy="3028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86" y="3124200"/>
            <a:ext cx="4301613" cy="3733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" y="3141406"/>
            <a:ext cx="4851620" cy="3716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1039155"/>
            <a:ext cx="320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smtClean="0">
                <a:solidFill>
                  <a:srgbClr val="FFFF00"/>
                </a:solidFill>
              </a:rPr>
              <a:t>Thịt lợn 0,5kg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1452" y="1377710"/>
            <a:ext cx="39015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 smtClean="0">
                <a:solidFill>
                  <a:srgbClr val="FFFF00"/>
                </a:solidFill>
              </a:rPr>
              <a:t>Thịt bò 1,2kg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4419600"/>
            <a:ext cx="2590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 smtClean="0">
                <a:solidFill>
                  <a:srgbClr val="FFFF00"/>
                </a:solidFill>
              </a:rPr>
              <a:t>Lạc 1,6kg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0200" y="4276428"/>
            <a:ext cx="3352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 smtClean="0">
                <a:solidFill>
                  <a:srgbClr val="FF0000"/>
                </a:solidFill>
              </a:rPr>
              <a:t>Gạo nếp 2,4kg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053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6"/>
          <a:stretch/>
        </p:blipFill>
        <p:spPr bwMode="auto">
          <a:xfrm>
            <a:off x="-11289" y="609600"/>
            <a:ext cx="9155289" cy="5867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2133600" y="2019590"/>
            <a:ext cx="1066800" cy="10699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781800" y="3276600"/>
            <a:ext cx="838200" cy="9957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 flipV="1">
            <a:off x="6705600" y="4335155"/>
            <a:ext cx="838200" cy="10395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284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1688" y="990600"/>
            <a:ext cx="85514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6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Toán</a:t>
            </a:r>
            <a:endParaRPr lang="en-US" altLang="zh-CN" sz="6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6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Tiết</a:t>
            </a:r>
            <a:r>
              <a:rPr lang="en-US" altLang="zh-CN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32. </a:t>
            </a:r>
            <a:r>
              <a:rPr lang="en-US" altLang="zh-CN" sz="6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Khái</a:t>
            </a:r>
            <a:r>
              <a:rPr lang="en-US" altLang="zh-CN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6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niệm</a:t>
            </a:r>
            <a:r>
              <a:rPr lang="en-US" altLang="zh-CN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6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6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thập</a:t>
            </a:r>
            <a:r>
              <a:rPr lang="en-US" altLang="zh-CN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6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phân</a:t>
            </a:r>
            <a:endParaRPr lang="zh-CN" alt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57602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8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81200" y="2775524"/>
            <a:ext cx="5562600" cy="1223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vi-VN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KHÁM PHÁ </a:t>
            </a:r>
            <a:endParaRPr lang="en-US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606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62&quot;/&gt;&lt;/object&gt;&lt;object type=&quot;3&quot; unique_id=&quot;10006&quot;&gt;&lt;property id=&quot;20148&quot; value=&quot;5&quot;/&gt;&lt;property id=&quot;20300&quot; value=&quot;Slide 4&quot;/&gt;&lt;property id=&quot;20307&quot; value=&quot;261&quot;/&gt;&lt;/object&gt;&lt;object type=&quot;3&quot; unique_id=&quot;10007&quot;&gt;&lt;property id=&quot;20148&quot; value=&quot;5&quot;/&gt;&lt;property id=&quot;20300&quot; value=&quot;Slide 5&quot;/&gt;&lt;property id=&quot;20307&quot; value=&quot;258&quot;/&gt;&lt;/object&gt;&lt;object type=&quot;3&quot; unique_id=&quot;10008&quot;&gt;&lt;property id=&quot;20148&quot; value=&quot;5&quot;/&gt;&lt;property id=&quot;20300&quot; value=&quot;Slide 6&quot;/&gt;&lt;property id=&quot;20307&quot; value=&quot;260&quot;/&gt;&lt;/object&gt;&lt;object type=&quot;3&quot; unique_id=&quot;10009&quot;&gt;&lt;property id=&quot;20148&quot; value=&quot;5&quot;/&gt;&lt;property id=&quot;20300&quot; value=&quot;Slide 7&quot;/&gt;&lt;property id=&quot;20307&quot; value=&quot;259&quot;/&gt;&lt;/object&gt;&lt;/object&gt;&lt;object type=&quot;8&quot; unique_id=&quot;10018&quot;&gt;&lt;/object&gt;&lt;/object&gt;&lt;/database&gt;"/>
  <p:tag name="MMPROD_NEXTUNIQUEID" val="10009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324</Words>
  <Application>Microsoft Office PowerPoint</Application>
  <PresentationFormat>On-screen Show (4:3)</PresentationFormat>
  <Paragraphs>75</Paragraphs>
  <Slides>18</Slides>
  <Notes>3</Notes>
  <HiddenSlides>0</HiddenSlides>
  <MMClips>14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2_Office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73</cp:revision>
  <dcterms:created xsi:type="dcterms:W3CDTF">2020-08-16T05:34:57Z</dcterms:created>
  <dcterms:modified xsi:type="dcterms:W3CDTF">2022-10-17T13:43:19Z</dcterms:modified>
</cp:coreProperties>
</file>