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32"/>
  </p:notesMasterIdLst>
  <p:sldIdLst>
    <p:sldId id="379" r:id="rId2"/>
    <p:sldId id="343" r:id="rId3"/>
    <p:sldId id="381" r:id="rId4"/>
    <p:sldId id="342" r:id="rId5"/>
    <p:sldId id="357" r:id="rId6"/>
    <p:sldId id="383" r:id="rId7"/>
    <p:sldId id="385" r:id="rId8"/>
    <p:sldId id="386" r:id="rId9"/>
    <p:sldId id="387" r:id="rId10"/>
    <p:sldId id="388" r:id="rId11"/>
    <p:sldId id="389" r:id="rId12"/>
    <p:sldId id="390" r:id="rId13"/>
    <p:sldId id="391" r:id="rId14"/>
    <p:sldId id="340" r:id="rId15"/>
    <p:sldId id="392" r:id="rId16"/>
    <p:sldId id="393" r:id="rId17"/>
    <p:sldId id="334" r:id="rId18"/>
    <p:sldId id="333" r:id="rId19"/>
    <p:sldId id="353" r:id="rId20"/>
    <p:sldId id="394" r:id="rId21"/>
    <p:sldId id="395" r:id="rId22"/>
    <p:sldId id="367" r:id="rId23"/>
    <p:sldId id="365" r:id="rId24"/>
    <p:sldId id="364" r:id="rId25"/>
    <p:sldId id="368" r:id="rId26"/>
    <p:sldId id="371" r:id="rId27"/>
    <p:sldId id="369" r:id="rId28"/>
    <p:sldId id="397" r:id="rId29"/>
    <p:sldId id="347" r:id="rId30"/>
    <p:sldId id="396" r:id="rId31"/>
  </p:sldIdLst>
  <p:sldSz cx="9144000" cy="6858000" type="screen4x3"/>
  <p:notesSz cx="6858000" cy="9144000"/>
  <p:custDataLst>
    <p:tags r:id="rId3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99"/>
    <a:srgbClr val="000000"/>
    <a:srgbClr val="FF9933"/>
    <a:srgbClr val="FFCC66"/>
    <a:srgbClr val="0000CC"/>
    <a:srgbClr val="CB2BC0"/>
    <a:srgbClr val="FF3300"/>
    <a:srgbClr val="FFFA00"/>
    <a:srgbClr val="C804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9" autoAdjust="0"/>
    <p:restoredTop sz="94670" autoAdjust="0"/>
  </p:normalViewPr>
  <p:slideViewPr>
    <p:cSldViewPr>
      <p:cViewPr>
        <p:scale>
          <a:sx n="69" d="100"/>
          <a:sy n="69" d="100"/>
        </p:scale>
        <p:origin x="-1192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924CAC0-F9D5-4845-91A0-75DCC3F123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06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êu đề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9" name="Tiêu đề phụ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vi-VN" smtClean="0"/>
              <a:t>Bấm &amp; sửa kiểu phụ đề</a:t>
            </a:r>
            <a:endParaRPr kumimoji="0" lang="en-US"/>
          </a:p>
        </p:txBody>
      </p:sp>
      <p:sp>
        <p:nvSpPr>
          <p:cNvPr id="28" name="Nơi giữ chỗ cho Ngày tháng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Nơi giữ chỗ cho Chân trang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Nơi giữ chỗ cho Số hiệu Bản chiế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6188D9CD-39C8-4C6E-9149-CE5A087D5B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Hình Chữ nhật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Hình Chữ nhật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Hình Chữ nhật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Hình Chữ nhật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8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1071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7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93698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6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7014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5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58407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4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79749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3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30528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2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37611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1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90290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0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2403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4328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84B4A1-D597-4F0E-9675-04896CC458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Nơi giữ chỗ cho Nội dung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8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86167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99106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4156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38699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72829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9141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51754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5584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D5368-60F3-4E1E-BDD2-FFB049F452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Đường kết nối thẳng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Đường kết nối thẳng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am Giác Cân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Nơi giữ chỗ cho Nội dung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Ảnh với Phụ đề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vi-VN" smtClean="0"/>
              <a:t>Bấm biểu tượng để thêm hình ảnh</a:t>
            </a:r>
            <a:endParaRPr kumimoji="0" lang="en-US" dirty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2A9B15-232B-4C62-ADEE-4C473E09DCE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Đường kết nối thẳng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am Giác Cân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Hình Chữ nhật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ầu trang của Phầ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6C22B639-7BB3-4083-BE32-22A14F24F0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Hình Chữ nhật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Hình Chữ nhật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874CFE-E8D2-4B4A-8A27-440BE38BA92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A63AA2-9F09-4DAB-8FD9-C9617289B61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Đường kết nối thẳng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am Giác Cân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Đường kết nối thẳng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C3D44F-5209-4919-97E9-737C5F7426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Nơi giữ chỗ cho Nội dung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11" name="Nơi giữ chỗ cho Nội dung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7" name="Nơi giữ chỗ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Nơi giữ chỗ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Nơi giữ chỗ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13439C-CC65-4590-B6D9-A18C347949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Nơi giữ chỗ cho Nội dung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13" name="Nơi giữ chỗ cho Nội dung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Nơi giữ chỗ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258FDC-E499-4686-A8A4-AFCFA30019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0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2235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9_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C138-6025-4D8F-954D-4551EDD61C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Đường kết nối thẳ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m Giác Câ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0882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ơi giữ chỗ cho Tiêu đề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13" name="Nơi giữ chỗ cho Văn bản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  <a:p>
            <a:pPr lvl="1" eaLnBrk="1" latinLnBrk="0" hangingPunct="1"/>
            <a:r>
              <a:rPr kumimoji="0" lang="vi-VN" smtClean="0"/>
              <a:t>Mức hai</a:t>
            </a:r>
          </a:p>
          <a:p>
            <a:pPr lvl="2" eaLnBrk="1" latinLnBrk="0" hangingPunct="1"/>
            <a:r>
              <a:rPr kumimoji="0" lang="vi-VN" smtClean="0"/>
              <a:t>Mức ba</a:t>
            </a:r>
          </a:p>
          <a:p>
            <a:pPr lvl="3" eaLnBrk="1" latinLnBrk="0" hangingPunct="1"/>
            <a:r>
              <a:rPr kumimoji="0" lang="vi-VN" smtClean="0"/>
              <a:t>Mức bốn</a:t>
            </a:r>
          </a:p>
          <a:p>
            <a:pPr lvl="4" eaLnBrk="1" latinLnBrk="0" hangingPunct="1"/>
            <a:r>
              <a:rPr kumimoji="0" lang="vi-VN" smtClean="0"/>
              <a:t>Mức năm</a:t>
            </a:r>
            <a:endParaRPr kumimoji="0" lang="en-US"/>
          </a:p>
        </p:txBody>
      </p:sp>
      <p:sp>
        <p:nvSpPr>
          <p:cNvPr id="14" name="Nơi giữ chỗ cho Ngày tháng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Nơi giữ chỗ cho Số hiệu Bản chiế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F69CADD-2F2D-454D-A98F-D069D349C0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" name="Đường kết nối thẳng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Đường kết nối thẳng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am Giác Cân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67" r:id="rId8"/>
    <p:sldLayoutId id="2147483766" r:id="rId9"/>
    <p:sldLayoutId id="2147483765" r:id="rId10"/>
    <p:sldLayoutId id="2147483764" r:id="rId11"/>
    <p:sldLayoutId id="2147483763" r:id="rId12"/>
    <p:sldLayoutId id="2147483762" r:id="rId13"/>
    <p:sldLayoutId id="2147483761" r:id="rId14"/>
    <p:sldLayoutId id="2147483760" r:id="rId15"/>
    <p:sldLayoutId id="2147483759" r:id="rId16"/>
    <p:sldLayoutId id="2147483758" r:id="rId17"/>
    <p:sldLayoutId id="2147483757" r:id="rId18"/>
    <p:sldLayoutId id="2147483756" r:id="rId19"/>
    <p:sldLayoutId id="2147483755" r:id="rId20"/>
    <p:sldLayoutId id="2147483754" r:id="rId21"/>
    <p:sldLayoutId id="2147483753" r:id="rId22"/>
    <p:sldLayoutId id="2147483752" r:id="rId23"/>
    <p:sldLayoutId id="2147483751" r:id="rId24"/>
    <p:sldLayoutId id="2147483750" r:id="rId25"/>
    <p:sldLayoutId id="2147483749" r:id="rId26"/>
    <p:sldLayoutId id="2147483748" r:id="rId27"/>
    <p:sldLayoutId id="2147483744" r:id="rId28"/>
    <p:sldLayoutId id="2147483745" r:id="rId29"/>
    <p:sldLayoutId id="2147483746" r:id="rId30"/>
    <p:sldLayoutId id="2147483747" r:id="rId3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-152400"/>
            <a:ext cx="9144000" cy="6934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06463"/>
            <a:ext cx="8229599" cy="990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2021</a:t>
            </a:r>
            <a:b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0800000" flipV="1">
            <a:off x="1066800" y="2362200"/>
            <a:ext cx="6858000" cy="971550"/>
          </a:xfrm>
        </p:spPr>
        <p:txBody>
          <a:bodyPr>
            <a:no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diệu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6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Phan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Hách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670663" y="2109652"/>
            <a:ext cx="1676400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5534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2" descr="http://old2.baodatviet.vn/dataimages/201102/original/1021178_hittaker-CI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67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3" name="Text Box 12"/>
          <p:cNvSpPr txBox="1">
            <a:spLocks noChangeArrowheads="1"/>
          </p:cNvSpPr>
          <p:nvPr/>
        </p:nvSpPr>
        <p:spPr bwMode="auto">
          <a:xfrm>
            <a:off x="0" y="5911216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00FF"/>
                </a:solidFill>
              </a:rPr>
              <a:t>* Vượn bạc má: </a:t>
            </a:r>
            <a:r>
              <a:rPr lang="en-US" sz="2400" b="1">
                <a:solidFill>
                  <a:srgbClr val="008000"/>
                </a:solidFill>
              </a:rPr>
              <a:t>một loài vượn có chòm lông trắng như bông ở hai bên má.</a:t>
            </a:r>
            <a:endParaRPr lang="en-US" sz="240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981335"/>
      </p:ext>
    </p:extLst>
  </p:cSld>
  <p:clrMapOvr>
    <a:masterClrMapping/>
  </p:clrMapOvr>
  <p:transition spd="med">
    <p:wipe dir="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12"/>
          <p:cNvSpPr txBox="1">
            <a:spLocks noChangeArrowheads="1"/>
          </p:cNvSpPr>
          <p:nvPr/>
        </p:nvSpPr>
        <p:spPr bwMode="auto">
          <a:xfrm>
            <a:off x="149889" y="5733702"/>
            <a:ext cx="884863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/>
            <a:r>
              <a:rPr lang="en-US" sz="2800" b="1">
                <a:solidFill>
                  <a:srgbClr val="008000"/>
                </a:solidFill>
              </a:rPr>
              <a:t>* Khộp:</a:t>
            </a:r>
            <a:r>
              <a:rPr lang="en-US" sz="2800" b="1">
                <a:solidFill>
                  <a:srgbClr val="0000FF"/>
                </a:solidFill>
              </a:rPr>
              <a:t> Cây thân gỗ thẳng họ dầu, lá to và rụng sớm vào đầu mùa khô.</a:t>
            </a:r>
            <a:endParaRPr lang="en-US" sz="280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" y="0"/>
            <a:ext cx="9115697" cy="573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40114"/>
      </p:ext>
    </p:extLst>
  </p:cSld>
  <p:clrMapOvr>
    <a:masterClrMapping/>
  </p:clrMapOvr>
  <p:transition spd="med">
    <p:wipe dir="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4" descr="http://3.bp.blogspot.com/-w9mIlM7Wwdo/UimWvVBTJII/AAAAAAAAB1o/m9jgw7Rjrg8/s400/Captur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626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0" y="5631180"/>
            <a:ext cx="914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Con mang: 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(con hoẵng): loài thú rừng cùng họ với hươu, sừng bé có hai nhánh, lông màu vàng đỏ.</a:t>
            </a:r>
            <a:endParaRPr lang="en-US" sz="280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59945"/>
      </p:ext>
    </p:extLst>
  </p:cSld>
  <p:clrMapOvr>
    <a:masterClrMapping/>
  </p:clrMapOvr>
  <p:transition spd="med">
    <p:wipe dir="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228600" y="2697480"/>
            <a:ext cx="8458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b="1" i="1">
                <a:solidFill>
                  <a:srgbClr val="0000FF"/>
                </a:solidFill>
              </a:rPr>
              <a:t>1</a:t>
            </a:r>
            <a:r>
              <a:rPr lang="en-US" sz="2800" b="1" i="1" smtClean="0">
                <a:solidFill>
                  <a:srgbClr val="0000FF"/>
                </a:solidFill>
              </a:rPr>
              <a:t>. Những </a:t>
            </a:r>
            <a:r>
              <a:rPr lang="en-US" sz="2800" b="1" i="1">
                <a:solidFill>
                  <a:srgbClr val="0000FF"/>
                </a:solidFill>
              </a:rPr>
              <a:t>cây nấm rừng đã khiến tác giả có những liên tưởng thú vị gì? 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74650" y="2181226"/>
            <a:ext cx="449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Đọc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thầm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đoạn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1:</a:t>
            </a:r>
          </a:p>
        </p:txBody>
      </p:sp>
      <p:grpSp>
        <p:nvGrpSpPr>
          <p:cNvPr id="64516" name="Google Shape;4057;p68"/>
          <p:cNvGrpSpPr>
            <a:grpSpLocks/>
          </p:cNvGrpSpPr>
          <p:nvPr/>
        </p:nvGrpSpPr>
        <p:grpSpPr bwMode="auto">
          <a:xfrm>
            <a:off x="2111376" y="-137160"/>
            <a:ext cx="4518025" cy="2438400"/>
            <a:chOff x="4277900" y="2831050"/>
            <a:chExt cx="1493848" cy="928250"/>
          </a:xfrm>
        </p:grpSpPr>
        <p:sp>
          <p:nvSpPr>
            <p:cNvPr id="64518" name="Google Shape;4058;p68"/>
            <p:cNvSpPr>
              <a:spLocks/>
            </p:cNvSpPr>
            <p:nvPr/>
          </p:nvSpPr>
          <p:spPr bwMode="auto">
            <a:xfrm>
              <a:off x="4277900" y="2831050"/>
              <a:ext cx="1379525" cy="928250"/>
            </a:xfrm>
            <a:custGeom>
              <a:avLst/>
              <a:gdLst>
                <a:gd name="T0" fmla="*/ 138375 w 55181"/>
                <a:gd name="T1" fmla="*/ 325075 h 37130"/>
                <a:gd name="T2" fmla="*/ 140750 w 55181"/>
                <a:gd name="T3" fmla="*/ 339300 h 37130"/>
                <a:gd name="T4" fmla="*/ 247975 w 55181"/>
                <a:gd name="T5" fmla="*/ 381575 h 37130"/>
                <a:gd name="T6" fmla="*/ 214500 w 55181"/>
                <a:gd name="T7" fmla="*/ 398500 h 37130"/>
                <a:gd name="T8" fmla="*/ 701950 w 55181"/>
                <a:gd name="T9" fmla="*/ 640025 h 37130"/>
                <a:gd name="T10" fmla="*/ 743900 w 55181"/>
                <a:gd name="T11" fmla="*/ 662350 h 37130"/>
                <a:gd name="T12" fmla="*/ 713800 w 55181"/>
                <a:gd name="T13" fmla="*/ 677225 h 37130"/>
                <a:gd name="T14" fmla="*/ 701950 w 55181"/>
                <a:gd name="T15" fmla="*/ 640025 h 37130"/>
                <a:gd name="T16" fmla="*/ 907950 w 55181"/>
                <a:gd name="T17" fmla="*/ 692450 h 37130"/>
                <a:gd name="T18" fmla="*/ 894100 w 55181"/>
                <a:gd name="T19" fmla="*/ 700225 h 37130"/>
                <a:gd name="T20" fmla="*/ 871775 w 55181"/>
                <a:gd name="T21" fmla="*/ 715450 h 37130"/>
                <a:gd name="T22" fmla="*/ 849775 w 55181"/>
                <a:gd name="T23" fmla="*/ 704975 h 37130"/>
                <a:gd name="T24" fmla="*/ 680300 w 55181"/>
                <a:gd name="T25" fmla="*/ 20650 h 37130"/>
                <a:gd name="T26" fmla="*/ 641400 w 55181"/>
                <a:gd name="T27" fmla="*/ 111300 h 37130"/>
                <a:gd name="T28" fmla="*/ 543300 w 55181"/>
                <a:gd name="T29" fmla="*/ 51750 h 37130"/>
                <a:gd name="T30" fmla="*/ 441475 w 55181"/>
                <a:gd name="T31" fmla="*/ 39250 h 37130"/>
                <a:gd name="T32" fmla="*/ 353175 w 55181"/>
                <a:gd name="T33" fmla="*/ 42275 h 37130"/>
                <a:gd name="T34" fmla="*/ 350150 w 55181"/>
                <a:gd name="T35" fmla="*/ 146825 h 37130"/>
                <a:gd name="T36" fmla="*/ 319025 w 55181"/>
                <a:gd name="T37" fmla="*/ 248300 h 37130"/>
                <a:gd name="T38" fmla="*/ 229375 w 55181"/>
                <a:gd name="T39" fmla="*/ 274000 h 37130"/>
                <a:gd name="T40" fmla="*/ 204350 w 55181"/>
                <a:gd name="T41" fmla="*/ 312575 h 37130"/>
                <a:gd name="T42" fmla="*/ 118075 w 55181"/>
                <a:gd name="T43" fmla="*/ 280100 h 37130"/>
                <a:gd name="T44" fmla="*/ 73775 w 55181"/>
                <a:gd name="T45" fmla="*/ 292275 h 37130"/>
                <a:gd name="T46" fmla="*/ 67350 w 55181"/>
                <a:gd name="T47" fmla="*/ 350450 h 37130"/>
                <a:gd name="T48" fmla="*/ 132300 w 55181"/>
                <a:gd name="T49" fmla="*/ 369075 h 37130"/>
                <a:gd name="T50" fmla="*/ 121125 w 55181"/>
                <a:gd name="T51" fmla="*/ 421150 h 37130"/>
                <a:gd name="T52" fmla="*/ 1375 w 55181"/>
                <a:gd name="T53" fmla="*/ 704975 h 37130"/>
                <a:gd name="T54" fmla="*/ 154625 w 55181"/>
                <a:gd name="T55" fmla="*/ 903875 h 37130"/>
                <a:gd name="T56" fmla="*/ 291275 w 55181"/>
                <a:gd name="T57" fmla="*/ 923150 h 37130"/>
                <a:gd name="T58" fmla="*/ 452975 w 55181"/>
                <a:gd name="T59" fmla="*/ 913350 h 37130"/>
                <a:gd name="T60" fmla="*/ 572400 w 55181"/>
                <a:gd name="T61" fmla="*/ 852800 h 37130"/>
                <a:gd name="T62" fmla="*/ 697225 w 55181"/>
                <a:gd name="T63" fmla="*/ 725950 h 37130"/>
                <a:gd name="T64" fmla="*/ 760475 w 55181"/>
                <a:gd name="T65" fmla="*/ 734075 h 37130"/>
                <a:gd name="T66" fmla="*/ 775700 w 55181"/>
                <a:gd name="T67" fmla="*/ 746925 h 37130"/>
                <a:gd name="T68" fmla="*/ 774675 w 55181"/>
                <a:gd name="T69" fmla="*/ 800025 h 37130"/>
                <a:gd name="T70" fmla="*/ 818325 w 55181"/>
                <a:gd name="T71" fmla="*/ 792250 h 37130"/>
                <a:gd name="T72" fmla="*/ 862625 w 55181"/>
                <a:gd name="T73" fmla="*/ 826425 h 37130"/>
                <a:gd name="T74" fmla="*/ 976300 w 55181"/>
                <a:gd name="T75" fmla="*/ 878850 h 37130"/>
                <a:gd name="T76" fmla="*/ 1040575 w 55181"/>
                <a:gd name="T77" fmla="*/ 862600 h 37130"/>
                <a:gd name="T78" fmla="*/ 1049350 w 55181"/>
                <a:gd name="T79" fmla="*/ 857525 h 37130"/>
                <a:gd name="T80" fmla="*/ 1082850 w 55181"/>
                <a:gd name="T81" fmla="*/ 826425 h 37130"/>
                <a:gd name="T82" fmla="*/ 1216125 w 55181"/>
                <a:gd name="T83" fmla="*/ 801375 h 37130"/>
                <a:gd name="T84" fmla="*/ 1260100 w 55181"/>
                <a:gd name="T85" fmla="*/ 705650 h 37130"/>
                <a:gd name="T86" fmla="*/ 1220200 w 55181"/>
                <a:gd name="T87" fmla="*/ 662000 h 37130"/>
                <a:gd name="T88" fmla="*/ 1337925 w 55181"/>
                <a:gd name="T89" fmla="*/ 585900 h 37130"/>
                <a:gd name="T90" fmla="*/ 1369375 w 55181"/>
                <a:gd name="T91" fmla="*/ 333550 h 37130"/>
                <a:gd name="T92" fmla="*/ 1307125 w 55181"/>
                <a:gd name="T93" fmla="*/ 168475 h 37130"/>
                <a:gd name="T94" fmla="*/ 1078800 w 55181"/>
                <a:gd name="T95" fmla="*/ 110625 h 37130"/>
                <a:gd name="T96" fmla="*/ 1028050 w 55181"/>
                <a:gd name="T97" fmla="*/ 109275 h 37130"/>
                <a:gd name="T98" fmla="*/ 963100 w 55181"/>
                <a:gd name="T99" fmla="*/ 73400 h 37130"/>
                <a:gd name="T100" fmla="*/ 927250 w 55181"/>
                <a:gd name="T101" fmla="*/ 74075 h 37130"/>
                <a:gd name="T102" fmla="*/ 881575 w 55181"/>
                <a:gd name="T103" fmla="*/ 63250 h 37130"/>
                <a:gd name="T104" fmla="*/ 866150 w 55181"/>
                <a:gd name="T105" fmla="*/ 86300 h 37130"/>
                <a:gd name="T106" fmla="*/ 772300 w 55181"/>
                <a:gd name="T107" fmla="*/ 30100 h 37130"/>
                <a:gd name="T108" fmla="*/ 705000 w 55181"/>
                <a:gd name="T109" fmla="*/ 0 h 371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5181" h="37130" extrusionOk="0">
                  <a:moveTo>
                    <a:pt x="35087" y="4181"/>
                  </a:moveTo>
                  <a:cubicBezTo>
                    <a:pt x="35182" y="4249"/>
                    <a:pt x="35290" y="4303"/>
                    <a:pt x="35398" y="4330"/>
                  </a:cubicBezTo>
                  <a:lnTo>
                    <a:pt x="35155" y="4330"/>
                  </a:lnTo>
                  <a:cubicBezTo>
                    <a:pt x="35128" y="4289"/>
                    <a:pt x="35101" y="4235"/>
                    <a:pt x="35087" y="4181"/>
                  </a:cubicBezTo>
                  <a:close/>
                  <a:moveTo>
                    <a:pt x="5535" y="13003"/>
                  </a:moveTo>
                  <a:lnTo>
                    <a:pt x="5643" y="13017"/>
                  </a:lnTo>
                  <a:cubicBezTo>
                    <a:pt x="5792" y="13058"/>
                    <a:pt x="5928" y="13098"/>
                    <a:pt x="6063" y="13166"/>
                  </a:cubicBezTo>
                  <a:cubicBezTo>
                    <a:pt x="5995" y="13234"/>
                    <a:pt x="5928" y="13301"/>
                    <a:pt x="5860" y="13382"/>
                  </a:cubicBezTo>
                  <a:cubicBezTo>
                    <a:pt x="5765" y="13477"/>
                    <a:pt x="5698" y="13572"/>
                    <a:pt x="5630" y="13680"/>
                  </a:cubicBezTo>
                  <a:lnTo>
                    <a:pt x="5630" y="13572"/>
                  </a:lnTo>
                  <a:cubicBezTo>
                    <a:pt x="5616" y="13382"/>
                    <a:pt x="5589" y="13193"/>
                    <a:pt x="5535" y="13003"/>
                  </a:cubicBezTo>
                  <a:close/>
                  <a:moveTo>
                    <a:pt x="8959" y="14560"/>
                  </a:moveTo>
                  <a:cubicBezTo>
                    <a:pt x="9067" y="14600"/>
                    <a:pt x="9175" y="14641"/>
                    <a:pt x="9283" y="14695"/>
                  </a:cubicBezTo>
                  <a:cubicBezTo>
                    <a:pt x="9419" y="14776"/>
                    <a:pt x="9540" y="14857"/>
                    <a:pt x="9662" y="14965"/>
                  </a:cubicBezTo>
                  <a:cubicBezTo>
                    <a:pt x="9757" y="15060"/>
                    <a:pt x="9838" y="15155"/>
                    <a:pt x="9919" y="15263"/>
                  </a:cubicBezTo>
                  <a:cubicBezTo>
                    <a:pt x="9987" y="15385"/>
                    <a:pt x="10041" y="15507"/>
                    <a:pt x="10095" y="15629"/>
                  </a:cubicBezTo>
                  <a:cubicBezTo>
                    <a:pt x="9892" y="15777"/>
                    <a:pt x="9689" y="15926"/>
                    <a:pt x="9486" y="16075"/>
                  </a:cubicBezTo>
                  <a:lnTo>
                    <a:pt x="9473" y="16089"/>
                  </a:lnTo>
                  <a:lnTo>
                    <a:pt x="9446" y="16116"/>
                  </a:lnTo>
                  <a:cubicBezTo>
                    <a:pt x="9162" y="16034"/>
                    <a:pt x="8864" y="15980"/>
                    <a:pt x="8580" y="15940"/>
                  </a:cubicBezTo>
                  <a:cubicBezTo>
                    <a:pt x="8620" y="15886"/>
                    <a:pt x="8647" y="15818"/>
                    <a:pt x="8688" y="15764"/>
                  </a:cubicBezTo>
                  <a:cubicBezTo>
                    <a:pt x="8769" y="15615"/>
                    <a:pt x="8823" y="15466"/>
                    <a:pt x="8864" y="15304"/>
                  </a:cubicBezTo>
                  <a:cubicBezTo>
                    <a:pt x="8918" y="15141"/>
                    <a:pt x="8945" y="14965"/>
                    <a:pt x="8959" y="14803"/>
                  </a:cubicBezTo>
                  <a:lnTo>
                    <a:pt x="8959" y="14560"/>
                  </a:lnTo>
                  <a:close/>
                  <a:moveTo>
                    <a:pt x="28078" y="25601"/>
                  </a:moveTo>
                  <a:lnTo>
                    <a:pt x="28078" y="25601"/>
                  </a:lnTo>
                  <a:cubicBezTo>
                    <a:pt x="28633" y="25709"/>
                    <a:pt x="29242" y="25777"/>
                    <a:pt x="29932" y="25844"/>
                  </a:cubicBezTo>
                  <a:lnTo>
                    <a:pt x="30067" y="25858"/>
                  </a:lnTo>
                  <a:cubicBezTo>
                    <a:pt x="30054" y="25939"/>
                    <a:pt x="30027" y="26034"/>
                    <a:pt x="29986" y="26115"/>
                  </a:cubicBezTo>
                  <a:cubicBezTo>
                    <a:pt x="29932" y="26250"/>
                    <a:pt x="29851" y="26372"/>
                    <a:pt x="29756" y="26494"/>
                  </a:cubicBezTo>
                  <a:cubicBezTo>
                    <a:pt x="29661" y="26616"/>
                    <a:pt x="29553" y="26710"/>
                    <a:pt x="29431" y="26805"/>
                  </a:cubicBezTo>
                  <a:cubicBezTo>
                    <a:pt x="29323" y="26886"/>
                    <a:pt x="29215" y="26941"/>
                    <a:pt x="29093" y="26995"/>
                  </a:cubicBezTo>
                  <a:cubicBezTo>
                    <a:pt x="28998" y="27035"/>
                    <a:pt x="28903" y="27062"/>
                    <a:pt x="28809" y="27076"/>
                  </a:cubicBezTo>
                  <a:cubicBezTo>
                    <a:pt x="28755" y="27076"/>
                    <a:pt x="28700" y="27089"/>
                    <a:pt x="28646" y="27089"/>
                  </a:cubicBezTo>
                  <a:lnTo>
                    <a:pt x="28552" y="27089"/>
                  </a:lnTo>
                  <a:cubicBezTo>
                    <a:pt x="28525" y="27089"/>
                    <a:pt x="28484" y="27089"/>
                    <a:pt x="28457" y="27062"/>
                  </a:cubicBezTo>
                  <a:cubicBezTo>
                    <a:pt x="28403" y="27049"/>
                    <a:pt x="28335" y="27049"/>
                    <a:pt x="28267" y="27049"/>
                  </a:cubicBezTo>
                  <a:cubicBezTo>
                    <a:pt x="28227" y="27049"/>
                    <a:pt x="28173" y="27049"/>
                    <a:pt x="28119" y="27062"/>
                  </a:cubicBezTo>
                  <a:cubicBezTo>
                    <a:pt x="28132" y="26616"/>
                    <a:pt x="28119" y="26183"/>
                    <a:pt x="28092" y="25736"/>
                  </a:cubicBezTo>
                  <a:cubicBezTo>
                    <a:pt x="28092" y="25696"/>
                    <a:pt x="28092" y="25655"/>
                    <a:pt x="28078" y="25601"/>
                  </a:cubicBezTo>
                  <a:close/>
                  <a:moveTo>
                    <a:pt x="35493" y="26453"/>
                  </a:moveTo>
                  <a:lnTo>
                    <a:pt x="35764" y="26480"/>
                  </a:lnTo>
                  <a:cubicBezTo>
                    <a:pt x="35980" y="26846"/>
                    <a:pt x="36156" y="27238"/>
                    <a:pt x="36305" y="27631"/>
                  </a:cubicBezTo>
                  <a:cubicBezTo>
                    <a:pt x="36305" y="27644"/>
                    <a:pt x="36305" y="27644"/>
                    <a:pt x="36305" y="27644"/>
                  </a:cubicBezTo>
                  <a:cubicBezTo>
                    <a:pt x="36305" y="27671"/>
                    <a:pt x="36318" y="27685"/>
                    <a:pt x="36318" y="27698"/>
                  </a:cubicBezTo>
                  <a:lnTo>
                    <a:pt x="36278" y="27725"/>
                  </a:lnTo>
                  <a:cubicBezTo>
                    <a:pt x="36264" y="27739"/>
                    <a:pt x="36237" y="27752"/>
                    <a:pt x="36210" y="27766"/>
                  </a:cubicBezTo>
                  <a:cubicBezTo>
                    <a:pt x="36129" y="27807"/>
                    <a:pt x="36048" y="27847"/>
                    <a:pt x="35953" y="27888"/>
                  </a:cubicBezTo>
                  <a:cubicBezTo>
                    <a:pt x="35913" y="27915"/>
                    <a:pt x="35872" y="27942"/>
                    <a:pt x="35831" y="27969"/>
                  </a:cubicBezTo>
                  <a:lnTo>
                    <a:pt x="35764" y="28009"/>
                  </a:lnTo>
                  <a:lnTo>
                    <a:pt x="35628" y="28091"/>
                  </a:lnTo>
                  <a:lnTo>
                    <a:pt x="35574" y="28131"/>
                  </a:lnTo>
                  <a:cubicBezTo>
                    <a:pt x="35534" y="28145"/>
                    <a:pt x="35493" y="28172"/>
                    <a:pt x="35452" y="28199"/>
                  </a:cubicBezTo>
                  <a:cubicBezTo>
                    <a:pt x="35412" y="28226"/>
                    <a:pt x="35412" y="28226"/>
                    <a:pt x="35385" y="28239"/>
                  </a:cubicBezTo>
                  <a:cubicBezTo>
                    <a:pt x="35209" y="28361"/>
                    <a:pt x="35033" y="28497"/>
                    <a:pt x="34871" y="28618"/>
                  </a:cubicBezTo>
                  <a:lnTo>
                    <a:pt x="34857" y="28632"/>
                  </a:lnTo>
                  <a:cubicBezTo>
                    <a:pt x="34789" y="28537"/>
                    <a:pt x="34722" y="28470"/>
                    <a:pt x="34641" y="28402"/>
                  </a:cubicBezTo>
                  <a:cubicBezTo>
                    <a:pt x="34519" y="28307"/>
                    <a:pt x="34370" y="28239"/>
                    <a:pt x="34208" y="28212"/>
                  </a:cubicBezTo>
                  <a:cubicBezTo>
                    <a:pt x="34153" y="28199"/>
                    <a:pt x="34099" y="28199"/>
                    <a:pt x="34045" y="28199"/>
                  </a:cubicBezTo>
                  <a:lnTo>
                    <a:pt x="33991" y="28199"/>
                  </a:lnTo>
                  <a:cubicBezTo>
                    <a:pt x="34316" y="27969"/>
                    <a:pt x="34614" y="27698"/>
                    <a:pt x="34871" y="27401"/>
                  </a:cubicBezTo>
                  <a:cubicBezTo>
                    <a:pt x="35114" y="27116"/>
                    <a:pt x="35331" y="26792"/>
                    <a:pt x="35493" y="26453"/>
                  </a:cubicBezTo>
                  <a:close/>
                  <a:moveTo>
                    <a:pt x="28119" y="0"/>
                  </a:moveTo>
                  <a:cubicBezTo>
                    <a:pt x="27821" y="0"/>
                    <a:pt x="27550" y="162"/>
                    <a:pt x="27415" y="406"/>
                  </a:cubicBezTo>
                  <a:cubicBezTo>
                    <a:pt x="27334" y="555"/>
                    <a:pt x="27280" y="690"/>
                    <a:pt x="27212" y="826"/>
                  </a:cubicBezTo>
                  <a:cubicBezTo>
                    <a:pt x="27171" y="920"/>
                    <a:pt x="27131" y="1015"/>
                    <a:pt x="27077" y="1110"/>
                  </a:cubicBezTo>
                  <a:lnTo>
                    <a:pt x="26738" y="1759"/>
                  </a:lnTo>
                  <a:cubicBezTo>
                    <a:pt x="26549" y="2124"/>
                    <a:pt x="26319" y="2571"/>
                    <a:pt x="26116" y="3058"/>
                  </a:cubicBezTo>
                  <a:cubicBezTo>
                    <a:pt x="26021" y="3288"/>
                    <a:pt x="25927" y="3505"/>
                    <a:pt x="25859" y="3735"/>
                  </a:cubicBezTo>
                  <a:cubicBezTo>
                    <a:pt x="25778" y="3965"/>
                    <a:pt x="25710" y="4208"/>
                    <a:pt x="25656" y="4452"/>
                  </a:cubicBezTo>
                  <a:cubicBezTo>
                    <a:pt x="25467" y="4100"/>
                    <a:pt x="25236" y="3775"/>
                    <a:pt x="24979" y="3478"/>
                  </a:cubicBezTo>
                  <a:cubicBezTo>
                    <a:pt x="24560" y="2990"/>
                    <a:pt x="24046" y="2585"/>
                    <a:pt x="23477" y="2300"/>
                  </a:cubicBezTo>
                  <a:cubicBezTo>
                    <a:pt x="23207" y="2165"/>
                    <a:pt x="22909" y="2070"/>
                    <a:pt x="22611" y="2016"/>
                  </a:cubicBezTo>
                  <a:cubicBezTo>
                    <a:pt x="22503" y="2003"/>
                    <a:pt x="22395" y="2003"/>
                    <a:pt x="22287" y="2003"/>
                  </a:cubicBezTo>
                  <a:cubicBezTo>
                    <a:pt x="22097" y="2003"/>
                    <a:pt x="21908" y="2016"/>
                    <a:pt x="21732" y="2070"/>
                  </a:cubicBezTo>
                  <a:cubicBezTo>
                    <a:pt x="21218" y="2206"/>
                    <a:pt x="20771" y="2530"/>
                    <a:pt x="20487" y="2977"/>
                  </a:cubicBezTo>
                  <a:cubicBezTo>
                    <a:pt x="20352" y="3180"/>
                    <a:pt x="20230" y="3383"/>
                    <a:pt x="20149" y="3599"/>
                  </a:cubicBezTo>
                  <a:lnTo>
                    <a:pt x="20013" y="3464"/>
                  </a:lnTo>
                  <a:cubicBezTo>
                    <a:pt x="19675" y="3085"/>
                    <a:pt x="19323" y="2733"/>
                    <a:pt x="18931" y="2409"/>
                  </a:cubicBezTo>
                  <a:cubicBezTo>
                    <a:pt x="18539" y="2084"/>
                    <a:pt x="18106" y="1800"/>
                    <a:pt x="17659" y="1570"/>
                  </a:cubicBezTo>
                  <a:cubicBezTo>
                    <a:pt x="17429" y="1448"/>
                    <a:pt x="17185" y="1353"/>
                    <a:pt x="16942" y="1272"/>
                  </a:cubicBezTo>
                  <a:cubicBezTo>
                    <a:pt x="16698" y="1204"/>
                    <a:pt x="16441" y="1150"/>
                    <a:pt x="16198" y="1123"/>
                  </a:cubicBezTo>
                  <a:cubicBezTo>
                    <a:pt x="16089" y="1123"/>
                    <a:pt x="15995" y="1110"/>
                    <a:pt x="15900" y="1110"/>
                  </a:cubicBezTo>
                  <a:cubicBezTo>
                    <a:pt x="15494" y="1110"/>
                    <a:pt x="15088" y="1191"/>
                    <a:pt x="14709" y="1353"/>
                  </a:cubicBezTo>
                  <a:cubicBezTo>
                    <a:pt x="14506" y="1434"/>
                    <a:pt x="14303" y="1556"/>
                    <a:pt x="14127" y="1691"/>
                  </a:cubicBezTo>
                  <a:cubicBezTo>
                    <a:pt x="13613" y="2084"/>
                    <a:pt x="13316" y="2706"/>
                    <a:pt x="13329" y="3369"/>
                  </a:cubicBezTo>
                  <a:cubicBezTo>
                    <a:pt x="13329" y="3748"/>
                    <a:pt x="13410" y="4127"/>
                    <a:pt x="13546" y="4479"/>
                  </a:cubicBezTo>
                  <a:cubicBezTo>
                    <a:pt x="13681" y="4844"/>
                    <a:pt x="13870" y="5196"/>
                    <a:pt x="14073" y="5534"/>
                  </a:cubicBezTo>
                  <a:cubicBezTo>
                    <a:pt x="14127" y="5629"/>
                    <a:pt x="14195" y="5724"/>
                    <a:pt x="14263" y="5832"/>
                  </a:cubicBezTo>
                  <a:cubicBezTo>
                    <a:pt x="14168" y="5832"/>
                    <a:pt x="14087" y="5859"/>
                    <a:pt x="14006" y="5873"/>
                  </a:cubicBezTo>
                  <a:cubicBezTo>
                    <a:pt x="13884" y="5913"/>
                    <a:pt x="13762" y="5954"/>
                    <a:pt x="13654" y="6008"/>
                  </a:cubicBezTo>
                  <a:cubicBezTo>
                    <a:pt x="13207" y="6197"/>
                    <a:pt x="12856" y="6549"/>
                    <a:pt x="12653" y="6982"/>
                  </a:cubicBezTo>
                  <a:cubicBezTo>
                    <a:pt x="12531" y="7212"/>
                    <a:pt x="12463" y="7456"/>
                    <a:pt x="12423" y="7713"/>
                  </a:cubicBezTo>
                  <a:cubicBezTo>
                    <a:pt x="12328" y="8254"/>
                    <a:pt x="12368" y="8809"/>
                    <a:pt x="12531" y="9337"/>
                  </a:cubicBezTo>
                  <a:cubicBezTo>
                    <a:pt x="12585" y="9540"/>
                    <a:pt x="12666" y="9742"/>
                    <a:pt x="12761" y="9932"/>
                  </a:cubicBezTo>
                  <a:cubicBezTo>
                    <a:pt x="12341" y="9742"/>
                    <a:pt x="11868" y="9634"/>
                    <a:pt x="11394" y="9634"/>
                  </a:cubicBezTo>
                  <a:lnTo>
                    <a:pt x="11110" y="9634"/>
                  </a:lnTo>
                  <a:cubicBezTo>
                    <a:pt x="10961" y="9648"/>
                    <a:pt x="10812" y="9675"/>
                    <a:pt x="10677" y="9715"/>
                  </a:cubicBezTo>
                  <a:cubicBezTo>
                    <a:pt x="10258" y="9837"/>
                    <a:pt x="9879" y="10081"/>
                    <a:pt x="9595" y="10392"/>
                  </a:cubicBezTo>
                  <a:cubicBezTo>
                    <a:pt x="9432" y="10568"/>
                    <a:pt x="9297" y="10757"/>
                    <a:pt x="9175" y="10960"/>
                  </a:cubicBezTo>
                  <a:cubicBezTo>
                    <a:pt x="9040" y="11190"/>
                    <a:pt x="8932" y="11434"/>
                    <a:pt x="8877" y="11705"/>
                  </a:cubicBezTo>
                  <a:cubicBezTo>
                    <a:pt x="8823" y="11962"/>
                    <a:pt x="8837" y="12232"/>
                    <a:pt x="8904" y="12489"/>
                  </a:cubicBezTo>
                  <a:cubicBezTo>
                    <a:pt x="8918" y="12530"/>
                    <a:pt x="8932" y="12570"/>
                    <a:pt x="8945" y="12611"/>
                  </a:cubicBezTo>
                  <a:cubicBezTo>
                    <a:pt x="8701" y="12557"/>
                    <a:pt x="8444" y="12516"/>
                    <a:pt x="8187" y="12503"/>
                  </a:cubicBezTo>
                  <a:lnTo>
                    <a:pt x="8174" y="12503"/>
                  </a:lnTo>
                  <a:cubicBezTo>
                    <a:pt x="8147" y="12462"/>
                    <a:pt x="8120" y="12422"/>
                    <a:pt x="8079" y="12381"/>
                  </a:cubicBezTo>
                  <a:cubicBezTo>
                    <a:pt x="7876" y="12165"/>
                    <a:pt x="7660" y="11962"/>
                    <a:pt x="7402" y="11799"/>
                  </a:cubicBezTo>
                  <a:cubicBezTo>
                    <a:pt x="6888" y="11447"/>
                    <a:pt x="6306" y="11217"/>
                    <a:pt x="5684" y="11150"/>
                  </a:cubicBezTo>
                  <a:cubicBezTo>
                    <a:pt x="5576" y="11136"/>
                    <a:pt x="5468" y="11136"/>
                    <a:pt x="5359" y="11136"/>
                  </a:cubicBezTo>
                  <a:cubicBezTo>
                    <a:pt x="5143" y="11136"/>
                    <a:pt x="4926" y="11163"/>
                    <a:pt x="4723" y="11204"/>
                  </a:cubicBezTo>
                  <a:lnTo>
                    <a:pt x="4710" y="11204"/>
                  </a:lnTo>
                  <a:cubicBezTo>
                    <a:pt x="4602" y="11055"/>
                    <a:pt x="4493" y="10920"/>
                    <a:pt x="4372" y="10784"/>
                  </a:cubicBezTo>
                  <a:cubicBezTo>
                    <a:pt x="4155" y="10527"/>
                    <a:pt x="3884" y="10311"/>
                    <a:pt x="3587" y="10175"/>
                  </a:cubicBezTo>
                  <a:cubicBezTo>
                    <a:pt x="3478" y="10135"/>
                    <a:pt x="3384" y="10121"/>
                    <a:pt x="3276" y="10121"/>
                  </a:cubicBezTo>
                  <a:cubicBezTo>
                    <a:pt x="2369" y="10121"/>
                    <a:pt x="2125" y="11353"/>
                    <a:pt x="2951" y="11691"/>
                  </a:cubicBezTo>
                  <a:cubicBezTo>
                    <a:pt x="2991" y="11718"/>
                    <a:pt x="3018" y="11745"/>
                    <a:pt x="3045" y="11759"/>
                  </a:cubicBezTo>
                  <a:cubicBezTo>
                    <a:pt x="3140" y="11867"/>
                    <a:pt x="3235" y="11975"/>
                    <a:pt x="3330" y="12097"/>
                  </a:cubicBezTo>
                  <a:cubicBezTo>
                    <a:pt x="3221" y="12246"/>
                    <a:pt x="3113" y="12381"/>
                    <a:pt x="3032" y="12543"/>
                  </a:cubicBezTo>
                  <a:cubicBezTo>
                    <a:pt x="2910" y="12746"/>
                    <a:pt x="2815" y="12963"/>
                    <a:pt x="2748" y="13193"/>
                  </a:cubicBezTo>
                  <a:cubicBezTo>
                    <a:pt x="2667" y="13464"/>
                    <a:pt x="2640" y="13748"/>
                    <a:pt x="2694" y="14018"/>
                  </a:cubicBezTo>
                  <a:cubicBezTo>
                    <a:pt x="2775" y="14505"/>
                    <a:pt x="3127" y="14911"/>
                    <a:pt x="3587" y="15087"/>
                  </a:cubicBezTo>
                  <a:cubicBezTo>
                    <a:pt x="3722" y="15141"/>
                    <a:pt x="3871" y="15182"/>
                    <a:pt x="4020" y="15209"/>
                  </a:cubicBezTo>
                  <a:cubicBezTo>
                    <a:pt x="4087" y="15209"/>
                    <a:pt x="4169" y="15223"/>
                    <a:pt x="4250" y="15223"/>
                  </a:cubicBezTo>
                  <a:cubicBezTo>
                    <a:pt x="4412" y="15223"/>
                    <a:pt x="4574" y="15196"/>
                    <a:pt x="4737" y="15141"/>
                  </a:cubicBezTo>
                  <a:cubicBezTo>
                    <a:pt x="4953" y="15060"/>
                    <a:pt x="5143" y="14938"/>
                    <a:pt x="5292" y="14763"/>
                  </a:cubicBezTo>
                  <a:cubicBezTo>
                    <a:pt x="5278" y="14898"/>
                    <a:pt x="5278" y="15020"/>
                    <a:pt x="5292" y="15155"/>
                  </a:cubicBezTo>
                  <a:cubicBezTo>
                    <a:pt x="5305" y="15331"/>
                    <a:pt x="5346" y="15507"/>
                    <a:pt x="5400" y="15683"/>
                  </a:cubicBezTo>
                  <a:cubicBezTo>
                    <a:pt x="5495" y="15926"/>
                    <a:pt x="5630" y="16143"/>
                    <a:pt x="5819" y="16319"/>
                  </a:cubicBezTo>
                  <a:cubicBezTo>
                    <a:pt x="5481" y="16467"/>
                    <a:pt x="5143" y="16643"/>
                    <a:pt x="4845" y="16846"/>
                  </a:cubicBezTo>
                  <a:cubicBezTo>
                    <a:pt x="4141" y="17320"/>
                    <a:pt x="3519" y="17902"/>
                    <a:pt x="3005" y="18565"/>
                  </a:cubicBezTo>
                  <a:cubicBezTo>
                    <a:pt x="2464" y="19241"/>
                    <a:pt x="2004" y="19986"/>
                    <a:pt x="1625" y="20757"/>
                  </a:cubicBezTo>
                  <a:cubicBezTo>
                    <a:pt x="1246" y="21528"/>
                    <a:pt x="935" y="22340"/>
                    <a:pt x="678" y="23165"/>
                  </a:cubicBezTo>
                  <a:cubicBezTo>
                    <a:pt x="447" y="23923"/>
                    <a:pt x="272" y="24708"/>
                    <a:pt x="150" y="25506"/>
                  </a:cubicBezTo>
                  <a:cubicBezTo>
                    <a:pt x="28" y="26399"/>
                    <a:pt x="1" y="27292"/>
                    <a:pt x="55" y="28199"/>
                  </a:cubicBezTo>
                  <a:cubicBezTo>
                    <a:pt x="123" y="29119"/>
                    <a:pt x="299" y="30026"/>
                    <a:pt x="583" y="30905"/>
                  </a:cubicBezTo>
                  <a:cubicBezTo>
                    <a:pt x="718" y="31338"/>
                    <a:pt x="894" y="31744"/>
                    <a:pt x="1083" y="32150"/>
                  </a:cubicBezTo>
                  <a:cubicBezTo>
                    <a:pt x="1286" y="32556"/>
                    <a:pt x="1503" y="32935"/>
                    <a:pt x="1760" y="33300"/>
                  </a:cubicBezTo>
                  <a:cubicBezTo>
                    <a:pt x="2261" y="34031"/>
                    <a:pt x="2897" y="34653"/>
                    <a:pt x="3627" y="35140"/>
                  </a:cubicBezTo>
                  <a:cubicBezTo>
                    <a:pt x="4399" y="35655"/>
                    <a:pt x="5265" y="35993"/>
                    <a:pt x="6185" y="36155"/>
                  </a:cubicBezTo>
                  <a:cubicBezTo>
                    <a:pt x="6618" y="36236"/>
                    <a:pt x="7064" y="36263"/>
                    <a:pt x="7511" y="36277"/>
                  </a:cubicBezTo>
                  <a:lnTo>
                    <a:pt x="7687" y="36277"/>
                  </a:lnTo>
                  <a:cubicBezTo>
                    <a:pt x="8187" y="36263"/>
                    <a:pt x="8701" y="36196"/>
                    <a:pt x="9202" y="36088"/>
                  </a:cubicBezTo>
                  <a:cubicBezTo>
                    <a:pt x="9567" y="36290"/>
                    <a:pt x="9960" y="36453"/>
                    <a:pt x="10352" y="36588"/>
                  </a:cubicBezTo>
                  <a:cubicBezTo>
                    <a:pt x="10772" y="36723"/>
                    <a:pt x="11205" y="36845"/>
                    <a:pt x="11651" y="36926"/>
                  </a:cubicBezTo>
                  <a:cubicBezTo>
                    <a:pt x="12071" y="37008"/>
                    <a:pt x="12517" y="37062"/>
                    <a:pt x="12977" y="37089"/>
                  </a:cubicBezTo>
                  <a:cubicBezTo>
                    <a:pt x="13343" y="37116"/>
                    <a:pt x="13708" y="37129"/>
                    <a:pt x="14060" y="37129"/>
                  </a:cubicBezTo>
                  <a:cubicBezTo>
                    <a:pt x="14520" y="37129"/>
                    <a:pt x="15007" y="37102"/>
                    <a:pt x="15508" y="37062"/>
                  </a:cubicBezTo>
                  <a:cubicBezTo>
                    <a:pt x="15941" y="37021"/>
                    <a:pt x="16374" y="36967"/>
                    <a:pt x="16793" y="36886"/>
                  </a:cubicBezTo>
                  <a:cubicBezTo>
                    <a:pt x="17240" y="36791"/>
                    <a:pt x="17686" y="36683"/>
                    <a:pt x="18119" y="36534"/>
                  </a:cubicBezTo>
                  <a:cubicBezTo>
                    <a:pt x="19012" y="36250"/>
                    <a:pt x="19865" y="35858"/>
                    <a:pt x="20649" y="35370"/>
                  </a:cubicBezTo>
                  <a:cubicBezTo>
                    <a:pt x="20771" y="35289"/>
                    <a:pt x="20893" y="35208"/>
                    <a:pt x="21015" y="35127"/>
                  </a:cubicBezTo>
                  <a:cubicBezTo>
                    <a:pt x="21042" y="35100"/>
                    <a:pt x="21082" y="35073"/>
                    <a:pt x="21110" y="35046"/>
                  </a:cubicBezTo>
                  <a:cubicBezTo>
                    <a:pt x="21502" y="34775"/>
                    <a:pt x="21867" y="34477"/>
                    <a:pt x="22219" y="34139"/>
                  </a:cubicBezTo>
                  <a:cubicBezTo>
                    <a:pt x="22436" y="34139"/>
                    <a:pt x="22666" y="34126"/>
                    <a:pt x="22896" y="34112"/>
                  </a:cubicBezTo>
                  <a:cubicBezTo>
                    <a:pt x="23383" y="34058"/>
                    <a:pt x="23856" y="33950"/>
                    <a:pt x="24316" y="33787"/>
                  </a:cubicBezTo>
                  <a:cubicBezTo>
                    <a:pt x="24776" y="33625"/>
                    <a:pt x="25196" y="33395"/>
                    <a:pt x="25588" y="33111"/>
                  </a:cubicBezTo>
                  <a:cubicBezTo>
                    <a:pt x="25994" y="32799"/>
                    <a:pt x="26346" y="32448"/>
                    <a:pt x="26644" y="32042"/>
                  </a:cubicBezTo>
                  <a:cubicBezTo>
                    <a:pt x="26955" y="31609"/>
                    <a:pt x="27212" y="31135"/>
                    <a:pt x="27415" y="30635"/>
                  </a:cubicBezTo>
                  <a:cubicBezTo>
                    <a:pt x="27618" y="30107"/>
                    <a:pt x="27780" y="29579"/>
                    <a:pt x="27889" y="29038"/>
                  </a:cubicBezTo>
                  <a:cubicBezTo>
                    <a:pt x="27916" y="28943"/>
                    <a:pt x="27929" y="28848"/>
                    <a:pt x="27943" y="28754"/>
                  </a:cubicBezTo>
                  <a:cubicBezTo>
                    <a:pt x="28092" y="28835"/>
                    <a:pt x="28240" y="28903"/>
                    <a:pt x="28389" y="28970"/>
                  </a:cubicBezTo>
                  <a:cubicBezTo>
                    <a:pt x="28592" y="29051"/>
                    <a:pt x="28809" y="29119"/>
                    <a:pt x="29025" y="29187"/>
                  </a:cubicBezTo>
                  <a:cubicBezTo>
                    <a:pt x="29458" y="29295"/>
                    <a:pt x="29891" y="29349"/>
                    <a:pt x="30338" y="29363"/>
                  </a:cubicBezTo>
                  <a:lnTo>
                    <a:pt x="30419" y="29363"/>
                  </a:lnTo>
                  <a:cubicBezTo>
                    <a:pt x="30703" y="29363"/>
                    <a:pt x="30987" y="29336"/>
                    <a:pt x="31271" y="29295"/>
                  </a:cubicBezTo>
                  <a:cubicBezTo>
                    <a:pt x="31258" y="29403"/>
                    <a:pt x="31271" y="29525"/>
                    <a:pt x="31325" y="29633"/>
                  </a:cubicBezTo>
                  <a:lnTo>
                    <a:pt x="31353" y="29701"/>
                  </a:lnTo>
                  <a:cubicBezTo>
                    <a:pt x="31231" y="29755"/>
                    <a:pt x="31123" y="29809"/>
                    <a:pt x="31028" y="29877"/>
                  </a:cubicBezTo>
                  <a:cubicBezTo>
                    <a:pt x="30865" y="29971"/>
                    <a:pt x="30730" y="30107"/>
                    <a:pt x="30608" y="30242"/>
                  </a:cubicBezTo>
                  <a:cubicBezTo>
                    <a:pt x="30541" y="30337"/>
                    <a:pt x="30487" y="30432"/>
                    <a:pt x="30446" y="30540"/>
                  </a:cubicBezTo>
                  <a:cubicBezTo>
                    <a:pt x="30392" y="30648"/>
                    <a:pt x="30351" y="30770"/>
                    <a:pt x="30324" y="30905"/>
                  </a:cubicBezTo>
                  <a:cubicBezTo>
                    <a:pt x="30311" y="31040"/>
                    <a:pt x="30311" y="31203"/>
                    <a:pt x="30351" y="31338"/>
                  </a:cubicBezTo>
                  <a:cubicBezTo>
                    <a:pt x="30446" y="31649"/>
                    <a:pt x="30676" y="31893"/>
                    <a:pt x="30987" y="32001"/>
                  </a:cubicBezTo>
                  <a:cubicBezTo>
                    <a:pt x="31095" y="32042"/>
                    <a:pt x="31204" y="32069"/>
                    <a:pt x="31325" y="32082"/>
                  </a:cubicBezTo>
                  <a:lnTo>
                    <a:pt x="31447" y="32082"/>
                  </a:lnTo>
                  <a:cubicBezTo>
                    <a:pt x="31596" y="32082"/>
                    <a:pt x="31731" y="32055"/>
                    <a:pt x="31867" y="32028"/>
                  </a:cubicBezTo>
                  <a:cubicBezTo>
                    <a:pt x="32043" y="31988"/>
                    <a:pt x="32205" y="31947"/>
                    <a:pt x="32367" y="31879"/>
                  </a:cubicBezTo>
                  <a:cubicBezTo>
                    <a:pt x="32489" y="31825"/>
                    <a:pt x="32611" y="31758"/>
                    <a:pt x="32733" y="31690"/>
                  </a:cubicBezTo>
                  <a:cubicBezTo>
                    <a:pt x="32922" y="31595"/>
                    <a:pt x="33098" y="31473"/>
                    <a:pt x="33260" y="31311"/>
                  </a:cubicBezTo>
                  <a:cubicBezTo>
                    <a:pt x="33396" y="31176"/>
                    <a:pt x="33490" y="31000"/>
                    <a:pt x="33545" y="30824"/>
                  </a:cubicBezTo>
                  <a:cubicBezTo>
                    <a:pt x="33612" y="31149"/>
                    <a:pt x="33693" y="31460"/>
                    <a:pt x="33815" y="31771"/>
                  </a:cubicBezTo>
                  <a:cubicBezTo>
                    <a:pt x="33964" y="32164"/>
                    <a:pt x="34153" y="32542"/>
                    <a:pt x="34397" y="32881"/>
                  </a:cubicBezTo>
                  <a:cubicBezTo>
                    <a:pt x="34424" y="32935"/>
                    <a:pt x="34465" y="32989"/>
                    <a:pt x="34505" y="33057"/>
                  </a:cubicBezTo>
                  <a:lnTo>
                    <a:pt x="34546" y="33111"/>
                  </a:lnTo>
                  <a:cubicBezTo>
                    <a:pt x="34992" y="33693"/>
                    <a:pt x="35547" y="34166"/>
                    <a:pt x="36183" y="34504"/>
                  </a:cubicBezTo>
                  <a:cubicBezTo>
                    <a:pt x="36549" y="34707"/>
                    <a:pt x="36927" y="34856"/>
                    <a:pt x="37320" y="34964"/>
                  </a:cubicBezTo>
                  <a:cubicBezTo>
                    <a:pt x="37739" y="35073"/>
                    <a:pt x="38159" y="35140"/>
                    <a:pt x="38592" y="35154"/>
                  </a:cubicBezTo>
                  <a:lnTo>
                    <a:pt x="39052" y="35154"/>
                  </a:lnTo>
                  <a:cubicBezTo>
                    <a:pt x="39336" y="35154"/>
                    <a:pt x="39634" y="35113"/>
                    <a:pt x="39918" y="35073"/>
                  </a:cubicBezTo>
                  <a:cubicBezTo>
                    <a:pt x="40080" y="35046"/>
                    <a:pt x="40242" y="35005"/>
                    <a:pt x="40418" y="34964"/>
                  </a:cubicBezTo>
                  <a:cubicBezTo>
                    <a:pt x="40445" y="34964"/>
                    <a:pt x="40473" y="34951"/>
                    <a:pt x="40500" y="34951"/>
                  </a:cubicBezTo>
                  <a:cubicBezTo>
                    <a:pt x="40730" y="34883"/>
                    <a:pt x="40946" y="34802"/>
                    <a:pt x="41176" y="34721"/>
                  </a:cubicBezTo>
                  <a:cubicBezTo>
                    <a:pt x="41325" y="34653"/>
                    <a:pt x="41474" y="34586"/>
                    <a:pt x="41623" y="34504"/>
                  </a:cubicBezTo>
                  <a:lnTo>
                    <a:pt x="41663" y="34477"/>
                  </a:lnTo>
                  <a:lnTo>
                    <a:pt x="41704" y="34464"/>
                  </a:lnTo>
                  <a:cubicBezTo>
                    <a:pt x="41744" y="34437"/>
                    <a:pt x="41772" y="34423"/>
                    <a:pt x="41799" y="34396"/>
                  </a:cubicBezTo>
                  <a:lnTo>
                    <a:pt x="41866" y="34369"/>
                  </a:lnTo>
                  <a:lnTo>
                    <a:pt x="41974" y="34301"/>
                  </a:lnTo>
                  <a:cubicBezTo>
                    <a:pt x="42056" y="34247"/>
                    <a:pt x="42137" y="34193"/>
                    <a:pt x="42205" y="34153"/>
                  </a:cubicBezTo>
                  <a:lnTo>
                    <a:pt x="42232" y="34126"/>
                  </a:lnTo>
                  <a:cubicBezTo>
                    <a:pt x="42556" y="33882"/>
                    <a:pt x="42840" y="33625"/>
                    <a:pt x="43098" y="33327"/>
                  </a:cubicBezTo>
                  <a:cubicBezTo>
                    <a:pt x="43165" y="33246"/>
                    <a:pt x="43233" y="33165"/>
                    <a:pt x="43287" y="33084"/>
                  </a:cubicBezTo>
                  <a:lnTo>
                    <a:pt x="43314" y="33057"/>
                  </a:lnTo>
                  <a:cubicBezTo>
                    <a:pt x="43625" y="32651"/>
                    <a:pt x="43869" y="32191"/>
                    <a:pt x="44058" y="31717"/>
                  </a:cubicBezTo>
                  <a:cubicBezTo>
                    <a:pt x="44194" y="31785"/>
                    <a:pt x="44342" y="31839"/>
                    <a:pt x="44478" y="31879"/>
                  </a:cubicBezTo>
                  <a:cubicBezTo>
                    <a:pt x="45276" y="32177"/>
                    <a:pt x="46129" y="32339"/>
                    <a:pt x="46995" y="32353"/>
                  </a:cubicBezTo>
                  <a:lnTo>
                    <a:pt x="47184" y="32353"/>
                  </a:lnTo>
                  <a:cubicBezTo>
                    <a:pt x="47685" y="32326"/>
                    <a:pt x="48185" y="32231"/>
                    <a:pt x="48645" y="32055"/>
                  </a:cubicBezTo>
                  <a:cubicBezTo>
                    <a:pt x="49132" y="31852"/>
                    <a:pt x="49592" y="31568"/>
                    <a:pt x="49985" y="31216"/>
                  </a:cubicBezTo>
                  <a:cubicBezTo>
                    <a:pt x="50391" y="30865"/>
                    <a:pt x="50689" y="30377"/>
                    <a:pt x="50824" y="29850"/>
                  </a:cubicBezTo>
                  <a:cubicBezTo>
                    <a:pt x="50878" y="29566"/>
                    <a:pt x="50878" y="29281"/>
                    <a:pt x="50810" y="29011"/>
                  </a:cubicBezTo>
                  <a:cubicBezTo>
                    <a:pt x="50770" y="28862"/>
                    <a:pt x="50716" y="28727"/>
                    <a:pt x="50648" y="28605"/>
                  </a:cubicBezTo>
                  <a:cubicBezTo>
                    <a:pt x="50580" y="28470"/>
                    <a:pt x="50499" y="28348"/>
                    <a:pt x="50404" y="28226"/>
                  </a:cubicBezTo>
                  <a:cubicBezTo>
                    <a:pt x="50201" y="27996"/>
                    <a:pt x="49971" y="27807"/>
                    <a:pt x="49714" y="27658"/>
                  </a:cubicBezTo>
                  <a:cubicBezTo>
                    <a:pt x="49498" y="27522"/>
                    <a:pt x="49268" y="27414"/>
                    <a:pt x="49038" y="27319"/>
                  </a:cubicBezTo>
                  <a:cubicBezTo>
                    <a:pt x="48591" y="27130"/>
                    <a:pt x="48131" y="26995"/>
                    <a:pt x="47658" y="26900"/>
                  </a:cubicBezTo>
                  <a:cubicBezTo>
                    <a:pt x="47482" y="26859"/>
                    <a:pt x="47292" y="26819"/>
                    <a:pt x="47116" y="26778"/>
                  </a:cubicBezTo>
                  <a:cubicBezTo>
                    <a:pt x="47698" y="26697"/>
                    <a:pt x="48253" y="26602"/>
                    <a:pt x="48808" y="26480"/>
                  </a:cubicBezTo>
                  <a:cubicBezTo>
                    <a:pt x="49065" y="26413"/>
                    <a:pt x="49268" y="26372"/>
                    <a:pt x="49457" y="26305"/>
                  </a:cubicBezTo>
                  <a:cubicBezTo>
                    <a:pt x="49647" y="26250"/>
                    <a:pt x="49863" y="26183"/>
                    <a:pt x="50080" y="26102"/>
                  </a:cubicBezTo>
                  <a:cubicBezTo>
                    <a:pt x="50445" y="25966"/>
                    <a:pt x="50797" y="25804"/>
                    <a:pt x="51149" y="25614"/>
                  </a:cubicBezTo>
                  <a:cubicBezTo>
                    <a:pt x="51785" y="25263"/>
                    <a:pt x="52366" y="24803"/>
                    <a:pt x="52867" y="24261"/>
                  </a:cubicBezTo>
                  <a:cubicBezTo>
                    <a:pt x="53097" y="24004"/>
                    <a:pt x="53327" y="23734"/>
                    <a:pt x="53517" y="23436"/>
                  </a:cubicBezTo>
                  <a:cubicBezTo>
                    <a:pt x="53719" y="23138"/>
                    <a:pt x="53895" y="22841"/>
                    <a:pt x="54058" y="22516"/>
                  </a:cubicBezTo>
                  <a:cubicBezTo>
                    <a:pt x="54613" y="21393"/>
                    <a:pt x="54951" y="20067"/>
                    <a:pt x="55086" y="18497"/>
                  </a:cubicBezTo>
                  <a:cubicBezTo>
                    <a:pt x="55181" y="17103"/>
                    <a:pt x="55127" y="15710"/>
                    <a:pt x="54924" y="14330"/>
                  </a:cubicBezTo>
                  <a:cubicBezTo>
                    <a:pt x="54897" y="14086"/>
                    <a:pt x="54856" y="13842"/>
                    <a:pt x="54816" y="13612"/>
                  </a:cubicBezTo>
                  <a:lnTo>
                    <a:pt x="54775" y="13342"/>
                  </a:lnTo>
                  <a:lnTo>
                    <a:pt x="54694" y="12801"/>
                  </a:lnTo>
                  <a:cubicBezTo>
                    <a:pt x="54667" y="12625"/>
                    <a:pt x="54640" y="12449"/>
                    <a:pt x="54613" y="12259"/>
                  </a:cubicBezTo>
                  <a:cubicBezTo>
                    <a:pt x="54504" y="11488"/>
                    <a:pt x="54342" y="10717"/>
                    <a:pt x="54139" y="9959"/>
                  </a:cubicBezTo>
                  <a:cubicBezTo>
                    <a:pt x="53922" y="9161"/>
                    <a:pt x="53584" y="8403"/>
                    <a:pt x="53124" y="7713"/>
                  </a:cubicBezTo>
                  <a:cubicBezTo>
                    <a:pt x="52881" y="7347"/>
                    <a:pt x="52596" y="7023"/>
                    <a:pt x="52285" y="6739"/>
                  </a:cubicBezTo>
                  <a:cubicBezTo>
                    <a:pt x="51947" y="6427"/>
                    <a:pt x="51582" y="6170"/>
                    <a:pt x="51189" y="5954"/>
                  </a:cubicBezTo>
                  <a:cubicBezTo>
                    <a:pt x="50783" y="5737"/>
                    <a:pt x="50377" y="5548"/>
                    <a:pt x="49958" y="5399"/>
                  </a:cubicBezTo>
                  <a:cubicBezTo>
                    <a:pt x="49525" y="5237"/>
                    <a:pt x="49092" y="5101"/>
                    <a:pt x="48645" y="4993"/>
                  </a:cubicBezTo>
                  <a:cubicBezTo>
                    <a:pt x="47739" y="4790"/>
                    <a:pt x="46805" y="4641"/>
                    <a:pt x="45871" y="4560"/>
                  </a:cubicBezTo>
                  <a:cubicBezTo>
                    <a:pt x="44897" y="4479"/>
                    <a:pt x="43950" y="4438"/>
                    <a:pt x="43152" y="4425"/>
                  </a:cubicBezTo>
                  <a:lnTo>
                    <a:pt x="42259" y="4398"/>
                  </a:lnTo>
                  <a:lnTo>
                    <a:pt x="41893" y="4398"/>
                  </a:lnTo>
                  <a:lnTo>
                    <a:pt x="41406" y="4384"/>
                  </a:lnTo>
                  <a:lnTo>
                    <a:pt x="41298" y="4384"/>
                  </a:lnTo>
                  <a:lnTo>
                    <a:pt x="41122" y="4371"/>
                  </a:lnTo>
                  <a:lnTo>
                    <a:pt x="40540" y="4371"/>
                  </a:lnTo>
                  <a:lnTo>
                    <a:pt x="39322" y="4344"/>
                  </a:lnTo>
                  <a:cubicBezTo>
                    <a:pt x="39349" y="4249"/>
                    <a:pt x="39377" y="4154"/>
                    <a:pt x="39377" y="4059"/>
                  </a:cubicBezTo>
                  <a:cubicBezTo>
                    <a:pt x="39390" y="3870"/>
                    <a:pt x="39349" y="3694"/>
                    <a:pt x="39268" y="3532"/>
                  </a:cubicBezTo>
                  <a:cubicBezTo>
                    <a:pt x="39119" y="3234"/>
                    <a:pt x="38849" y="3018"/>
                    <a:pt x="38524" y="2936"/>
                  </a:cubicBezTo>
                  <a:cubicBezTo>
                    <a:pt x="38416" y="2909"/>
                    <a:pt x="38294" y="2882"/>
                    <a:pt x="38186" y="2869"/>
                  </a:cubicBezTo>
                  <a:cubicBezTo>
                    <a:pt x="38091" y="2855"/>
                    <a:pt x="38010" y="2855"/>
                    <a:pt x="37915" y="2855"/>
                  </a:cubicBezTo>
                  <a:lnTo>
                    <a:pt x="37861" y="2855"/>
                  </a:lnTo>
                  <a:cubicBezTo>
                    <a:pt x="37658" y="2869"/>
                    <a:pt x="37455" y="2882"/>
                    <a:pt x="37252" y="2923"/>
                  </a:cubicBezTo>
                  <a:cubicBezTo>
                    <a:pt x="37198" y="2936"/>
                    <a:pt x="37144" y="2950"/>
                    <a:pt x="37090" y="2963"/>
                  </a:cubicBezTo>
                  <a:cubicBezTo>
                    <a:pt x="37036" y="2815"/>
                    <a:pt x="36927" y="2679"/>
                    <a:pt x="36806" y="2571"/>
                  </a:cubicBezTo>
                  <a:cubicBezTo>
                    <a:pt x="36603" y="2409"/>
                    <a:pt x="36359" y="2327"/>
                    <a:pt x="36102" y="2327"/>
                  </a:cubicBezTo>
                  <a:lnTo>
                    <a:pt x="35994" y="2327"/>
                  </a:lnTo>
                  <a:cubicBezTo>
                    <a:pt x="35791" y="2341"/>
                    <a:pt x="35588" y="2395"/>
                    <a:pt x="35398" y="2476"/>
                  </a:cubicBezTo>
                  <a:cubicBezTo>
                    <a:pt x="35358" y="2490"/>
                    <a:pt x="35317" y="2517"/>
                    <a:pt x="35263" y="2530"/>
                  </a:cubicBezTo>
                  <a:cubicBezTo>
                    <a:pt x="35182" y="2571"/>
                    <a:pt x="35087" y="2639"/>
                    <a:pt x="35019" y="2706"/>
                  </a:cubicBezTo>
                  <a:cubicBezTo>
                    <a:pt x="34965" y="2747"/>
                    <a:pt x="34911" y="2801"/>
                    <a:pt x="34871" y="2842"/>
                  </a:cubicBezTo>
                  <a:cubicBezTo>
                    <a:pt x="34722" y="3004"/>
                    <a:pt x="34654" y="3221"/>
                    <a:pt x="34654" y="3437"/>
                  </a:cubicBezTo>
                  <a:cubicBezTo>
                    <a:pt x="34645" y="3437"/>
                    <a:pt x="34642" y="3444"/>
                    <a:pt x="34646" y="3452"/>
                  </a:cubicBezTo>
                  <a:cubicBezTo>
                    <a:pt x="34363" y="3064"/>
                    <a:pt x="34028" y="2703"/>
                    <a:pt x="33653" y="2395"/>
                  </a:cubicBezTo>
                  <a:cubicBezTo>
                    <a:pt x="33328" y="2138"/>
                    <a:pt x="32963" y="1908"/>
                    <a:pt x="32570" y="1746"/>
                  </a:cubicBezTo>
                  <a:cubicBezTo>
                    <a:pt x="32164" y="1570"/>
                    <a:pt x="31745" y="1434"/>
                    <a:pt x="31325" y="1313"/>
                  </a:cubicBezTo>
                  <a:lnTo>
                    <a:pt x="30933" y="1218"/>
                  </a:lnTo>
                  <a:lnTo>
                    <a:pt x="30892" y="1204"/>
                  </a:lnTo>
                  <a:cubicBezTo>
                    <a:pt x="30649" y="1137"/>
                    <a:pt x="30419" y="1083"/>
                    <a:pt x="30175" y="1015"/>
                  </a:cubicBezTo>
                  <a:cubicBezTo>
                    <a:pt x="29851" y="920"/>
                    <a:pt x="29526" y="785"/>
                    <a:pt x="29215" y="636"/>
                  </a:cubicBezTo>
                  <a:cubicBezTo>
                    <a:pt x="29039" y="528"/>
                    <a:pt x="28876" y="420"/>
                    <a:pt x="28714" y="284"/>
                  </a:cubicBezTo>
                  <a:lnTo>
                    <a:pt x="28700" y="257"/>
                  </a:lnTo>
                  <a:cubicBezTo>
                    <a:pt x="28565" y="122"/>
                    <a:pt x="28389" y="27"/>
                    <a:pt x="28200" y="0"/>
                  </a:cubicBezTo>
                  <a:lnTo>
                    <a:pt x="28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2999997" algn="bl" rotWithShape="0">
                <a:srgbClr val="000000">
                  <a:alpha val="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19" name="Google Shape;4059;p68"/>
            <p:cNvSpPr>
              <a:spLocks/>
            </p:cNvSpPr>
            <p:nvPr/>
          </p:nvSpPr>
          <p:spPr bwMode="auto">
            <a:xfrm>
              <a:off x="5203775" y="3403750"/>
              <a:ext cx="329175" cy="219225"/>
            </a:xfrm>
            <a:custGeom>
              <a:avLst/>
              <a:gdLst>
                <a:gd name="T0" fmla="*/ 6775 w 13167"/>
                <a:gd name="T1" fmla="*/ 12525 h 8769"/>
                <a:gd name="T2" fmla="*/ 7450 w 13167"/>
                <a:gd name="T3" fmla="*/ 13525 h 8769"/>
                <a:gd name="T4" fmla="*/ 10850 w 13167"/>
                <a:gd name="T5" fmla="*/ 17600 h 8769"/>
                <a:gd name="T6" fmla="*/ 10850 w 13167"/>
                <a:gd name="T7" fmla="*/ 20300 h 8769"/>
                <a:gd name="T8" fmla="*/ 11425 w 13167"/>
                <a:gd name="T9" fmla="*/ 21550 h 8769"/>
                <a:gd name="T10" fmla="*/ 11425 w 13167"/>
                <a:gd name="T11" fmla="*/ 21550 h 8769"/>
                <a:gd name="T12" fmla="*/ 6100 w 13167"/>
                <a:gd name="T13" fmla="*/ 13525 h 8769"/>
                <a:gd name="T14" fmla="*/ 6100 w 13167"/>
                <a:gd name="T15" fmla="*/ 12850 h 8769"/>
                <a:gd name="T16" fmla="*/ 6775 w 13167"/>
                <a:gd name="T17" fmla="*/ 12525 h 8769"/>
                <a:gd name="T18" fmla="*/ 15925 w 13167"/>
                <a:gd name="T19" fmla="*/ 0 h 8769"/>
                <a:gd name="T20" fmla="*/ 10850 w 13167"/>
                <a:gd name="T21" fmla="*/ 675 h 8769"/>
                <a:gd name="T22" fmla="*/ 6100 w 13167"/>
                <a:gd name="T23" fmla="*/ 2375 h 8769"/>
                <a:gd name="T24" fmla="*/ 1700 w 13167"/>
                <a:gd name="T25" fmla="*/ 6100 h 8769"/>
                <a:gd name="T26" fmla="*/ 1700 w 13167"/>
                <a:gd name="T27" fmla="*/ 11850 h 8769"/>
                <a:gd name="T28" fmla="*/ 3400 w 13167"/>
                <a:gd name="T29" fmla="*/ 12850 h 8769"/>
                <a:gd name="T30" fmla="*/ 3725 w 13167"/>
                <a:gd name="T31" fmla="*/ 14550 h 8769"/>
                <a:gd name="T32" fmla="*/ 8125 w 13167"/>
                <a:gd name="T33" fmla="*/ 22325 h 8769"/>
                <a:gd name="T34" fmla="*/ 14550 w 13167"/>
                <a:gd name="T35" fmla="*/ 30125 h 8769"/>
                <a:gd name="T36" fmla="*/ 24375 w 13167"/>
                <a:gd name="T37" fmla="*/ 40600 h 8769"/>
                <a:gd name="T38" fmla="*/ 27750 w 13167"/>
                <a:gd name="T39" fmla="*/ 44325 h 8769"/>
                <a:gd name="T40" fmla="*/ 85600 w 13167"/>
                <a:gd name="T41" fmla="*/ 138350 h 8769"/>
                <a:gd name="T42" fmla="*/ 135675 w 13167"/>
                <a:gd name="T43" fmla="*/ 179975 h 8769"/>
                <a:gd name="T44" fmla="*/ 191825 w 13167"/>
                <a:gd name="T45" fmla="*/ 208375 h 8769"/>
                <a:gd name="T46" fmla="*/ 249000 w 13167"/>
                <a:gd name="T47" fmla="*/ 219200 h 8769"/>
                <a:gd name="T48" fmla="*/ 253050 w 13167"/>
                <a:gd name="T49" fmla="*/ 219200 h 8769"/>
                <a:gd name="T50" fmla="*/ 284175 w 13167"/>
                <a:gd name="T51" fmla="*/ 212775 h 8769"/>
                <a:gd name="T52" fmla="*/ 312250 w 13167"/>
                <a:gd name="T53" fmla="*/ 195200 h 8769"/>
                <a:gd name="T54" fmla="*/ 328150 w 13167"/>
                <a:gd name="T55" fmla="*/ 169825 h 8769"/>
                <a:gd name="T56" fmla="*/ 328150 w 13167"/>
                <a:gd name="T57" fmla="*/ 156300 h 8769"/>
                <a:gd name="T58" fmla="*/ 325450 w 13167"/>
                <a:gd name="T59" fmla="*/ 149875 h 8769"/>
                <a:gd name="T60" fmla="*/ 321375 w 13167"/>
                <a:gd name="T61" fmla="*/ 143425 h 8769"/>
                <a:gd name="T62" fmla="*/ 307850 w 13167"/>
                <a:gd name="T63" fmla="*/ 132600 h 8769"/>
                <a:gd name="T64" fmla="*/ 293650 w 13167"/>
                <a:gd name="T65" fmla="*/ 125500 h 8769"/>
                <a:gd name="T66" fmla="*/ 261850 w 13167"/>
                <a:gd name="T67" fmla="*/ 115700 h 8769"/>
                <a:gd name="T68" fmla="*/ 245600 w 13167"/>
                <a:gd name="T69" fmla="*/ 112325 h 8769"/>
                <a:gd name="T70" fmla="*/ 234450 w 13167"/>
                <a:gd name="T71" fmla="*/ 109950 h 8769"/>
                <a:gd name="T72" fmla="*/ 221250 w 13167"/>
                <a:gd name="T73" fmla="*/ 106900 h 8769"/>
                <a:gd name="T74" fmla="*/ 205350 w 13167"/>
                <a:gd name="T75" fmla="*/ 102175 h 8769"/>
                <a:gd name="T76" fmla="*/ 143450 w 13167"/>
                <a:gd name="T77" fmla="*/ 77475 h 8769"/>
                <a:gd name="T78" fmla="*/ 87625 w 13167"/>
                <a:gd name="T79" fmla="*/ 46700 h 8769"/>
                <a:gd name="T80" fmla="*/ 87300 w 13167"/>
                <a:gd name="T81" fmla="*/ 46700 h 8769"/>
                <a:gd name="T82" fmla="*/ 63275 w 13167"/>
                <a:gd name="T83" fmla="*/ 29775 h 8769"/>
                <a:gd name="T84" fmla="*/ 51100 w 13167"/>
                <a:gd name="T85" fmla="*/ 20300 h 8769"/>
                <a:gd name="T86" fmla="*/ 39250 w 13167"/>
                <a:gd name="T87" fmla="*/ 10500 h 8769"/>
                <a:gd name="T88" fmla="*/ 38250 w 13167"/>
                <a:gd name="T89" fmla="*/ 9825 h 8769"/>
                <a:gd name="T90" fmla="*/ 37225 w 13167"/>
                <a:gd name="T91" fmla="*/ 8800 h 8769"/>
                <a:gd name="T92" fmla="*/ 35525 w 13167"/>
                <a:gd name="T93" fmla="*/ 8125 h 8769"/>
                <a:gd name="T94" fmla="*/ 29100 w 13167"/>
                <a:gd name="T95" fmla="*/ 3725 h 8769"/>
                <a:gd name="T96" fmla="*/ 24375 w 13167"/>
                <a:gd name="T97" fmla="*/ 2025 h 8769"/>
                <a:gd name="T98" fmla="*/ 19975 w 13167"/>
                <a:gd name="T99" fmla="*/ 350 h 8769"/>
                <a:gd name="T100" fmla="*/ 15925 w 13167"/>
                <a:gd name="T101" fmla="*/ 0 h 876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167" h="8769" extrusionOk="0">
                  <a:moveTo>
                    <a:pt x="271" y="501"/>
                  </a:moveTo>
                  <a:cubicBezTo>
                    <a:pt x="271" y="514"/>
                    <a:pt x="285" y="528"/>
                    <a:pt x="298" y="541"/>
                  </a:cubicBezTo>
                  <a:cubicBezTo>
                    <a:pt x="339" y="596"/>
                    <a:pt x="393" y="650"/>
                    <a:pt x="434" y="704"/>
                  </a:cubicBezTo>
                  <a:cubicBezTo>
                    <a:pt x="420" y="744"/>
                    <a:pt x="420" y="785"/>
                    <a:pt x="434" y="812"/>
                  </a:cubicBezTo>
                  <a:cubicBezTo>
                    <a:pt x="443" y="830"/>
                    <a:pt x="452" y="848"/>
                    <a:pt x="457" y="862"/>
                  </a:cubicBezTo>
                  <a:cubicBezTo>
                    <a:pt x="364" y="768"/>
                    <a:pt x="298" y="662"/>
                    <a:pt x="244" y="541"/>
                  </a:cubicBezTo>
                  <a:cubicBezTo>
                    <a:pt x="244" y="528"/>
                    <a:pt x="244" y="528"/>
                    <a:pt x="244" y="514"/>
                  </a:cubicBezTo>
                  <a:cubicBezTo>
                    <a:pt x="258" y="514"/>
                    <a:pt x="258" y="501"/>
                    <a:pt x="271" y="501"/>
                  </a:cubicBezTo>
                  <a:close/>
                  <a:moveTo>
                    <a:pt x="637" y="0"/>
                  </a:moveTo>
                  <a:cubicBezTo>
                    <a:pt x="569" y="0"/>
                    <a:pt x="501" y="0"/>
                    <a:pt x="434" y="27"/>
                  </a:cubicBezTo>
                  <a:cubicBezTo>
                    <a:pt x="366" y="41"/>
                    <a:pt x="312" y="68"/>
                    <a:pt x="244" y="95"/>
                  </a:cubicBezTo>
                  <a:cubicBezTo>
                    <a:pt x="177" y="136"/>
                    <a:pt x="122" y="190"/>
                    <a:pt x="68" y="244"/>
                  </a:cubicBezTo>
                  <a:cubicBezTo>
                    <a:pt x="1" y="311"/>
                    <a:pt x="1" y="420"/>
                    <a:pt x="68" y="474"/>
                  </a:cubicBezTo>
                  <a:cubicBezTo>
                    <a:pt x="82" y="501"/>
                    <a:pt x="109" y="514"/>
                    <a:pt x="136" y="514"/>
                  </a:cubicBezTo>
                  <a:cubicBezTo>
                    <a:pt x="136" y="541"/>
                    <a:pt x="149" y="569"/>
                    <a:pt x="149" y="582"/>
                  </a:cubicBezTo>
                  <a:cubicBezTo>
                    <a:pt x="204" y="690"/>
                    <a:pt x="258" y="799"/>
                    <a:pt x="325" y="893"/>
                  </a:cubicBezTo>
                  <a:cubicBezTo>
                    <a:pt x="407" y="1002"/>
                    <a:pt x="488" y="1096"/>
                    <a:pt x="582" y="1205"/>
                  </a:cubicBezTo>
                  <a:cubicBezTo>
                    <a:pt x="704" y="1353"/>
                    <a:pt x="840" y="1489"/>
                    <a:pt x="975" y="1624"/>
                  </a:cubicBezTo>
                  <a:lnTo>
                    <a:pt x="1110" y="1773"/>
                  </a:lnTo>
                  <a:cubicBezTo>
                    <a:pt x="1584" y="3180"/>
                    <a:pt x="2369" y="4479"/>
                    <a:pt x="3424" y="5534"/>
                  </a:cubicBezTo>
                  <a:cubicBezTo>
                    <a:pt x="4033" y="6170"/>
                    <a:pt x="4696" y="6725"/>
                    <a:pt x="5427" y="7199"/>
                  </a:cubicBezTo>
                  <a:cubicBezTo>
                    <a:pt x="6117" y="7672"/>
                    <a:pt x="6874" y="8051"/>
                    <a:pt x="7673" y="8335"/>
                  </a:cubicBezTo>
                  <a:cubicBezTo>
                    <a:pt x="8403" y="8606"/>
                    <a:pt x="9175" y="8755"/>
                    <a:pt x="9960" y="8768"/>
                  </a:cubicBezTo>
                  <a:lnTo>
                    <a:pt x="10122" y="8768"/>
                  </a:lnTo>
                  <a:cubicBezTo>
                    <a:pt x="10555" y="8755"/>
                    <a:pt x="10961" y="8660"/>
                    <a:pt x="11367" y="8511"/>
                  </a:cubicBezTo>
                  <a:cubicBezTo>
                    <a:pt x="11773" y="8349"/>
                    <a:pt x="12152" y="8105"/>
                    <a:pt x="12490" y="7808"/>
                  </a:cubicBezTo>
                  <a:cubicBezTo>
                    <a:pt x="12801" y="7537"/>
                    <a:pt x="13031" y="7185"/>
                    <a:pt x="13126" y="6793"/>
                  </a:cubicBezTo>
                  <a:cubicBezTo>
                    <a:pt x="13166" y="6617"/>
                    <a:pt x="13166" y="6428"/>
                    <a:pt x="13126" y="6252"/>
                  </a:cubicBezTo>
                  <a:cubicBezTo>
                    <a:pt x="13099" y="6157"/>
                    <a:pt x="13058" y="6076"/>
                    <a:pt x="13018" y="5995"/>
                  </a:cubicBezTo>
                  <a:cubicBezTo>
                    <a:pt x="12977" y="5900"/>
                    <a:pt x="12909" y="5819"/>
                    <a:pt x="12855" y="5737"/>
                  </a:cubicBezTo>
                  <a:cubicBezTo>
                    <a:pt x="12693" y="5562"/>
                    <a:pt x="12517" y="5426"/>
                    <a:pt x="12314" y="5304"/>
                  </a:cubicBezTo>
                  <a:cubicBezTo>
                    <a:pt x="12138" y="5196"/>
                    <a:pt x="11949" y="5088"/>
                    <a:pt x="11746" y="5020"/>
                  </a:cubicBezTo>
                  <a:cubicBezTo>
                    <a:pt x="11340" y="4844"/>
                    <a:pt x="10907" y="4723"/>
                    <a:pt x="10474" y="4628"/>
                  </a:cubicBezTo>
                  <a:cubicBezTo>
                    <a:pt x="10257" y="4587"/>
                    <a:pt x="10041" y="4533"/>
                    <a:pt x="9824" y="4493"/>
                  </a:cubicBezTo>
                  <a:lnTo>
                    <a:pt x="9378" y="4398"/>
                  </a:lnTo>
                  <a:cubicBezTo>
                    <a:pt x="9202" y="4357"/>
                    <a:pt x="9026" y="4317"/>
                    <a:pt x="8850" y="4276"/>
                  </a:cubicBezTo>
                  <a:cubicBezTo>
                    <a:pt x="8633" y="4222"/>
                    <a:pt x="8417" y="4154"/>
                    <a:pt x="8214" y="4087"/>
                  </a:cubicBezTo>
                  <a:cubicBezTo>
                    <a:pt x="7375" y="3802"/>
                    <a:pt x="6550" y="3478"/>
                    <a:pt x="5738" y="3099"/>
                  </a:cubicBezTo>
                  <a:cubicBezTo>
                    <a:pt x="4967" y="2734"/>
                    <a:pt x="4222" y="2328"/>
                    <a:pt x="3505" y="1868"/>
                  </a:cubicBezTo>
                  <a:lnTo>
                    <a:pt x="3492" y="1868"/>
                  </a:lnTo>
                  <a:cubicBezTo>
                    <a:pt x="3167" y="1665"/>
                    <a:pt x="2842" y="1435"/>
                    <a:pt x="2531" y="1191"/>
                  </a:cubicBezTo>
                  <a:cubicBezTo>
                    <a:pt x="2355" y="1069"/>
                    <a:pt x="2206" y="947"/>
                    <a:pt x="2044" y="812"/>
                  </a:cubicBezTo>
                  <a:cubicBezTo>
                    <a:pt x="1881" y="690"/>
                    <a:pt x="1719" y="555"/>
                    <a:pt x="1570" y="420"/>
                  </a:cubicBezTo>
                  <a:cubicBezTo>
                    <a:pt x="1557" y="406"/>
                    <a:pt x="1543" y="406"/>
                    <a:pt x="1530" y="393"/>
                  </a:cubicBezTo>
                  <a:cubicBezTo>
                    <a:pt x="1516" y="379"/>
                    <a:pt x="1503" y="366"/>
                    <a:pt x="1489" y="352"/>
                  </a:cubicBezTo>
                  <a:cubicBezTo>
                    <a:pt x="1476" y="339"/>
                    <a:pt x="1448" y="325"/>
                    <a:pt x="1421" y="325"/>
                  </a:cubicBezTo>
                  <a:cubicBezTo>
                    <a:pt x="1340" y="257"/>
                    <a:pt x="1259" y="203"/>
                    <a:pt x="1164" y="149"/>
                  </a:cubicBezTo>
                  <a:cubicBezTo>
                    <a:pt x="1110" y="122"/>
                    <a:pt x="1043" y="95"/>
                    <a:pt x="975" y="81"/>
                  </a:cubicBezTo>
                  <a:cubicBezTo>
                    <a:pt x="921" y="54"/>
                    <a:pt x="867" y="27"/>
                    <a:pt x="799" y="14"/>
                  </a:cubicBezTo>
                  <a:cubicBezTo>
                    <a:pt x="745" y="0"/>
                    <a:pt x="691" y="0"/>
                    <a:pt x="637" y="0"/>
                  </a:cubicBez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0" name="Google Shape;4060;p68"/>
            <p:cNvSpPr>
              <a:spLocks/>
            </p:cNvSpPr>
            <p:nvPr/>
          </p:nvSpPr>
          <p:spPr bwMode="auto">
            <a:xfrm>
              <a:off x="5200050" y="3407475"/>
              <a:ext cx="307200" cy="191825"/>
            </a:xfrm>
            <a:custGeom>
              <a:avLst/>
              <a:gdLst>
                <a:gd name="T0" fmla="*/ 4425 w 12288"/>
                <a:gd name="T1" fmla="*/ 350 h 7673"/>
                <a:gd name="T2" fmla="*/ 700 w 12288"/>
                <a:gd name="T3" fmla="*/ 8450 h 7673"/>
                <a:gd name="T4" fmla="*/ 17950 w 12288"/>
                <a:gd name="T5" fmla="*/ 36875 h 7673"/>
                <a:gd name="T6" fmla="*/ 83225 w 12288"/>
                <a:gd name="T7" fmla="*/ 103525 h 7673"/>
                <a:gd name="T8" fmla="*/ 139725 w 12288"/>
                <a:gd name="T9" fmla="*/ 150875 h 7673"/>
                <a:gd name="T10" fmla="*/ 149875 w 12288"/>
                <a:gd name="T11" fmla="*/ 159325 h 7673"/>
                <a:gd name="T12" fmla="*/ 161275 w 12288"/>
                <a:gd name="T13" fmla="*/ 167250 h 7673"/>
                <a:gd name="T14" fmla="*/ 162050 w 12288"/>
                <a:gd name="T15" fmla="*/ 165075 h 7673"/>
                <a:gd name="T16" fmla="*/ 148850 w 12288"/>
                <a:gd name="T17" fmla="*/ 154600 h 7673"/>
                <a:gd name="T18" fmla="*/ 141425 w 12288"/>
                <a:gd name="T19" fmla="*/ 146150 h 7673"/>
                <a:gd name="T20" fmla="*/ 133975 w 12288"/>
                <a:gd name="T21" fmla="*/ 134625 h 7673"/>
                <a:gd name="T22" fmla="*/ 190475 w 12288"/>
                <a:gd name="T23" fmla="*/ 156975 h 7673"/>
                <a:gd name="T24" fmla="*/ 202650 w 12288"/>
                <a:gd name="T25" fmla="*/ 168800 h 7673"/>
                <a:gd name="T26" fmla="*/ 216850 w 12288"/>
                <a:gd name="T27" fmla="*/ 178275 h 7673"/>
                <a:gd name="T28" fmla="*/ 240200 w 12288"/>
                <a:gd name="T29" fmla="*/ 189100 h 7673"/>
                <a:gd name="T30" fmla="*/ 250000 w 12288"/>
                <a:gd name="T31" fmla="*/ 190800 h 7673"/>
                <a:gd name="T32" fmla="*/ 239850 w 12288"/>
                <a:gd name="T33" fmla="*/ 186050 h 7673"/>
                <a:gd name="T34" fmla="*/ 200275 w 12288"/>
                <a:gd name="T35" fmla="*/ 160000 h 7673"/>
                <a:gd name="T36" fmla="*/ 248325 w 12288"/>
                <a:gd name="T37" fmla="*/ 170825 h 7673"/>
                <a:gd name="T38" fmla="*/ 258800 w 12288"/>
                <a:gd name="T39" fmla="*/ 172850 h 7673"/>
                <a:gd name="T40" fmla="*/ 286550 w 12288"/>
                <a:gd name="T41" fmla="*/ 191125 h 7673"/>
                <a:gd name="T42" fmla="*/ 287900 w 12288"/>
                <a:gd name="T43" fmla="*/ 189100 h 7673"/>
                <a:gd name="T44" fmla="*/ 266575 w 12288"/>
                <a:gd name="T45" fmla="*/ 175900 h 7673"/>
                <a:gd name="T46" fmla="*/ 264225 w 12288"/>
                <a:gd name="T47" fmla="*/ 173200 h 7673"/>
                <a:gd name="T48" fmla="*/ 307175 w 12288"/>
                <a:gd name="T49" fmla="*/ 175900 h 7673"/>
                <a:gd name="T50" fmla="*/ 281125 w 12288"/>
                <a:gd name="T51" fmla="*/ 171500 h 7673"/>
                <a:gd name="T52" fmla="*/ 268275 w 12288"/>
                <a:gd name="T53" fmla="*/ 166425 h 7673"/>
                <a:gd name="T54" fmla="*/ 277400 w 12288"/>
                <a:gd name="T55" fmla="*/ 161025 h 7673"/>
                <a:gd name="T56" fmla="*/ 295675 w 12288"/>
                <a:gd name="T57" fmla="*/ 156275 h 7673"/>
                <a:gd name="T58" fmla="*/ 301775 w 12288"/>
                <a:gd name="T59" fmla="*/ 154600 h 7673"/>
                <a:gd name="T60" fmla="*/ 278750 w 12288"/>
                <a:gd name="T61" fmla="*/ 157300 h 7673"/>
                <a:gd name="T62" fmla="*/ 262850 w 12288"/>
                <a:gd name="T63" fmla="*/ 164400 h 7673"/>
                <a:gd name="T64" fmla="*/ 255750 w 12288"/>
                <a:gd name="T65" fmla="*/ 167450 h 7673"/>
                <a:gd name="T66" fmla="*/ 206700 w 12288"/>
                <a:gd name="T67" fmla="*/ 155600 h 7673"/>
                <a:gd name="T68" fmla="*/ 196225 w 12288"/>
                <a:gd name="T69" fmla="*/ 149525 h 7673"/>
                <a:gd name="T70" fmla="*/ 203325 w 12288"/>
                <a:gd name="T71" fmla="*/ 144450 h 7673"/>
                <a:gd name="T72" fmla="*/ 233425 w 12288"/>
                <a:gd name="T73" fmla="*/ 134300 h 7673"/>
                <a:gd name="T74" fmla="*/ 258125 w 12288"/>
                <a:gd name="T75" fmla="*/ 133625 h 7673"/>
                <a:gd name="T76" fmla="*/ 258125 w 12288"/>
                <a:gd name="T77" fmla="*/ 131600 h 7673"/>
                <a:gd name="T78" fmla="*/ 240875 w 12288"/>
                <a:gd name="T79" fmla="*/ 130925 h 7673"/>
                <a:gd name="T80" fmla="*/ 202975 w 12288"/>
                <a:gd name="T81" fmla="*/ 138700 h 7673"/>
                <a:gd name="T82" fmla="*/ 190800 w 12288"/>
                <a:gd name="T83" fmla="*/ 145125 h 7673"/>
                <a:gd name="T84" fmla="*/ 187425 w 12288"/>
                <a:gd name="T85" fmla="*/ 148500 h 7673"/>
                <a:gd name="T86" fmla="*/ 134325 w 12288"/>
                <a:gd name="T87" fmla="*/ 124150 h 7673"/>
                <a:gd name="T88" fmla="*/ 152925 w 12288"/>
                <a:gd name="T89" fmla="*/ 116700 h 7673"/>
                <a:gd name="T90" fmla="*/ 165100 w 12288"/>
                <a:gd name="T91" fmla="*/ 114000 h 7673"/>
                <a:gd name="T92" fmla="*/ 189450 w 12288"/>
                <a:gd name="T93" fmla="*/ 112975 h 7673"/>
                <a:gd name="T94" fmla="*/ 189450 w 12288"/>
                <a:gd name="T95" fmla="*/ 110625 h 7673"/>
                <a:gd name="T96" fmla="*/ 172875 w 12288"/>
                <a:gd name="T97" fmla="*/ 110275 h 7673"/>
                <a:gd name="T98" fmla="*/ 155975 w 12288"/>
                <a:gd name="T99" fmla="*/ 111625 h 7673"/>
                <a:gd name="T100" fmla="*/ 132275 w 12288"/>
                <a:gd name="T101" fmla="*/ 118050 h 7673"/>
                <a:gd name="T102" fmla="*/ 126875 w 12288"/>
                <a:gd name="T103" fmla="*/ 120425 h 7673"/>
                <a:gd name="T104" fmla="*/ 54475 w 12288"/>
                <a:gd name="T105" fmla="*/ 62250 h 7673"/>
                <a:gd name="T106" fmla="*/ 53800 w 12288"/>
                <a:gd name="T107" fmla="*/ 61575 h 7673"/>
                <a:gd name="T108" fmla="*/ 31825 w 12288"/>
                <a:gd name="T109" fmla="*/ 34175 h 7673"/>
                <a:gd name="T110" fmla="*/ 16925 w 12288"/>
                <a:gd name="T111" fmla="*/ 11175 h 7673"/>
                <a:gd name="T112" fmla="*/ 6775 w 12288"/>
                <a:gd name="T113" fmla="*/ 0 h 767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288" h="7673" extrusionOk="0">
                  <a:moveTo>
                    <a:pt x="271" y="0"/>
                  </a:moveTo>
                  <a:cubicBezTo>
                    <a:pt x="244" y="0"/>
                    <a:pt x="204" y="0"/>
                    <a:pt x="177" y="14"/>
                  </a:cubicBezTo>
                  <a:cubicBezTo>
                    <a:pt x="123" y="41"/>
                    <a:pt x="68" y="81"/>
                    <a:pt x="41" y="149"/>
                  </a:cubicBezTo>
                  <a:cubicBezTo>
                    <a:pt x="14" y="203"/>
                    <a:pt x="1" y="271"/>
                    <a:pt x="28" y="338"/>
                  </a:cubicBezTo>
                  <a:cubicBezTo>
                    <a:pt x="136" y="541"/>
                    <a:pt x="244" y="744"/>
                    <a:pt x="366" y="934"/>
                  </a:cubicBezTo>
                  <a:cubicBezTo>
                    <a:pt x="488" y="1123"/>
                    <a:pt x="596" y="1299"/>
                    <a:pt x="718" y="1475"/>
                  </a:cubicBezTo>
                  <a:cubicBezTo>
                    <a:pt x="961" y="1813"/>
                    <a:pt x="1219" y="2138"/>
                    <a:pt x="1503" y="2449"/>
                  </a:cubicBezTo>
                  <a:cubicBezTo>
                    <a:pt x="2044" y="3085"/>
                    <a:pt x="2653" y="3653"/>
                    <a:pt x="3329" y="4141"/>
                  </a:cubicBezTo>
                  <a:cubicBezTo>
                    <a:pt x="3857" y="4533"/>
                    <a:pt x="4412" y="4885"/>
                    <a:pt x="4994" y="5196"/>
                  </a:cubicBezTo>
                  <a:cubicBezTo>
                    <a:pt x="5129" y="5507"/>
                    <a:pt x="5332" y="5805"/>
                    <a:pt x="5589" y="6035"/>
                  </a:cubicBezTo>
                  <a:cubicBezTo>
                    <a:pt x="5657" y="6103"/>
                    <a:pt x="5724" y="6157"/>
                    <a:pt x="5779" y="6211"/>
                  </a:cubicBezTo>
                  <a:cubicBezTo>
                    <a:pt x="5846" y="6265"/>
                    <a:pt x="5927" y="6319"/>
                    <a:pt x="5995" y="6373"/>
                  </a:cubicBezTo>
                  <a:cubicBezTo>
                    <a:pt x="6144" y="6481"/>
                    <a:pt x="6293" y="6590"/>
                    <a:pt x="6428" y="6684"/>
                  </a:cubicBezTo>
                  <a:cubicBezTo>
                    <a:pt x="6436" y="6688"/>
                    <a:pt x="6444" y="6690"/>
                    <a:pt x="6451" y="6690"/>
                  </a:cubicBezTo>
                  <a:cubicBezTo>
                    <a:pt x="6470" y="6690"/>
                    <a:pt x="6486" y="6680"/>
                    <a:pt x="6496" y="6671"/>
                  </a:cubicBezTo>
                  <a:cubicBezTo>
                    <a:pt x="6509" y="6644"/>
                    <a:pt x="6496" y="6617"/>
                    <a:pt x="6482" y="6603"/>
                  </a:cubicBezTo>
                  <a:cubicBezTo>
                    <a:pt x="6415" y="6563"/>
                    <a:pt x="6347" y="6509"/>
                    <a:pt x="6293" y="6468"/>
                  </a:cubicBezTo>
                  <a:cubicBezTo>
                    <a:pt x="6171" y="6387"/>
                    <a:pt x="6063" y="6292"/>
                    <a:pt x="5954" y="6184"/>
                  </a:cubicBezTo>
                  <a:cubicBezTo>
                    <a:pt x="5900" y="6143"/>
                    <a:pt x="5846" y="6076"/>
                    <a:pt x="5806" y="6021"/>
                  </a:cubicBezTo>
                  <a:cubicBezTo>
                    <a:pt x="5752" y="5954"/>
                    <a:pt x="5697" y="5900"/>
                    <a:pt x="5657" y="5846"/>
                  </a:cubicBezTo>
                  <a:cubicBezTo>
                    <a:pt x="5535" y="5697"/>
                    <a:pt x="5440" y="5548"/>
                    <a:pt x="5359" y="5385"/>
                  </a:cubicBezTo>
                  <a:cubicBezTo>
                    <a:pt x="5386" y="5399"/>
                    <a:pt x="5400" y="5413"/>
                    <a:pt x="5427" y="5413"/>
                  </a:cubicBezTo>
                  <a:cubicBezTo>
                    <a:pt x="6130" y="5764"/>
                    <a:pt x="6875" y="6048"/>
                    <a:pt x="7619" y="6279"/>
                  </a:cubicBezTo>
                  <a:cubicBezTo>
                    <a:pt x="7686" y="6360"/>
                    <a:pt x="7754" y="6441"/>
                    <a:pt x="7835" y="6509"/>
                  </a:cubicBezTo>
                  <a:cubicBezTo>
                    <a:pt x="7916" y="6590"/>
                    <a:pt x="8011" y="6671"/>
                    <a:pt x="8106" y="6752"/>
                  </a:cubicBezTo>
                  <a:cubicBezTo>
                    <a:pt x="8187" y="6820"/>
                    <a:pt x="8268" y="6874"/>
                    <a:pt x="8377" y="6942"/>
                  </a:cubicBezTo>
                  <a:cubicBezTo>
                    <a:pt x="8471" y="6996"/>
                    <a:pt x="8566" y="7077"/>
                    <a:pt x="8674" y="7131"/>
                  </a:cubicBezTo>
                  <a:cubicBezTo>
                    <a:pt x="8877" y="7253"/>
                    <a:pt x="9094" y="7347"/>
                    <a:pt x="9310" y="7442"/>
                  </a:cubicBezTo>
                  <a:cubicBezTo>
                    <a:pt x="9405" y="7483"/>
                    <a:pt x="9500" y="7523"/>
                    <a:pt x="9608" y="7564"/>
                  </a:cubicBezTo>
                  <a:cubicBezTo>
                    <a:pt x="9703" y="7591"/>
                    <a:pt x="9838" y="7632"/>
                    <a:pt x="9946" y="7672"/>
                  </a:cubicBezTo>
                  <a:cubicBezTo>
                    <a:pt x="9973" y="7672"/>
                    <a:pt x="10000" y="7659"/>
                    <a:pt x="10000" y="7632"/>
                  </a:cubicBezTo>
                  <a:cubicBezTo>
                    <a:pt x="10000" y="7605"/>
                    <a:pt x="9987" y="7591"/>
                    <a:pt x="9973" y="7578"/>
                  </a:cubicBezTo>
                  <a:cubicBezTo>
                    <a:pt x="9838" y="7537"/>
                    <a:pt x="9716" y="7496"/>
                    <a:pt x="9594" y="7442"/>
                  </a:cubicBezTo>
                  <a:cubicBezTo>
                    <a:pt x="9202" y="7293"/>
                    <a:pt x="8837" y="7090"/>
                    <a:pt x="8498" y="6847"/>
                  </a:cubicBezTo>
                  <a:cubicBezTo>
                    <a:pt x="8322" y="6712"/>
                    <a:pt x="8160" y="6563"/>
                    <a:pt x="8011" y="6400"/>
                  </a:cubicBezTo>
                  <a:cubicBezTo>
                    <a:pt x="8634" y="6576"/>
                    <a:pt x="9283" y="6725"/>
                    <a:pt x="9933" y="6833"/>
                  </a:cubicBezTo>
                  <a:lnTo>
                    <a:pt x="10339" y="6901"/>
                  </a:lnTo>
                  <a:cubicBezTo>
                    <a:pt x="10339" y="6901"/>
                    <a:pt x="10352" y="6914"/>
                    <a:pt x="10352" y="6914"/>
                  </a:cubicBezTo>
                  <a:cubicBezTo>
                    <a:pt x="10501" y="7077"/>
                    <a:pt x="10663" y="7226"/>
                    <a:pt x="10853" y="7334"/>
                  </a:cubicBezTo>
                  <a:cubicBezTo>
                    <a:pt x="11042" y="7456"/>
                    <a:pt x="11259" y="7550"/>
                    <a:pt x="11462" y="7645"/>
                  </a:cubicBezTo>
                  <a:cubicBezTo>
                    <a:pt x="11489" y="7645"/>
                    <a:pt x="11516" y="7645"/>
                    <a:pt x="11529" y="7618"/>
                  </a:cubicBezTo>
                  <a:cubicBezTo>
                    <a:pt x="11543" y="7605"/>
                    <a:pt x="11529" y="7564"/>
                    <a:pt x="11516" y="7564"/>
                  </a:cubicBezTo>
                  <a:cubicBezTo>
                    <a:pt x="11286" y="7469"/>
                    <a:pt x="11069" y="7347"/>
                    <a:pt x="10866" y="7212"/>
                  </a:cubicBezTo>
                  <a:cubicBezTo>
                    <a:pt x="10799" y="7158"/>
                    <a:pt x="10731" y="7104"/>
                    <a:pt x="10663" y="7036"/>
                  </a:cubicBezTo>
                  <a:cubicBezTo>
                    <a:pt x="10636" y="7009"/>
                    <a:pt x="10596" y="6969"/>
                    <a:pt x="10569" y="6928"/>
                  </a:cubicBezTo>
                  <a:cubicBezTo>
                    <a:pt x="11110" y="7009"/>
                    <a:pt x="11665" y="7050"/>
                    <a:pt x="12206" y="7090"/>
                  </a:cubicBezTo>
                  <a:cubicBezTo>
                    <a:pt x="12246" y="7090"/>
                    <a:pt x="12274" y="7063"/>
                    <a:pt x="12287" y="7036"/>
                  </a:cubicBezTo>
                  <a:cubicBezTo>
                    <a:pt x="12287" y="6996"/>
                    <a:pt x="12260" y="6969"/>
                    <a:pt x="12233" y="6969"/>
                  </a:cubicBezTo>
                  <a:cubicBezTo>
                    <a:pt x="11895" y="6942"/>
                    <a:pt x="11570" y="6901"/>
                    <a:pt x="11245" y="6860"/>
                  </a:cubicBezTo>
                  <a:cubicBezTo>
                    <a:pt x="11029" y="6833"/>
                    <a:pt x="10812" y="6806"/>
                    <a:pt x="10609" y="6766"/>
                  </a:cubicBezTo>
                  <a:cubicBezTo>
                    <a:pt x="10650" y="6725"/>
                    <a:pt x="10690" y="6698"/>
                    <a:pt x="10731" y="6657"/>
                  </a:cubicBezTo>
                  <a:cubicBezTo>
                    <a:pt x="10785" y="6617"/>
                    <a:pt x="10839" y="6576"/>
                    <a:pt x="10907" y="6536"/>
                  </a:cubicBezTo>
                  <a:cubicBezTo>
                    <a:pt x="10961" y="6509"/>
                    <a:pt x="11029" y="6468"/>
                    <a:pt x="11096" y="6441"/>
                  </a:cubicBezTo>
                  <a:cubicBezTo>
                    <a:pt x="11218" y="6400"/>
                    <a:pt x="11326" y="6360"/>
                    <a:pt x="11448" y="6319"/>
                  </a:cubicBezTo>
                  <a:cubicBezTo>
                    <a:pt x="11570" y="6292"/>
                    <a:pt x="11705" y="6265"/>
                    <a:pt x="11827" y="6251"/>
                  </a:cubicBezTo>
                  <a:cubicBezTo>
                    <a:pt x="11895" y="6238"/>
                    <a:pt x="11962" y="6238"/>
                    <a:pt x="12030" y="6224"/>
                  </a:cubicBezTo>
                  <a:cubicBezTo>
                    <a:pt x="12043" y="6224"/>
                    <a:pt x="12071" y="6211"/>
                    <a:pt x="12071" y="6184"/>
                  </a:cubicBezTo>
                  <a:cubicBezTo>
                    <a:pt x="12071" y="6157"/>
                    <a:pt x="12043" y="6143"/>
                    <a:pt x="12030" y="6143"/>
                  </a:cubicBezTo>
                  <a:cubicBezTo>
                    <a:pt x="11732" y="6157"/>
                    <a:pt x="11435" y="6211"/>
                    <a:pt x="11150" y="6292"/>
                  </a:cubicBezTo>
                  <a:cubicBezTo>
                    <a:pt x="11002" y="6346"/>
                    <a:pt x="10853" y="6400"/>
                    <a:pt x="10717" y="6468"/>
                  </a:cubicBezTo>
                  <a:cubicBezTo>
                    <a:pt x="10650" y="6495"/>
                    <a:pt x="10582" y="6536"/>
                    <a:pt x="10514" y="6576"/>
                  </a:cubicBezTo>
                  <a:cubicBezTo>
                    <a:pt x="10460" y="6617"/>
                    <a:pt x="10393" y="6671"/>
                    <a:pt x="10352" y="6725"/>
                  </a:cubicBezTo>
                  <a:lnTo>
                    <a:pt x="10230" y="6698"/>
                  </a:lnTo>
                  <a:cubicBezTo>
                    <a:pt x="9892" y="6644"/>
                    <a:pt x="9567" y="6563"/>
                    <a:pt x="9229" y="6481"/>
                  </a:cubicBezTo>
                  <a:cubicBezTo>
                    <a:pt x="8904" y="6400"/>
                    <a:pt x="8593" y="6319"/>
                    <a:pt x="8268" y="6224"/>
                  </a:cubicBezTo>
                  <a:cubicBezTo>
                    <a:pt x="8092" y="6170"/>
                    <a:pt x="7930" y="6116"/>
                    <a:pt x="7754" y="6048"/>
                  </a:cubicBezTo>
                  <a:lnTo>
                    <a:pt x="7849" y="5981"/>
                  </a:lnTo>
                  <a:lnTo>
                    <a:pt x="7835" y="5981"/>
                  </a:lnTo>
                  <a:cubicBezTo>
                    <a:pt x="7930" y="5900"/>
                    <a:pt x="8038" y="5832"/>
                    <a:pt x="8133" y="5778"/>
                  </a:cubicBezTo>
                  <a:cubicBezTo>
                    <a:pt x="8241" y="5710"/>
                    <a:pt x="8349" y="5656"/>
                    <a:pt x="8458" y="5602"/>
                  </a:cubicBezTo>
                  <a:cubicBezTo>
                    <a:pt x="8742" y="5494"/>
                    <a:pt x="9040" y="5413"/>
                    <a:pt x="9337" y="5372"/>
                  </a:cubicBezTo>
                  <a:cubicBezTo>
                    <a:pt x="9534" y="5339"/>
                    <a:pt x="9731" y="5321"/>
                    <a:pt x="9930" y="5321"/>
                  </a:cubicBezTo>
                  <a:cubicBezTo>
                    <a:pt x="10060" y="5321"/>
                    <a:pt x="10192" y="5329"/>
                    <a:pt x="10325" y="5345"/>
                  </a:cubicBezTo>
                  <a:cubicBezTo>
                    <a:pt x="10339" y="5345"/>
                    <a:pt x="10352" y="5331"/>
                    <a:pt x="10366" y="5304"/>
                  </a:cubicBezTo>
                  <a:cubicBezTo>
                    <a:pt x="10366" y="5291"/>
                    <a:pt x="10352" y="5264"/>
                    <a:pt x="10325" y="5264"/>
                  </a:cubicBezTo>
                  <a:cubicBezTo>
                    <a:pt x="10176" y="5237"/>
                    <a:pt x="10014" y="5237"/>
                    <a:pt x="9851" y="5237"/>
                  </a:cubicBezTo>
                  <a:lnTo>
                    <a:pt x="9635" y="5237"/>
                  </a:lnTo>
                  <a:cubicBezTo>
                    <a:pt x="9378" y="5250"/>
                    <a:pt x="9121" y="5277"/>
                    <a:pt x="8864" y="5331"/>
                  </a:cubicBezTo>
                  <a:cubicBezTo>
                    <a:pt x="8607" y="5385"/>
                    <a:pt x="8363" y="5453"/>
                    <a:pt x="8119" y="5548"/>
                  </a:cubicBezTo>
                  <a:cubicBezTo>
                    <a:pt x="8011" y="5602"/>
                    <a:pt x="7889" y="5656"/>
                    <a:pt x="7781" y="5710"/>
                  </a:cubicBezTo>
                  <a:cubicBezTo>
                    <a:pt x="7727" y="5737"/>
                    <a:pt x="7686" y="5778"/>
                    <a:pt x="7632" y="5805"/>
                  </a:cubicBezTo>
                  <a:lnTo>
                    <a:pt x="7565" y="5873"/>
                  </a:lnTo>
                  <a:cubicBezTo>
                    <a:pt x="7538" y="5886"/>
                    <a:pt x="7511" y="5913"/>
                    <a:pt x="7497" y="5940"/>
                  </a:cubicBezTo>
                  <a:cubicBezTo>
                    <a:pt x="6753" y="5670"/>
                    <a:pt x="6036" y="5345"/>
                    <a:pt x="5346" y="4980"/>
                  </a:cubicBezTo>
                  <a:lnTo>
                    <a:pt x="5373" y="4966"/>
                  </a:lnTo>
                  <a:cubicBezTo>
                    <a:pt x="5467" y="4912"/>
                    <a:pt x="5562" y="4858"/>
                    <a:pt x="5670" y="4817"/>
                  </a:cubicBezTo>
                  <a:cubicBezTo>
                    <a:pt x="5806" y="4763"/>
                    <a:pt x="5954" y="4709"/>
                    <a:pt x="6117" y="4668"/>
                  </a:cubicBezTo>
                  <a:cubicBezTo>
                    <a:pt x="6198" y="4641"/>
                    <a:pt x="6279" y="4628"/>
                    <a:pt x="6360" y="4601"/>
                  </a:cubicBezTo>
                  <a:cubicBezTo>
                    <a:pt x="6428" y="4587"/>
                    <a:pt x="6523" y="4574"/>
                    <a:pt x="6604" y="4560"/>
                  </a:cubicBezTo>
                  <a:cubicBezTo>
                    <a:pt x="6848" y="4530"/>
                    <a:pt x="7091" y="4514"/>
                    <a:pt x="7335" y="4514"/>
                  </a:cubicBezTo>
                  <a:cubicBezTo>
                    <a:pt x="7416" y="4514"/>
                    <a:pt x="7497" y="4516"/>
                    <a:pt x="7578" y="4519"/>
                  </a:cubicBezTo>
                  <a:cubicBezTo>
                    <a:pt x="7592" y="4519"/>
                    <a:pt x="7619" y="4492"/>
                    <a:pt x="7619" y="4479"/>
                  </a:cubicBezTo>
                  <a:cubicBezTo>
                    <a:pt x="7619" y="4452"/>
                    <a:pt x="7592" y="4425"/>
                    <a:pt x="7578" y="4425"/>
                  </a:cubicBezTo>
                  <a:cubicBezTo>
                    <a:pt x="7470" y="4425"/>
                    <a:pt x="7362" y="4425"/>
                    <a:pt x="7253" y="4411"/>
                  </a:cubicBezTo>
                  <a:lnTo>
                    <a:pt x="6915" y="4411"/>
                  </a:lnTo>
                  <a:cubicBezTo>
                    <a:pt x="6807" y="4411"/>
                    <a:pt x="6699" y="4425"/>
                    <a:pt x="6577" y="4438"/>
                  </a:cubicBezTo>
                  <a:cubicBezTo>
                    <a:pt x="6469" y="4438"/>
                    <a:pt x="6360" y="4452"/>
                    <a:pt x="6239" y="4465"/>
                  </a:cubicBezTo>
                  <a:cubicBezTo>
                    <a:pt x="6022" y="4492"/>
                    <a:pt x="5806" y="4547"/>
                    <a:pt x="5603" y="4614"/>
                  </a:cubicBezTo>
                  <a:cubicBezTo>
                    <a:pt x="5494" y="4641"/>
                    <a:pt x="5386" y="4682"/>
                    <a:pt x="5291" y="4722"/>
                  </a:cubicBezTo>
                  <a:cubicBezTo>
                    <a:pt x="5237" y="4736"/>
                    <a:pt x="5183" y="4763"/>
                    <a:pt x="5129" y="4790"/>
                  </a:cubicBezTo>
                  <a:cubicBezTo>
                    <a:pt x="5116" y="4790"/>
                    <a:pt x="5088" y="4804"/>
                    <a:pt x="5075" y="4817"/>
                  </a:cubicBezTo>
                  <a:cubicBezTo>
                    <a:pt x="4940" y="4736"/>
                    <a:pt x="4804" y="4655"/>
                    <a:pt x="4669" y="4574"/>
                  </a:cubicBezTo>
                  <a:cubicBezTo>
                    <a:pt x="3749" y="3992"/>
                    <a:pt x="2910" y="3288"/>
                    <a:pt x="2179" y="2490"/>
                  </a:cubicBezTo>
                  <a:lnTo>
                    <a:pt x="2166" y="2476"/>
                  </a:lnTo>
                  <a:lnTo>
                    <a:pt x="2152" y="2463"/>
                  </a:lnTo>
                  <a:cubicBezTo>
                    <a:pt x="1827" y="2111"/>
                    <a:pt x="1543" y="1746"/>
                    <a:pt x="1273" y="1367"/>
                  </a:cubicBezTo>
                  <a:cubicBezTo>
                    <a:pt x="1124" y="1164"/>
                    <a:pt x="989" y="961"/>
                    <a:pt x="853" y="758"/>
                  </a:cubicBezTo>
                  <a:cubicBezTo>
                    <a:pt x="799" y="650"/>
                    <a:pt x="731" y="555"/>
                    <a:pt x="677" y="447"/>
                  </a:cubicBezTo>
                  <a:cubicBezTo>
                    <a:pt x="610" y="338"/>
                    <a:pt x="542" y="217"/>
                    <a:pt x="474" y="108"/>
                  </a:cubicBezTo>
                  <a:cubicBezTo>
                    <a:pt x="434" y="41"/>
                    <a:pt x="353" y="0"/>
                    <a:pt x="271" y="0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1" name="Google Shape;4061;p68"/>
            <p:cNvSpPr>
              <a:spLocks/>
            </p:cNvSpPr>
            <p:nvPr/>
          </p:nvSpPr>
          <p:spPr bwMode="auto">
            <a:xfrm>
              <a:off x="5254175" y="3469375"/>
              <a:ext cx="700" cy="700"/>
            </a:xfrm>
            <a:custGeom>
              <a:avLst/>
              <a:gdLst>
                <a:gd name="T0" fmla="*/ 700 w 28"/>
                <a:gd name="T1" fmla="*/ 675 h 28"/>
                <a:gd name="T2" fmla="*/ 25 w 28"/>
                <a:gd name="T3" fmla="*/ 0 h 28"/>
                <a:gd name="T4" fmla="*/ 350 w 28"/>
                <a:gd name="T5" fmla="*/ 350 h 28"/>
                <a:gd name="T6" fmla="*/ 700 w 28"/>
                <a:gd name="T7" fmla="*/ 675 h 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28" extrusionOk="0">
                  <a:moveTo>
                    <a:pt x="28" y="27"/>
                  </a:moveTo>
                  <a:lnTo>
                    <a:pt x="1" y="0"/>
                  </a:lnTo>
                  <a:lnTo>
                    <a:pt x="14" y="14"/>
                  </a:lnTo>
                  <a:cubicBezTo>
                    <a:pt x="14" y="14"/>
                    <a:pt x="14" y="14"/>
                    <a:pt x="28" y="27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2" name="Google Shape;4062;p68"/>
            <p:cNvSpPr>
              <a:spLocks/>
            </p:cNvSpPr>
            <p:nvPr/>
          </p:nvSpPr>
          <p:spPr bwMode="auto">
            <a:xfrm>
              <a:off x="5164550" y="3396650"/>
              <a:ext cx="106575" cy="174575"/>
            </a:xfrm>
            <a:custGeom>
              <a:avLst/>
              <a:gdLst>
                <a:gd name="T0" fmla="*/ 49400 w 4263"/>
                <a:gd name="T1" fmla="*/ 0 h 6983"/>
                <a:gd name="T2" fmla="*/ 41600 w 4263"/>
                <a:gd name="T3" fmla="*/ 675 h 6983"/>
                <a:gd name="T4" fmla="*/ 27075 w 4263"/>
                <a:gd name="T5" fmla="*/ 4050 h 6983"/>
                <a:gd name="T6" fmla="*/ 4050 w 4263"/>
                <a:gd name="T7" fmla="*/ 23000 h 6983"/>
                <a:gd name="T8" fmla="*/ 350 w 4263"/>
                <a:gd name="T9" fmla="*/ 36875 h 6983"/>
                <a:gd name="T10" fmla="*/ 1700 w 4263"/>
                <a:gd name="T11" fmla="*/ 50750 h 6983"/>
                <a:gd name="T12" fmla="*/ 8450 w 4263"/>
                <a:gd name="T13" fmla="*/ 66975 h 6983"/>
                <a:gd name="T14" fmla="*/ 15225 w 4263"/>
                <a:gd name="T15" fmla="*/ 77125 h 6983"/>
                <a:gd name="T16" fmla="*/ 19275 w 4263"/>
                <a:gd name="T17" fmla="*/ 83550 h 6983"/>
                <a:gd name="T18" fmla="*/ 36875 w 4263"/>
                <a:gd name="T19" fmla="*/ 119425 h 6983"/>
                <a:gd name="T20" fmla="*/ 36875 w 4263"/>
                <a:gd name="T21" fmla="*/ 119750 h 6983"/>
                <a:gd name="T22" fmla="*/ 47025 w 4263"/>
                <a:gd name="T23" fmla="*/ 165750 h 6983"/>
                <a:gd name="T24" fmla="*/ 50400 w 4263"/>
                <a:gd name="T25" fmla="*/ 168125 h 6983"/>
                <a:gd name="T26" fmla="*/ 50750 w 4263"/>
                <a:gd name="T27" fmla="*/ 168125 h 6983"/>
                <a:gd name="T28" fmla="*/ 52775 w 4263"/>
                <a:gd name="T29" fmla="*/ 166775 h 6983"/>
                <a:gd name="T30" fmla="*/ 53450 w 4263"/>
                <a:gd name="T31" fmla="*/ 164400 h 6983"/>
                <a:gd name="T32" fmla="*/ 53450 w 4263"/>
                <a:gd name="T33" fmla="*/ 163050 h 6983"/>
                <a:gd name="T34" fmla="*/ 53450 w 4263"/>
                <a:gd name="T35" fmla="*/ 162025 h 6983"/>
                <a:gd name="T36" fmla="*/ 62250 w 4263"/>
                <a:gd name="T37" fmla="*/ 170500 h 6983"/>
                <a:gd name="T38" fmla="*/ 74750 w 4263"/>
                <a:gd name="T39" fmla="*/ 174550 h 6983"/>
                <a:gd name="T40" fmla="*/ 82200 w 4263"/>
                <a:gd name="T41" fmla="*/ 173200 h 6983"/>
                <a:gd name="T42" fmla="*/ 88975 w 4263"/>
                <a:gd name="T43" fmla="*/ 169150 h 6983"/>
                <a:gd name="T44" fmla="*/ 100475 w 4263"/>
                <a:gd name="T45" fmla="*/ 146475 h 6983"/>
                <a:gd name="T46" fmla="*/ 103175 w 4263"/>
                <a:gd name="T47" fmla="*/ 118050 h 6983"/>
                <a:gd name="T48" fmla="*/ 103175 w 4263"/>
                <a:gd name="T49" fmla="*/ 114000 h 6983"/>
                <a:gd name="T50" fmla="*/ 103175 w 4263"/>
                <a:gd name="T51" fmla="*/ 104875 h 6983"/>
                <a:gd name="T52" fmla="*/ 104525 w 4263"/>
                <a:gd name="T53" fmla="*/ 92700 h 6983"/>
                <a:gd name="T54" fmla="*/ 106550 w 4263"/>
                <a:gd name="T55" fmla="*/ 63250 h 6983"/>
                <a:gd name="T56" fmla="*/ 105550 w 4263"/>
                <a:gd name="T57" fmla="*/ 48050 h 6983"/>
                <a:gd name="T58" fmla="*/ 101825 w 4263"/>
                <a:gd name="T59" fmla="*/ 33825 h 6983"/>
                <a:gd name="T60" fmla="*/ 83550 w 4263"/>
                <a:gd name="T61" fmla="*/ 10500 h 6983"/>
                <a:gd name="T62" fmla="*/ 71050 w 4263"/>
                <a:gd name="T63" fmla="*/ 4050 h 6983"/>
                <a:gd name="T64" fmla="*/ 56500 w 4263"/>
                <a:gd name="T65" fmla="*/ 1025 h 6983"/>
                <a:gd name="T66" fmla="*/ 49400 w 4263"/>
                <a:gd name="T67" fmla="*/ 350 h 6983"/>
                <a:gd name="T68" fmla="*/ 49400 w 4263"/>
                <a:gd name="T69" fmla="*/ 0 h 69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263" h="6983" extrusionOk="0">
                  <a:moveTo>
                    <a:pt x="1976" y="0"/>
                  </a:moveTo>
                  <a:cubicBezTo>
                    <a:pt x="1867" y="0"/>
                    <a:pt x="1773" y="14"/>
                    <a:pt x="1664" y="27"/>
                  </a:cubicBezTo>
                  <a:cubicBezTo>
                    <a:pt x="1461" y="41"/>
                    <a:pt x="1272" y="95"/>
                    <a:pt x="1083" y="162"/>
                  </a:cubicBezTo>
                  <a:cubicBezTo>
                    <a:pt x="690" y="298"/>
                    <a:pt x="365" y="568"/>
                    <a:pt x="162" y="920"/>
                  </a:cubicBezTo>
                  <a:cubicBezTo>
                    <a:pt x="81" y="1096"/>
                    <a:pt x="27" y="1272"/>
                    <a:pt x="14" y="1475"/>
                  </a:cubicBezTo>
                  <a:cubicBezTo>
                    <a:pt x="0" y="1664"/>
                    <a:pt x="14" y="1854"/>
                    <a:pt x="68" y="2030"/>
                  </a:cubicBezTo>
                  <a:cubicBezTo>
                    <a:pt x="135" y="2260"/>
                    <a:pt x="230" y="2476"/>
                    <a:pt x="338" y="2679"/>
                  </a:cubicBezTo>
                  <a:cubicBezTo>
                    <a:pt x="419" y="2815"/>
                    <a:pt x="514" y="2950"/>
                    <a:pt x="609" y="3085"/>
                  </a:cubicBezTo>
                  <a:cubicBezTo>
                    <a:pt x="663" y="3180"/>
                    <a:pt x="717" y="3261"/>
                    <a:pt x="771" y="3342"/>
                  </a:cubicBezTo>
                  <a:cubicBezTo>
                    <a:pt x="1055" y="3802"/>
                    <a:pt x="1285" y="4276"/>
                    <a:pt x="1475" y="4777"/>
                  </a:cubicBezTo>
                  <a:lnTo>
                    <a:pt x="1475" y="4790"/>
                  </a:lnTo>
                  <a:cubicBezTo>
                    <a:pt x="1678" y="5385"/>
                    <a:pt x="1813" y="6008"/>
                    <a:pt x="1881" y="6630"/>
                  </a:cubicBezTo>
                  <a:cubicBezTo>
                    <a:pt x="1894" y="6684"/>
                    <a:pt x="1948" y="6725"/>
                    <a:pt x="2016" y="6725"/>
                  </a:cubicBezTo>
                  <a:lnTo>
                    <a:pt x="2030" y="6725"/>
                  </a:lnTo>
                  <a:cubicBezTo>
                    <a:pt x="2070" y="6725"/>
                    <a:pt x="2097" y="6698"/>
                    <a:pt x="2111" y="6671"/>
                  </a:cubicBezTo>
                  <a:cubicBezTo>
                    <a:pt x="2138" y="6644"/>
                    <a:pt x="2138" y="6603"/>
                    <a:pt x="2138" y="6576"/>
                  </a:cubicBezTo>
                  <a:lnTo>
                    <a:pt x="2138" y="6522"/>
                  </a:lnTo>
                  <a:lnTo>
                    <a:pt x="2138" y="6481"/>
                  </a:lnTo>
                  <a:cubicBezTo>
                    <a:pt x="2233" y="6617"/>
                    <a:pt x="2354" y="6725"/>
                    <a:pt x="2490" y="6820"/>
                  </a:cubicBezTo>
                  <a:cubicBezTo>
                    <a:pt x="2639" y="6928"/>
                    <a:pt x="2814" y="6982"/>
                    <a:pt x="2990" y="6982"/>
                  </a:cubicBezTo>
                  <a:cubicBezTo>
                    <a:pt x="3099" y="6982"/>
                    <a:pt x="3193" y="6969"/>
                    <a:pt x="3288" y="6928"/>
                  </a:cubicBezTo>
                  <a:cubicBezTo>
                    <a:pt x="3383" y="6887"/>
                    <a:pt x="3478" y="6833"/>
                    <a:pt x="3559" y="6766"/>
                  </a:cubicBezTo>
                  <a:cubicBezTo>
                    <a:pt x="3816" y="6522"/>
                    <a:pt x="3978" y="6197"/>
                    <a:pt x="4019" y="5859"/>
                  </a:cubicBezTo>
                  <a:cubicBezTo>
                    <a:pt x="4086" y="5480"/>
                    <a:pt x="4127" y="5101"/>
                    <a:pt x="4127" y="4722"/>
                  </a:cubicBezTo>
                  <a:lnTo>
                    <a:pt x="4127" y="4560"/>
                  </a:lnTo>
                  <a:cubicBezTo>
                    <a:pt x="4127" y="4438"/>
                    <a:pt x="4127" y="4317"/>
                    <a:pt x="4127" y="4195"/>
                  </a:cubicBezTo>
                  <a:cubicBezTo>
                    <a:pt x="4127" y="4046"/>
                    <a:pt x="4154" y="3884"/>
                    <a:pt x="4181" y="3708"/>
                  </a:cubicBezTo>
                  <a:cubicBezTo>
                    <a:pt x="4222" y="3315"/>
                    <a:pt x="4262" y="2923"/>
                    <a:pt x="4262" y="2530"/>
                  </a:cubicBezTo>
                  <a:cubicBezTo>
                    <a:pt x="4262" y="2327"/>
                    <a:pt x="4249" y="2124"/>
                    <a:pt x="4222" y="1922"/>
                  </a:cubicBezTo>
                  <a:cubicBezTo>
                    <a:pt x="4195" y="1732"/>
                    <a:pt x="4141" y="1543"/>
                    <a:pt x="4073" y="1353"/>
                  </a:cubicBezTo>
                  <a:cubicBezTo>
                    <a:pt x="3924" y="988"/>
                    <a:pt x="3680" y="663"/>
                    <a:pt x="3342" y="420"/>
                  </a:cubicBezTo>
                  <a:cubicBezTo>
                    <a:pt x="3193" y="311"/>
                    <a:pt x="3017" y="230"/>
                    <a:pt x="2842" y="162"/>
                  </a:cubicBezTo>
                  <a:cubicBezTo>
                    <a:pt x="2652" y="108"/>
                    <a:pt x="2449" y="54"/>
                    <a:pt x="2260" y="41"/>
                  </a:cubicBezTo>
                  <a:cubicBezTo>
                    <a:pt x="2165" y="27"/>
                    <a:pt x="2070" y="14"/>
                    <a:pt x="1976" y="14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2E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3" name="Google Shape;4063;p68"/>
            <p:cNvSpPr>
              <a:spLocks/>
            </p:cNvSpPr>
            <p:nvPr/>
          </p:nvSpPr>
          <p:spPr bwMode="auto">
            <a:xfrm>
              <a:off x="5200050" y="3396975"/>
              <a:ext cx="71075" cy="174575"/>
            </a:xfrm>
            <a:custGeom>
              <a:avLst/>
              <a:gdLst>
                <a:gd name="T0" fmla="*/ 6100 w 2843"/>
                <a:gd name="T1" fmla="*/ 25 h 6983"/>
                <a:gd name="T2" fmla="*/ 25 w 2843"/>
                <a:gd name="T3" fmla="*/ 1025 h 6983"/>
                <a:gd name="T4" fmla="*/ 1375 w 2843"/>
                <a:gd name="T5" fmla="*/ 1375 h 6983"/>
                <a:gd name="T6" fmla="*/ 23025 w 2843"/>
                <a:gd name="T7" fmla="*/ 11850 h 6983"/>
                <a:gd name="T8" fmla="*/ 32150 w 2843"/>
                <a:gd name="T9" fmla="*/ 19625 h 6983"/>
                <a:gd name="T10" fmla="*/ 37225 w 2843"/>
                <a:gd name="T11" fmla="*/ 26075 h 6983"/>
                <a:gd name="T12" fmla="*/ 46025 w 2843"/>
                <a:gd name="T13" fmla="*/ 42975 h 6983"/>
                <a:gd name="T14" fmla="*/ 50425 w 2843"/>
                <a:gd name="T15" fmla="*/ 55500 h 6983"/>
                <a:gd name="T16" fmla="*/ 53125 w 2843"/>
                <a:gd name="T17" fmla="*/ 69350 h 6983"/>
                <a:gd name="T18" fmla="*/ 53475 w 2843"/>
                <a:gd name="T19" fmla="*/ 82225 h 6983"/>
                <a:gd name="T20" fmla="*/ 51100 w 2843"/>
                <a:gd name="T21" fmla="*/ 94400 h 6983"/>
                <a:gd name="T22" fmla="*/ 45675 w 2843"/>
                <a:gd name="T23" fmla="*/ 104550 h 6983"/>
                <a:gd name="T24" fmla="*/ 40625 w 2843"/>
                <a:gd name="T25" fmla="*/ 109625 h 6983"/>
                <a:gd name="T26" fmla="*/ 34850 w 2843"/>
                <a:gd name="T27" fmla="*/ 113000 h 6983"/>
                <a:gd name="T28" fmla="*/ 21325 w 2843"/>
                <a:gd name="T29" fmla="*/ 118075 h 6983"/>
                <a:gd name="T30" fmla="*/ 6775 w 2843"/>
                <a:gd name="T31" fmla="*/ 122125 h 6983"/>
                <a:gd name="T32" fmla="*/ 3075 w 2843"/>
                <a:gd name="T33" fmla="*/ 123825 h 6983"/>
                <a:gd name="T34" fmla="*/ 11525 w 2843"/>
                <a:gd name="T35" fmla="*/ 165100 h 6983"/>
                <a:gd name="T36" fmla="*/ 14900 w 2843"/>
                <a:gd name="T37" fmla="*/ 167800 h 6983"/>
                <a:gd name="T38" fmla="*/ 15575 w 2843"/>
                <a:gd name="T39" fmla="*/ 167800 h 6983"/>
                <a:gd name="T40" fmla="*/ 17600 w 2843"/>
                <a:gd name="T41" fmla="*/ 166450 h 6983"/>
                <a:gd name="T42" fmla="*/ 18275 w 2843"/>
                <a:gd name="T43" fmla="*/ 164075 h 6983"/>
                <a:gd name="T44" fmla="*/ 18275 w 2843"/>
                <a:gd name="T45" fmla="*/ 162725 h 6983"/>
                <a:gd name="T46" fmla="*/ 18275 w 2843"/>
                <a:gd name="T47" fmla="*/ 161700 h 6983"/>
                <a:gd name="T48" fmla="*/ 26750 w 2843"/>
                <a:gd name="T49" fmla="*/ 170175 h 6983"/>
                <a:gd name="T50" fmla="*/ 39250 w 2843"/>
                <a:gd name="T51" fmla="*/ 174575 h 6983"/>
                <a:gd name="T52" fmla="*/ 46700 w 2843"/>
                <a:gd name="T53" fmla="*/ 172875 h 6983"/>
                <a:gd name="T54" fmla="*/ 53800 w 2843"/>
                <a:gd name="T55" fmla="*/ 168825 h 6983"/>
                <a:gd name="T56" fmla="*/ 65300 w 2843"/>
                <a:gd name="T57" fmla="*/ 146150 h 6983"/>
                <a:gd name="T58" fmla="*/ 67675 w 2843"/>
                <a:gd name="T59" fmla="*/ 117725 h 6983"/>
                <a:gd name="T60" fmla="*/ 67675 w 2843"/>
                <a:gd name="T61" fmla="*/ 113675 h 6983"/>
                <a:gd name="T62" fmla="*/ 67675 w 2843"/>
                <a:gd name="T63" fmla="*/ 111975 h 6983"/>
                <a:gd name="T64" fmla="*/ 67675 w 2843"/>
                <a:gd name="T65" fmla="*/ 104550 h 6983"/>
                <a:gd name="T66" fmla="*/ 68700 w 2843"/>
                <a:gd name="T67" fmla="*/ 92375 h 6983"/>
                <a:gd name="T68" fmla="*/ 71050 w 2843"/>
                <a:gd name="T69" fmla="*/ 62925 h 6983"/>
                <a:gd name="T70" fmla="*/ 70050 w 2843"/>
                <a:gd name="T71" fmla="*/ 47725 h 6983"/>
                <a:gd name="T72" fmla="*/ 66325 w 2843"/>
                <a:gd name="T73" fmla="*/ 33500 h 6983"/>
                <a:gd name="T74" fmla="*/ 35200 w 2843"/>
                <a:gd name="T75" fmla="*/ 4075 h 6983"/>
                <a:gd name="T76" fmla="*/ 20650 w 2843"/>
                <a:gd name="T77" fmla="*/ 700 h 6983"/>
                <a:gd name="T78" fmla="*/ 13550 w 2843"/>
                <a:gd name="T79" fmla="*/ 25 h 6983"/>
                <a:gd name="T80" fmla="*/ 5425 w 2843"/>
                <a:gd name="T81" fmla="*/ 700 h 6983"/>
                <a:gd name="T82" fmla="*/ 6100 w 2843"/>
                <a:gd name="T83" fmla="*/ 25 h 698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43" h="6983" extrusionOk="0">
                  <a:moveTo>
                    <a:pt x="244" y="1"/>
                  </a:moveTo>
                  <a:cubicBezTo>
                    <a:pt x="163" y="1"/>
                    <a:pt x="68" y="28"/>
                    <a:pt x="1" y="41"/>
                  </a:cubicBezTo>
                  <a:lnTo>
                    <a:pt x="55" y="55"/>
                  </a:lnTo>
                  <a:cubicBezTo>
                    <a:pt x="366" y="136"/>
                    <a:pt x="664" y="271"/>
                    <a:pt x="921" y="474"/>
                  </a:cubicBezTo>
                  <a:cubicBezTo>
                    <a:pt x="1056" y="569"/>
                    <a:pt x="1178" y="677"/>
                    <a:pt x="1286" y="785"/>
                  </a:cubicBezTo>
                  <a:cubicBezTo>
                    <a:pt x="1354" y="867"/>
                    <a:pt x="1422" y="961"/>
                    <a:pt x="1489" y="1043"/>
                  </a:cubicBezTo>
                  <a:cubicBezTo>
                    <a:pt x="1625" y="1259"/>
                    <a:pt x="1746" y="1476"/>
                    <a:pt x="1841" y="1719"/>
                  </a:cubicBezTo>
                  <a:cubicBezTo>
                    <a:pt x="1909" y="1881"/>
                    <a:pt x="1976" y="2044"/>
                    <a:pt x="2017" y="2220"/>
                  </a:cubicBezTo>
                  <a:cubicBezTo>
                    <a:pt x="2071" y="2396"/>
                    <a:pt x="2112" y="2585"/>
                    <a:pt x="2125" y="2774"/>
                  </a:cubicBezTo>
                  <a:cubicBezTo>
                    <a:pt x="2152" y="2937"/>
                    <a:pt x="2152" y="3113"/>
                    <a:pt x="2139" y="3289"/>
                  </a:cubicBezTo>
                  <a:cubicBezTo>
                    <a:pt x="2125" y="3465"/>
                    <a:pt x="2098" y="3613"/>
                    <a:pt x="2044" y="3776"/>
                  </a:cubicBezTo>
                  <a:cubicBezTo>
                    <a:pt x="1990" y="3925"/>
                    <a:pt x="1922" y="4060"/>
                    <a:pt x="1827" y="4182"/>
                  </a:cubicBezTo>
                  <a:cubicBezTo>
                    <a:pt x="1760" y="4249"/>
                    <a:pt x="1692" y="4317"/>
                    <a:pt x="1625" y="4385"/>
                  </a:cubicBezTo>
                  <a:cubicBezTo>
                    <a:pt x="1557" y="4425"/>
                    <a:pt x="1476" y="4479"/>
                    <a:pt x="1394" y="4520"/>
                  </a:cubicBezTo>
                  <a:cubicBezTo>
                    <a:pt x="1219" y="4601"/>
                    <a:pt x="1043" y="4669"/>
                    <a:pt x="853" y="4723"/>
                  </a:cubicBezTo>
                  <a:cubicBezTo>
                    <a:pt x="650" y="4777"/>
                    <a:pt x="461" y="4818"/>
                    <a:pt x="271" y="4885"/>
                  </a:cubicBezTo>
                  <a:cubicBezTo>
                    <a:pt x="217" y="4899"/>
                    <a:pt x="163" y="4926"/>
                    <a:pt x="123" y="4953"/>
                  </a:cubicBezTo>
                  <a:cubicBezTo>
                    <a:pt x="285" y="5494"/>
                    <a:pt x="407" y="6049"/>
                    <a:pt x="461" y="6604"/>
                  </a:cubicBezTo>
                  <a:cubicBezTo>
                    <a:pt x="474" y="6671"/>
                    <a:pt x="528" y="6712"/>
                    <a:pt x="596" y="6712"/>
                  </a:cubicBezTo>
                  <a:lnTo>
                    <a:pt x="623" y="6712"/>
                  </a:lnTo>
                  <a:cubicBezTo>
                    <a:pt x="650" y="6712"/>
                    <a:pt x="691" y="6685"/>
                    <a:pt x="704" y="6658"/>
                  </a:cubicBezTo>
                  <a:cubicBezTo>
                    <a:pt x="718" y="6631"/>
                    <a:pt x="731" y="6590"/>
                    <a:pt x="731" y="6563"/>
                  </a:cubicBezTo>
                  <a:lnTo>
                    <a:pt x="731" y="6509"/>
                  </a:lnTo>
                  <a:lnTo>
                    <a:pt x="731" y="6468"/>
                  </a:lnTo>
                  <a:cubicBezTo>
                    <a:pt x="813" y="6604"/>
                    <a:pt x="934" y="6726"/>
                    <a:pt x="1070" y="6807"/>
                  </a:cubicBezTo>
                  <a:cubicBezTo>
                    <a:pt x="1205" y="6915"/>
                    <a:pt x="1394" y="6969"/>
                    <a:pt x="1570" y="6983"/>
                  </a:cubicBezTo>
                  <a:cubicBezTo>
                    <a:pt x="1665" y="6983"/>
                    <a:pt x="1773" y="6956"/>
                    <a:pt x="1868" y="6915"/>
                  </a:cubicBezTo>
                  <a:cubicBezTo>
                    <a:pt x="1963" y="6874"/>
                    <a:pt x="2058" y="6820"/>
                    <a:pt x="2152" y="6753"/>
                  </a:cubicBezTo>
                  <a:cubicBezTo>
                    <a:pt x="2396" y="6509"/>
                    <a:pt x="2558" y="6184"/>
                    <a:pt x="2612" y="5846"/>
                  </a:cubicBezTo>
                  <a:cubicBezTo>
                    <a:pt x="2680" y="5467"/>
                    <a:pt x="2707" y="5088"/>
                    <a:pt x="2707" y="4709"/>
                  </a:cubicBezTo>
                  <a:lnTo>
                    <a:pt x="2707" y="4547"/>
                  </a:lnTo>
                  <a:lnTo>
                    <a:pt x="2707" y="4479"/>
                  </a:lnTo>
                  <a:lnTo>
                    <a:pt x="2707" y="4182"/>
                  </a:lnTo>
                  <a:cubicBezTo>
                    <a:pt x="2707" y="4006"/>
                    <a:pt x="2734" y="3843"/>
                    <a:pt x="2748" y="3695"/>
                  </a:cubicBezTo>
                  <a:cubicBezTo>
                    <a:pt x="2802" y="3302"/>
                    <a:pt x="2829" y="2910"/>
                    <a:pt x="2842" y="2517"/>
                  </a:cubicBezTo>
                  <a:cubicBezTo>
                    <a:pt x="2842" y="2314"/>
                    <a:pt x="2829" y="2111"/>
                    <a:pt x="2802" y="1909"/>
                  </a:cubicBezTo>
                  <a:cubicBezTo>
                    <a:pt x="2761" y="1719"/>
                    <a:pt x="2721" y="1530"/>
                    <a:pt x="2653" y="1340"/>
                  </a:cubicBezTo>
                  <a:cubicBezTo>
                    <a:pt x="2436" y="785"/>
                    <a:pt x="1976" y="352"/>
                    <a:pt x="1408" y="163"/>
                  </a:cubicBezTo>
                  <a:cubicBezTo>
                    <a:pt x="1219" y="95"/>
                    <a:pt x="1029" y="41"/>
                    <a:pt x="826" y="28"/>
                  </a:cubicBezTo>
                  <a:cubicBezTo>
                    <a:pt x="731" y="14"/>
                    <a:pt x="637" y="14"/>
                    <a:pt x="542" y="1"/>
                  </a:cubicBezTo>
                  <a:cubicBezTo>
                    <a:pt x="434" y="14"/>
                    <a:pt x="326" y="14"/>
                    <a:pt x="217" y="28"/>
                  </a:cubicBezTo>
                  <a:lnTo>
                    <a:pt x="244" y="1"/>
                  </a:lnTo>
                  <a:close/>
                </a:path>
              </a:pathLst>
            </a:custGeom>
            <a:solidFill>
              <a:srgbClr val="E7D8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4" name="Google Shape;4064;p68"/>
            <p:cNvSpPr>
              <a:spLocks/>
            </p:cNvSpPr>
            <p:nvPr/>
          </p:nvSpPr>
          <p:spPr bwMode="auto">
            <a:xfrm>
              <a:off x="5132400" y="3511950"/>
              <a:ext cx="242900" cy="180700"/>
            </a:xfrm>
            <a:custGeom>
              <a:avLst/>
              <a:gdLst>
                <a:gd name="T0" fmla="*/ 180925 w 9716"/>
                <a:gd name="T1" fmla="*/ 25 h 7228"/>
                <a:gd name="T2" fmla="*/ 176925 w 9716"/>
                <a:gd name="T3" fmla="*/ 50 h 7228"/>
                <a:gd name="T4" fmla="*/ 172200 w 9716"/>
                <a:gd name="T5" fmla="*/ 50 h 7228"/>
                <a:gd name="T6" fmla="*/ 110300 w 9716"/>
                <a:gd name="T7" fmla="*/ 8500 h 7228"/>
                <a:gd name="T8" fmla="*/ 52450 w 9716"/>
                <a:gd name="T9" fmla="*/ 31175 h 7228"/>
                <a:gd name="T10" fmla="*/ 27075 w 9716"/>
                <a:gd name="T11" fmla="*/ 48100 h 7228"/>
                <a:gd name="T12" fmla="*/ 4075 w 9716"/>
                <a:gd name="T13" fmla="*/ 69750 h 7228"/>
                <a:gd name="T14" fmla="*/ 1025 w 9716"/>
                <a:gd name="T15" fmla="*/ 73450 h 7228"/>
                <a:gd name="T16" fmla="*/ 25 w 9716"/>
                <a:gd name="T17" fmla="*/ 74825 h 7228"/>
                <a:gd name="T18" fmla="*/ 700 w 9716"/>
                <a:gd name="T19" fmla="*/ 84625 h 7228"/>
                <a:gd name="T20" fmla="*/ 7125 w 9716"/>
                <a:gd name="T21" fmla="*/ 107300 h 7228"/>
                <a:gd name="T22" fmla="*/ 19625 w 9716"/>
                <a:gd name="T23" fmla="*/ 131650 h 7228"/>
                <a:gd name="T24" fmla="*/ 58525 w 9716"/>
                <a:gd name="T25" fmla="*/ 166475 h 7228"/>
                <a:gd name="T26" fmla="*/ 83575 w 9716"/>
                <a:gd name="T27" fmla="*/ 176625 h 7228"/>
                <a:gd name="T28" fmla="*/ 111300 w 9716"/>
                <a:gd name="T29" fmla="*/ 180700 h 7228"/>
                <a:gd name="T30" fmla="*/ 117050 w 9716"/>
                <a:gd name="T31" fmla="*/ 180700 h 7228"/>
                <a:gd name="T32" fmla="*/ 141075 w 9716"/>
                <a:gd name="T33" fmla="*/ 178675 h 7228"/>
                <a:gd name="T34" fmla="*/ 168475 w 9716"/>
                <a:gd name="T35" fmla="*/ 170875 h 7228"/>
                <a:gd name="T36" fmla="*/ 210425 w 9716"/>
                <a:gd name="T37" fmla="*/ 140450 h 7228"/>
                <a:gd name="T38" fmla="*/ 234450 w 9716"/>
                <a:gd name="T39" fmla="*/ 96125 h 7228"/>
                <a:gd name="T40" fmla="*/ 237475 w 9716"/>
                <a:gd name="T41" fmla="*/ 20350 h 7228"/>
                <a:gd name="T42" fmla="*/ 234775 w 9716"/>
                <a:gd name="T43" fmla="*/ 9875 h 7228"/>
                <a:gd name="T44" fmla="*/ 233775 w 9716"/>
                <a:gd name="T45" fmla="*/ 6825 h 7228"/>
                <a:gd name="T46" fmla="*/ 232750 w 9716"/>
                <a:gd name="T47" fmla="*/ 6475 h 7228"/>
                <a:gd name="T48" fmla="*/ 231725 w 9716"/>
                <a:gd name="T49" fmla="*/ 6150 h 7228"/>
                <a:gd name="T50" fmla="*/ 180925 w 9716"/>
                <a:gd name="T51" fmla="*/ 25 h 722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716" h="7228" extrusionOk="0">
                  <a:moveTo>
                    <a:pt x="7237" y="1"/>
                  </a:moveTo>
                  <a:cubicBezTo>
                    <a:pt x="7184" y="1"/>
                    <a:pt x="7130" y="1"/>
                    <a:pt x="7077" y="2"/>
                  </a:cubicBezTo>
                  <a:lnTo>
                    <a:pt x="6888" y="2"/>
                  </a:lnTo>
                  <a:cubicBezTo>
                    <a:pt x="6049" y="29"/>
                    <a:pt x="5224" y="138"/>
                    <a:pt x="4412" y="340"/>
                  </a:cubicBezTo>
                  <a:cubicBezTo>
                    <a:pt x="3600" y="543"/>
                    <a:pt x="2829" y="855"/>
                    <a:pt x="2098" y="1247"/>
                  </a:cubicBezTo>
                  <a:cubicBezTo>
                    <a:pt x="1746" y="1450"/>
                    <a:pt x="1408" y="1667"/>
                    <a:pt x="1083" y="1924"/>
                  </a:cubicBezTo>
                  <a:cubicBezTo>
                    <a:pt x="745" y="2181"/>
                    <a:pt x="434" y="2465"/>
                    <a:pt x="163" y="2790"/>
                  </a:cubicBezTo>
                  <a:lnTo>
                    <a:pt x="41" y="2938"/>
                  </a:lnTo>
                  <a:lnTo>
                    <a:pt x="1" y="2993"/>
                  </a:lnTo>
                  <a:cubicBezTo>
                    <a:pt x="1" y="3128"/>
                    <a:pt x="14" y="3250"/>
                    <a:pt x="28" y="3385"/>
                  </a:cubicBezTo>
                  <a:cubicBezTo>
                    <a:pt x="82" y="3696"/>
                    <a:pt x="176" y="3994"/>
                    <a:pt x="285" y="4292"/>
                  </a:cubicBezTo>
                  <a:cubicBezTo>
                    <a:pt x="420" y="4630"/>
                    <a:pt x="582" y="4968"/>
                    <a:pt x="785" y="5266"/>
                  </a:cubicBezTo>
                  <a:cubicBezTo>
                    <a:pt x="1191" y="5848"/>
                    <a:pt x="1719" y="6335"/>
                    <a:pt x="2341" y="6659"/>
                  </a:cubicBezTo>
                  <a:cubicBezTo>
                    <a:pt x="2653" y="6835"/>
                    <a:pt x="2991" y="6971"/>
                    <a:pt x="3343" y="7065"/>
                  </a:cubicBezTo>
                  <a:cubicBezTo>
                    <a:pt x="3708" y="7160"/>
                    <a:pt x="4073" y="7214"/>
                    <a:pt x="4452" y="7228"/>
                  </a:cubicBezTo>
                  <a:lnTo>
                    <a:pt x="4682" y="7228"/>
                  </a:lnTo>
                  <a:cubicBezTo>
                    <a:pt x="5007" y="7228"/>
                    <a:pt x="5332" y="7201"/>
                    <a:pt x="5643" y="7147"/>
                  </a:cubicBezTo>
                  <a:cubicBezTo>
                    <a:pt x="6022" y="7092"/>
                    <a:pt x="6387" y="6984"/>
                    <a:pt x="6739" y="6835"/>
                  </a:cubicBezTo>
                  <a:cubicBezTo>
                    <a:pt x="7389" y="6565"/>
                    <a:pt x="7957" y="6159"/>
                    <a:pt x="8417" y="5618"/>
                  </a:cubicBezTo>
                  <a:cubicBezTo>
                    <a:pt x="8863" y="5103"/>
                    <a:pt x="9188" y="4495"/>
                    <a:pt x="9378" y="3845"/>
                  </a:cubicBezTo>
                  <a:cubicBezTo>
                    <a:pt x="9675" y="2857"/>
                    <a:pt x="9716" y="1815"/>
                    <a:pt x="9499" y="814"/>
                  </a:cubicBezTo>
                  <a:cubicBezTo>
                    <a:pt x="9472" y="679"/>
                    <a:pt x="9432" y="543"/>
                    <a:pt x="9391" y="395"/>
                  </a:cubicBezTo>
                  <a:lnTo>
                    <a:pt x="9351" y="273"/>
                  </a:lnTo>
                  <a:cubicBezTo>
                    <a:pt x="9337" y="259"/>
                    <a:pt x="9323" y="259"/>
                    <a:pt x="9310" y="259"/>
                  </a:cubicBezTo>
                  <a:cubicBezTo>
                    <a:pt x="9296" y="246"/>
                    <a:pt x="9283" y="246"/>
                    <a:pt x="9269" y="246"/>
                  </a:cubicBezTo>
                  <a:cubicBezTo>
                    <a:pt x="8603" y="82"/>
                    <a:pt x="7926" y="1"/>
                    <a:pt x="7237" y="1"/>
                  </a:cubicBezTo>
                  <a:close/>
                </a:path>
              </a:pathLst>
            </a:custGeom>
            <a:solidFill>
              <a:srgbClr val="E21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5" name="Google Shape;4065;p68"/>
            <p:cNvSpPr>
              <a:spLocks/>
            </p:cNvSpPr>
            <p:nvPr/>
          </p:nvSpPr>
          <p:spPr bwMode="auto">
            <a:xfrm>
              <a:off x="5132400" y="358675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BD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6" name="Google Shape;4066;p68"/>
            <p:cNvSpPr>
              <a:spLocks/>
            </p:cNvSpPr>
            <p:nvPr/>
          </p:nvSpPr>
          <p:spPr bwMode="auto">
            <a:xfrm>
              <a:off x="5241325" y="3605025"/>
              <a:ext cx="25050" cy="18625"/>
            </a:xfrm>
            <a:custGeom>
              <a:avLst/>
              <a:gdLst>
                <a:gd name="T0" fmla="*/ 11525 w 1002"/>
                <a:gd name="T1" fmla="*/ 0 h 745"/>
                <a:gd name="T2" fmla="*/ 8800 w 1002"/>
                <a:gd name="T3" fmla="*/ 675 h 745"/>
                <a:gd name="T4" fmla="*/ 6775 w 1002"/>
                <a:gd name="T5" fmla="*/ 1350 h 745"/>
                <a:gd name="T6" fmla="*/ 7125 w 1002"/>
                <a:gd name="T7" fmla="*/ 1350 h 745"/>
                <a:gd name="T8" fmla="*/ 5425 w 1002"/>
                <a:gd name="T9" fmla="*/ 2025 h 745"/>
                <a:gd name="T10" fmla="*/ 3725 w 1002"/>
                <a:gd name="T11" fmla="*/ 3050 h 745"/>
                <a:gd name="T12" fmla="*/ 2375 w 1002"/>
                <a:gd name="T13" fmla="*/ 4400 h 745"/>
                <a:gd name="T14" fmla="*/ 1700 w 1002"/>
                <a:gd name="T15" fmla="*/ 5075 h 745"/>
                <a:gd name="T16" fmla="*/ 1025 w 1002"/>
                <a:gd name="T17" fmla="*/ 6100 h 745"/>
                <a:gd name="T18" fmla="*/ 350 w 1002"/>
                <a:gd name="T19" fmla="*/ 7100 h 745"/>
                <a:gd name="T20" fmla="*/ 25 w 1002"/>
                <a:gd name="T21" fmla="*/ 8475 h 745"/>
                <a:gd name="T22" fmla="*/ 25 w 1002"/>
                <a:gd name="T23" fmla="*/ 9150 h 745"/>
                <a:gd name="T24" fmla="*/ 25 w 1002"/>
                <a:gd name="T25" fmla="*/ 10150 h 745"/>
                <a:gd name="T26" fmla="*/ 25 w 1002"/>
                <a:gd name="T27" fmla="*/ 10825 h 745"/>
                <a:gd name="T28" fmla="*/ 350 w 1002"/>
                <a:gd name="T29" fmla="*/ 12175 h 745"/>
                <a:gd name="T30" fmla="*/ 350 w 1002"/>
                <a:gd name="T31" fmla="*/ 12525 h 745"/>
                <a:gd name="T32" fmla="*/ 1025 w 1002"/>
                <a:gd name="T33" fmla="*/ 13525 h 745"/>
                <a:gd name="T34" fmla="*/ 1700 w 1002"/>
                <a:gd name="T35" fmla="*/ 14550 h 745"/>
                <a:gd name="T36" fmla="*/ 2375 w 1002"/>
                <a:gd name="T37" fmla="*/ 15225 h 745"/>
                <a:gd name="T38" fmla="*/ 3400 w 1002"/>
                <a:gd name="T39" fmla="*/ 16250 h 745"/>
                <a:gd name="T40" fmla="*/ 4750 w 1002"/>
                <a:gd name="T41" fmla="*/ 16925 h 745"/>
                <a:gd name="T42" fmla="*/ 6100 w 1002"/>
                <a:gd name="T43" fmla="*/ 17925 h 745"/>
                <a:gd name="T44" fmla="*/ 8125 w 1002"/>
                <a:gd name="T45" fmla="*/ 18275 h 745"/>
                <a:gd name="T46" fmla="*/ 9825 w 1002"/>
                <a:gd name="T47" fmla="*/ 18600 h 745"/>
                <a:gd name="T48" fmla="*/ 14900 w 1002"/>
                <a:gd name="T49" fmla="*/ 18600 h 745"/>
                <a:gd name="T50" fmla="*/ 17275 w 1002"/>
                <a:gd name="T51" fmla="*/ 18275 h 745"/>
                <a:gd name="T52" fmla="*/ 18275 w 1002"/>
                <a:gd name="T53" fmla="*/ 17925 h 745"/>
                <a:gd name="T54" fmla="*/ 19300 w 1002"/>
                <a:gd name="T55" fmla="*/ 17600 h 745"/>
                <a:gd name="T56" fmla="*/ 20650 w 1002"/>
                <a:gd name="T57" fmla="*/ 16925 h 745"/>
                <a:gd name="T58" fmla="*/ 21000 w 1002"/>
                <a:gd name="T59" fmla="*/ 16575 h 745"/>
                <a:gd name="T60" fmla="*/ 22000 w 1002"/>
                <a:gd name="T61" fmla="*/ 15900 h 745"/>
                <a:gd name="T62" fmla="*/ 22675 w 1002"/>
                <a:gd name="T63" fmla="*/ 15575 h 745"/>
                <a:gd name="T64" fmla="*/ 23350 w 1002"/>
                <a:gd name="T65" fmla="*/ 14900 h 745"/>
                <a:gd name="T66" fmla="*/ 23700 w 1002"/>
                <a:gd name="T67" fmla="*/ 14550 h 745"/>
                <a:gd name="T68" fmla="*/ 24025 w 1002"/>
                <a:gd name="T69" fmla="*/ 13875 h 745"/>
                <a:gd name="T70" fmla="*/ 24700 w 1002"/>
                <a:gd name="T71" fmla="*/ 12850 h 745"/>
                <a:gd name="T72" fmla="*/ 24700 w 1002"/>
                <a:gd name="T73" fmla="*/ 12525 h 745"/>
                <a:gd name="T74" fmla="*/ 25050 w 1002"/>
                <a:gd name="T75" fmla="*/ 12175 h 745"/>
                <a:gd name="T76" fmla="*/ 25050 w 1002"/>
                <a:gd name="T77" fmla="*/ 11850 h 745"/>
                <a:gd name="T78" fmla="*/ 25050 w 1002"/>
                <a:gd name="T79" fmla="*/ 11500 h 745"/>
                <a:gd name="T80" fmla="*/ 25050 w 1002"/>
                <a:gd name="T81" fmla="*/ 11175 h 745"/>
                <a:gd name="T82" fmla="*/ 25050 w 1002"/>
                <a:gd name="T83" fmla="*/ 10500 h 745"/>
                <a:gd name="T84" fmla="*/ 25050 w 1002"/>
                <a:gd name="T85" fmla="*/ 9825 h 745"/>
                <a:gd name="T86" fmla="*/ 25050 w 1002"/>
                <a:gd name="T87" fmla="*/ 9150 h 745"/>
                <a:gd name="T88" fmla="*/ 25050 w 1002"/>
                <a:gd name="T89" fmla="*/ 8800 h 745"/>
                <a:gd name="T90" fmla="*/ 24700 w 1002"/>
                <a:gd name="T91" fmla="*/ 7775 h 745"/>
                <a:gd name="T92" fmla="*/ 24375 w 1002"/>
                <a:gd name="T93" fmla="*/ 7100 h 745"/>
                <a:gd name="T94" fmla="*/ 24025 w 1002"/>
                <a:gd name="T95" fmla="*/ 6100 h 745"/>
                <a:gd name="T96" fmla="*/ 23700 w 1002"/>
                <a:gd name="T97" fmla="*/ 5750 h 745"/>
                <a:gd name="T98" fmla="*/ 23350 w 1002"/>
                <a:gd name="T99" fmla="*/ 5075 h 745"/>
                <a:gd name="T100" fmla="*/ 22350 w 1002"/>
                <a:gd name="T101" fmla="*/ 4075 h 745"/>
                <a:gd name="T102" fmla="*/ 20650 w 1002"/>
                <a:gd name="T103" fmla="*/ 3050 h 745"/>
                <a:gd name="T104" fmla="*/ 19625 w 1002"/>
                <a:gd name="T105" fmla="*/ 2700 h 745"/>
                <a:gd name="T106" fmla="*/ 17275 w 1002"/>
                <a:gd name="T107" fmla="*/ 1700 h 745"/>
                <a:gd name="T108" fmla="*/ 15575 w 1002"/>
                <a:gd name="T109" fmla="*/ 1350 h 745"/>
                <a:gd name="T110" fmla="*/ 13875 w 1002"/>
                <a:gd name="T111" fmla="*/ 1350 h 745"/>
                <a:gd name="T112" fmla="*/ 13875 w 1002"/>
                <a:gd name="T113" fmla="*/ 0 h 745"/>
                <a:gd name="T114" fmla="*/ 11525 w 1002"/>
                <a:gd name="T115" fmla="*/ 0 h 74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002" h="745" extrusionOk="0">
                  <a:moveTo>
                    <a:pt x="461" y="0"/>
                  </a:moveTo>
                  <a:cubicBezTo>
                    <a:pt x="434" y="0"/>
                    <a:pt x="393" y="14"/>
                    <a:pt x="352" y="27"/>
                  </a:cubicBezTo>
                  <a:lnTo>
                    <a:pt x="271" y="54"/>
                  </a:lnTo>
                  <a:lnTo>
                    <a:pt x="285" y="54"/>
                  </a:lnTo>
                  <a:lnTo>
                    <a:pt x="217" y="81"/>
                  </a:lnTo>
                  <a:cubicBezTo>
                    <a:pt x="190" y="95"/>
                    <a:pt x="163" y="108"/>
                    <a:pt x="149" y="122"/>
                  </a:cubicBezTo>
                  <a:lnTo>
                    <a:pt x="95" y="176"/>
                  </a:lnTo>
                  <a:lnTo>
                    <a:pt x="68" y="203"/>
                  </a:lnTo>
                  <a:lnTo>
                    <a:pt x="41" y="244"/>
                  </a:lnTo>
                  <a:cubicBezTo>
                    <a:pt x="28" y="257"/>
                    <a:pt x="28" y="271"/>
                    <a:pt x="14" y="284"/>
                  </a:cubicBezTo>
                  <a:cubicBezTo>
                    <a:pt x="14" y="311"/>
                    <a:pt x="1" y="325"/>
                    <a:pt x="1" y="339"/>
                  </a:cubicBezTo>
                  <a:lnTo>
                    <a:pt x="1" y="366"/>
                  </a:lnTo>
                  <a:cubicBezTo>
                    <a:pt x="1" y="379"/>
                    <a:pt x="1" y="393"/>
                    <a:pt x="1" y="406"/>
                  </a:cubicBezTo>
                  <a:cubicBezTo>
                    <a:pt x="1" y="415"/>
                    <a:pt x="1" y="424"/>
                    <a:pt x="1" y="433"/>
                  </a:cubicBezTo>
                  <a:cubicBezTo>
                    <a:pt x="1" y="460"/>
                    <a:pt x="1" y="474"/>
                    <a:pt x="14" y="487"/>
                  </a:cubicBezTo>
                  <a:cubicBezTo>
                    <a:pt x="14" y="494"/>
                    <a:pt x="14" y="498"/>
                    <a:pt x="14" y="501"/>
                  </a:cubicBezTo>
                  <a:cubicBezTo>
                    <a:pt x="14" y="514"/>
                    <a:pt x="28" y="528"/>
                    <a:pt x="41" y="541"/>
                  </a:cubicBezTo>
                  <a:cubicBezTo>
                    <a:pt x="41" y="555"/>
                    <a:pt x="55" y="569"/>
                    <a:pt x="68" y="582"/>
                  </a:cubicBezTo>
                  <a:cubicBezTo>
                    <a:pt x="68" y="596"/>
                    <a:pt x="82" y="596"/>
                    <a:pt x="95" y="609"/>
                  </a:cubicBezTo>
                  <a:cubicBezTo>
                    <a:pt x="109" y="623"/>
                    <a:pt x="122" y="636"/>
                    <a:pt x="136" y="650"/>
                  </a:cubicBezTo>
                  <a:cubicBezTo>
                    <a:pt x="149" y="663"/>
                    <a:pt x="163" y="677"/>
                    <a:pt x="190" y="677"/>
                  </a:cubicBezTo>
                  <a:lnTo>
                    <a:pt x="244" y="717"/>
                  </a:lnTo>
                  <a:cubicBezTo>
                    <a:pt x="271" y="717"/>
                    <a:pt x="298" y="731"/>
                    <a:pt x="325" y="731"/>
                  </a:cubicBezTo>
                  <a:cubicBezTo>
                    <a:pt x="352" y="744"/>
                    <a:pt x="379" y="744"/>
                    <a:pt x="393" y="744"/>
                  </a:cubicBezTo>
                  <a:lnTo>
                    <a:pt x="596" y="744"/>
                  </a:lnTo>
                  <a:cubicBezTo>
                    <a:pt x="623" y="744"/>
                    <a:pt x="650" y="744"/>
                    <a:pt x="691" y="731"/>
                  </a:cubicBezTo>
                  <a:lnTo>
                    <a:pt x="731" y="717"/>
                  </a:lnTo>
                  <a:lnTo>
                    <a:pt x="772" y="704"/>
                  </a:lnTo>
                  <a:lnTo>
                    <a:pt x="826" y="677"/>
                  </a:lnTo>
                  <a:lnTo>
                    <a:pt x="840" y="663"/>
                  </a:lnTo>
                  <a:lnTo>
                    <a:pt x="880" y="636"/>
                  </a:lnTo>
                  <a:lnTo>
                    <a:pt x="907" y="623"/>
                  </a:lnTo>
                  <a:lnTo>
                    <a:pt x="934" y="596"/>
                  </a:lnTo>
                  <a:lnTo>
                    <a:pt x="948" y="582"/>
                  </a:lnTo>
                  <a:lnTo>
                    <a:pt x="961" y="555"/>
                  </a:lnTo>
                  <a:lnTo>
                    <a:pt x="988" y="514"/>
                  </a:lnTo>
                  <a:lnTo>
                    <a:pt x="988" y="501"/>
                  </a:lnTo>
                  <a:cubicBezTo>
                    <a:pt x="988" y="501"/>
                    <a:pt x="988" y="487"/>
                    <a:pt x="1002" y="487"/>
                  </a:cubicBezTo>
                  <a:lnTo>
                    <a:pt x="1002" y="474"/>
                  </a:lnTo>
                  <a:cubicBezTo>
                    <a:pt x="1002" y="474"/>
                    <a:pt x="1002" y="460"/>
                    <a:pt x="1002" y="460"/>
                  </a:cubicBezTo>
                  <a:lnTo>
                    <a:pt x="1002" y="447"/>
                  </a:lnTo>
                  <a:cubicBezTo>
                    <a:pt x="1002" y="433"/>
                    <a:pt x="1002" y="420"/>
                    <a:pt x="1002" y="420"/>
                  </a:cubicBezTo>
                  <a:cubicBezTo>
                    <a:pt x="1002" y="406"/>
                    <a:pt x="1002" y="393"/>
                    <a:pt x="1002" y="393"/>
                  </a:cubicBezTo>
                  <a:cubicBezTo>
                    <a:pt x="1002" y="379"/>
                    <a:pt x="1002" y="366"/>
                    <a:pt x="1002" y="366"/>
                  </a:cubicBezTo>
                  <a:cubicBezTo>
                    <a:pt x="1002" y="366"/>
                    <a:pt x="1002" y="352"/>
                    <a:pt x="1002" y="352"/>
                  </a:cubicBezTo>
                  <a:cubicBezTo>
                    <a:pt x="1002" y="339"/>
                    <a:pt x="988" y="325"/>
                    <a:pt x="988" y="311"/>
                  </a:cubicBezTo>
                  <a:lnTo>
                    <a:pt x="975" y="284"/>
                  </a:lnTo>
                  <a:lnTo>
                    <a:pt x="961" y="244"/>
                  </a:lnTo>
                  <a:lnTo>
                    <a:pt x="948" y="230"/>
                  </a:lnTo>
                  <a:cubicBezTo>
                    <a:pt x="948" y="230"/>
                    <a:pt x="934" y="217"/>
                    <a:pt x="934" y="203"/>
                  </a:cubicBezTo>
                  <a:cubicBezTo>
                    <a:pt x="921" y="190"/>
                    <a:pt x="907" y="176"/>
                    <a:pt x="894" y="163"/>
                  </a:cubicBezTo>
                  <a:cubicBezTo>
                    <a:pt x="867" y="149"/>
                    <a:pt x="853" y="136"/>
                    <a:pt x="826" y="122"/>
                  </a:cubicBezTo>
                  <a:lnTo>
                    <a:pt x="785" y="108"/>
                  </a:lnTo>
                  <a:cubicBezTo>
                    <a:pt x="758" y="95"/>
                    <a:pt x="718" y="81"/>
                    <a:pt x="691" y="68"/>
                  </a:cubicBezTo>
                  <a:lnTo>
                    <a:pt x="623" y="54"/>
                  </a:lnTo>
                  <a:lnTo>
                    <a:pt x="555" y="54"/>
                  </a:lnTo>
                  <a:lnTo>
                    <a:pt x="555" y="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7" name="Google Shape;4067;p68"/>
            <p:cNvSpPr>
              <a:spLocks/>
            </p:cNvSpPr>
            <p:nvPr/>
          </p:nvSpPr>
          <p:spPr bwMode="auto">
            <a:xfrm>
              <a:off x="5264675" y="360807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8" name="Google Shape;4068;p68"/>
            <p:cNvSpPr>
              <a:spLocks/>
            </p:cNvSpPr>
            <p:nvPr/>
          </p:nvSpPr>
          <p:spPr bwMode="auto">
            <a:xfrm>
              <a:off x="5267725" y="3612800"/>
              <a:ext cx="0" cy="25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0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29" name="Google Shape;4069;p68"/>
            <p:cNvSpPr>
              <a:spLocks/>
            </p:cNvSpPr>
            <p:nvPr/>
          </p:nvSpPr>
          <p:spPr bwMode="auto">
            <a:xfrm>
              <a:off x="5267025" y="361652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0" name="Google Shape;4070;p68"/>
            <p:cNvSpPr>
              <a:spLocks/>
            </p:cNvSpPr>
            <p:nvPr/>
          </p:nvSpPr>
          <p:spPr bwMode="auto">
            <a:xfrm>
              <a:off x="5267025" y="36168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25 w 1"/>
                <a:gd name="T5" fmla="*/ 25 h 1"/>
                <a:gd name="T6" fmla="*/ 25 w 1"/>
                <a:gd name="T7" fmla="*/ 25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1" name="Google Shape;4071;p68"/>
            <p:cNvSpPr>
              <a:spLocks/>
            </p:cNvSpPr>
            <p:nvPr/>
          </p:nvSpPr>
          <p:spPr bwMode="auto">
            <a:xfrm>
              <a:off x="5267025" y="36168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25 w 1"/>
                <a:gd name="T5" fmla="*/ 25 h 1"/>
                <a:gd name="T6" fmla="*/ 25 w 1"/>
                <a:gd name="T7" fmla="*/ 25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2" name="Google Shape;4072;p68"/>
            <p:cNvSpPr>
              <a:spLocks/>
            </p:cNvSpPr>
            <p:nvPr/>
          </p:nvSpPr>
          <p:spPr bwMode="auto">
            <a:xfrm>
              <a:off x="5244375" y="362125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w 1"/>
                <a:gd name="T5" fmla="*/ 25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3" name="Google Shape;4073;p68"/>
            <p:cNvSpPr>
              <a:spLocks/>
            </p:cNvSpPr>
            <p:nvPr/>
          </p:nvSpPr>
          <p:spPr bwMode="auto">
            <a:xfrm>
              <a:off x="5301550" y="3540400"/>
              <a:ext cx="42975" cy="54500"/>
            </a:xfrm>
            <a:custGeom>
              <a:avLst/>
              <a:gdLst>
                <a:gd name="T0" fmla="*/ 25375 w 1719"/>
                <a:gd name="T1" fmla="*/ 25 h 2180"/>
                <a:gd name="T2" fmla="*/ 23350 w 1719"/>
                <a:gd name="T3" fmla="*/ 350 h 2180"/>
                <a:gd name="T4" fmla="*/ 20975 w 1719"/>
                <a:gd name="T5" fmla="*/ 1025 h 2180"/>
                <a:gd name="T6" fmla="*/ 21325 w 1719"/>
                <a:gd name="T7" fmla="*/ 1025 h 2180"/>
                <a:gd name="T8" fmla="*/ 17925 w 1719"/>
                <a:gd name="T9" fmla="*/ 2400 h 2180"/>
                <a:gd name="T10" fmla="*/ 15225 w 1719"/>
                <a:gd name="T11" fmla="*/ 4075 h 2180"/>
                <a:gd name="T12" fmla="*/ 11850 w 1719"/>
                <a:gd name="T13" fmla="*/ 6775 h 2180"/>
                <a:gd name="T14" fmla="*/ 9125 w 1719"/>
                <a:gd name="T15" fmla="*/ 9825 h 2180"/>
                <a:gd name="T16" fmla="*/ 6100 w 1719"/>
                <a:gd name="T17" fmla="*/ 13900 h 2180"/>
                <a:gd name="T18" fmla="*/ 3725 w 1719"/>
                <a:gd name="T19" fmla="*/ 18625 h 2180"/>
                <a:gd name="T20" fmla="*/ 1700 w 1719"/>
                <a:gd name="T21" fmla="*/ 23700 h 2180"/>
                <a:gd name="T22" fmla="*/ 675 w 1719"/>
                <a:gd name="T23" fmla="*/ 28425 h 2180"/>
                <a:gd name="T24" fmla="*/ 675 w 1719"/>
                <a:gd name="T25" fmla="*/ 28100 h 2180"/>
                <a:gd name="T26" fmla="*/ 0 w 1719"/>
                <a:gd name="T27" fmla="*/ 33175 h 2180"/>
                <a:gd name="T28" fmla="*/ 0 w 1719"/>
                <a:gd name="T29" fmla="*/ 37225 h 2180"/>
                <a:gd name="T30" fmla="*/ 0 w 1719"/>
                <a:gd name="T31" fmla="*/ 37575 h 2180"/>
                <a:gd name="T32" fmla="*/ 675 w 1719"/>
                <a:gd name="T33" fmla="*/ 40625 h 2180"/>
                <a:gd name="T34" fmla="*/ 1700 w 1719"/>
                <a:gd name="T35" fmla="*/ 44000 h 2180"/>
                <a:gd name="T36" fmla="*/ 1700 w 1719"/>
                <a:gd name="T37" fmla="*/ 43650 h 2180"/>
                <a:gd name="T38" fmla="*/ 2700 w 1719"/>
                <a:gd name="T39" fmla="*/ 46025 h 2180"/>
                <a:gd name="T40" fmla="*/ 4050 w 1719"/>
                <a:gd name="T41" fmla="*/ 48400 h 2180"/>
                <a:gd name="T42" fmla="*/ 5425 w 1719"/>
                <a:gd name="T43" fmla="*/ 50075 h 2180"/>
                <a:gd name="T44" fmla="*/ 6775 w 1719"/>
                <a:gd name="T45" fmla="*/ 51450 h 2180"/>
                <a:gd name="T46" fmla="*/ 8125 w 1719"/>
                <a:gd name="T47" fmla="*/ 52450 h 2180"/>
                <a:gd name="T48" fmla="*/ 9825 w 1719"/>
                <a:gd name="T49" fmla="*/ 53475 h 2180"/>
                <a:gd name="T50" fmla="*/ 11500 w 1719"/>
                <a:gd name="T51" fmla="*/ 54150 h 2180"/>
                <a:gd name="T52" fmla="*/ 13525 w 1719"/>
                <a:gd name="T53" fmla="*/ 54475 h 2180"/>
                <a:gd name="T54" fmla="*/ 17250 w 1719"/>
                <a:gd name="T55" fmla="*/ 54475 h 2180"/>
                <a:gd name="T56" fmla="*/ 19625 w 1719"/>
                <a:gd name="T57" fmla="*/ 54150 h 2180"/>
                <a:gd name="T58" fmla="*/ 19950 w 1719"/>
                <a:gd name="T59" fmla="*/ 54150 h 2180"/>
                <a:gd name="T60" fmla="*/ 22675 w 1719"/>
                <a:gd name="T61" fmla="*/ 53475 h 2180"/>
                <a:gd name="T62" fmla="*/ 23675 w 1719"/>
                <a:gd name="T63" fmla="*/ 52800 h 2180"/>
                <a:gd name="T64" fmla="*/ 24350 w 1719"/>
                <a:gd name="T65" fmla="*/ 52800 h 2180"/>
                <a:gd name="T66" fmla="*/ 25700 w 1719"/>
                <a:gd name="T67" fmla="*/ 52125 h 2180"/>
                <a:gd name="T68" fmla="*/ 26725 w 1719"/>
                <a:gd name="T69" fmla="*/ 51775 h 2180"/>
                <a:gd name="T70" fmla="*/ 27750 w 1719"/>
                <a:gd name="T71" fmla="*/ 50750 h 2180"/>
                <a:gd name="T72" fmla="*/ 28075 w 1719"/>
                <a:gd name="T73" fmla="*/ 50750 h 2180"/>
                <a:gd name="T74" fmla="*/ 29425 w 1719"/>
                <a:gd name="T75" fmla="*/ 50075 h 2180"/>
                <a:gd name="T76" fmla="*/ 29775 w 1719"/>
                <a:gd name="T77" fmla="*/ 49750 h 2180"/>
                <a:gd name="T78" fmla="*/ 30100 w 1719"/>
                <a:gd name="T79" fmla="*/ 49400 h 2180"/>
                <a:gd name="T80" fmla="*/ 30450 w 1719"/>
                <a:gd name="T81" fmla="*/ 49400 h 2180"/>
                <a:gd name="T82" fmla="*/ 30775 w 1719"/>
                <a:gd name="T83" fmla="*/ 49075 h 2180"/>
                <a:gd name="T84" fmla="*/ 31125 w 1719"/>
                <a:gd name="T85" fmla="*/ 48725 h 2180"/>
                <a:gd name="T86" fmla="*/ 33825 w 1719"/>
                <a:gd name="T87" fmla="*/ 46025 h 2180"/>
                <a:gd name="T88" fmla="*/ 36875 w 1719"/>
                <a:gd name="T89" fmla="*/ 41625 h 2180"/>
                <a:gd name="T90" fmla="*/ 39250 w 1719"/>
                <a:gd name="T91" fmla="*/ 37225 h 2180"/>
                <a:gd name="T92" fmla="*/ 41275 w 1719"/>
                <a:gd name="T93" fmla="*/ 32150 h 2180"/>
                <a:gd name="T94" fmla="*/ 42300 w 1719"/>
                <a:gd name="T95" fmla="*/ 27425 h 2180"/>
                <a:gd name="T96" fmla="*/ 42975 w 1719"/>
                <a:gd name="T97" fmla="*/ 22350 h 2180"/>
                <a:gd name="T98" fmla="*/ 42975 w 1719"/>
                <a:gd name="T99" fmla="*/ 17950 h 2180"/>
                <a:gd name="T100" fmla="*/ 42300 w 1719"/>
                <a:gd name="T101" fmla="*/ 14575 h 2180"/>
                <a:gd name="T102" fmla="*/ 41600 w 1719"/>
                <a:gd name="T103" fmla="*/ 11850 h 2180"/>
                <a:gd name="T104" fmla="*/ 40250 w 1719"/>
                <a:gd name="T105" fmla="*/ 9500 h 2180"/>
                <a:gd name="T106" fmla="*/ 38900 w 1719"/>
                <a:gd name="T107" fmla="*/ 7125 h 2180"/>
                <a:gd name="T108" fmla="*/ 37900 w 1719"/>
                <a:gd name="T109" fmla="*/ 5775 h 2180"/>
                <a:gd name="T110" fmla="*/ 36525 w 1719"/>
                <a:gd name="T111" fmla="*/ 4075 h 2180"/>
                <a:gd name="T112" fmla="*/ 34850 w 1719"/>
                <a:gd name="T113" fmla="*/ 3075 h 2180"/>
                <a:gd name="T114" fmla="*/ 33150 w 1719"/>
                <a:gd name="T115" fmla="*/ 2050 h 2180"/>
                <a:gd name="T116" fmla="*/ 31475 w 1719"/>
                <a:gd name="T117" fmla="*/ 1375 h 2180"/>
                <a:gd name="T118" fmla="*/ 29425 w 1719"/>
                <a:gd name="T119" fmla="*/ 1025 h 2180"/>
                <a:gd name="T120" fmla="*/ 25025 w 1719"/>
                <a:gd name="T121" fmla="*/ 1025 h 2180"/>
                <a:gd name="T122" fmla="*/ 25375 w 1719"/>
                <a:gd name="T123" fmla="*/ 25 h 21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719" h="2180" extrusionOk="0">
                  <a:moveTo>
                    <a:pt x="1015" y="1"/>
                  </a:moveTo>
                  <a:cubicBezTo>
                    <a:pt x="988" y="1"/>
                    <a:pt x="961" y="1"/>
                    <a:pt x="934" y="14"/>
                  </a:cubicBezTo>
                  <a:lnTo>
                    <a:pt x="839" y="41"/>
                  </a:lnTo>
                  <a:lnTo>
                    <a:pt x="853" y="41"/>
                  </a:lnTo>
                  <a:cubicBezTo>
                    <a:pt x="798" y="55"/>
                    <a:pt x="758" y="68"/>
                    <a:pt x="717" y="96"/>
                  </a:cubicBezTo>
                  <a:cubicBezTo>
                    <a:pt x="677" y="123"/>
                    <a:pt x="650" y="136"/>
                    <a:pt x="609" y="163"/>
                  </a:cubicBezTo>
                  <a:cubicBezTo>
                    <a:pt x="568" y="190"/>
                    <a:pt x="514" y="231"/>
                    <a:pt x="474" y="271"/>
                  </a:cubicBezTo>
                  <a:cubicBezTo>
                    <a:pt x="433" y="312"/>
                    <a:pt x="393" y="353"/>
                    <a:pt x="365" y="393"/>
                  </a:cubicBezTo>
                  <a:cubicBezTo>
                    <a:pt x="325" y="447"/>
                    <a:pt x="284" y="501"/>
                    <a:pt x="244" y="556"/>
                  </a:cubicBezTo>
                  <a:cubicBezTo>
                    <a:pt x="203" y="623"/>
                    <a:pt x="176" y="677"/>
                    <a:pt x="149" y="745"/>
                  </a:cubicBezTo>
                  <a:cubicBezTo>
                    <a:pt x="108" y="813"/>
                    <a:pt x="95" y="880"/>
                    <a:pt x="68" y="948"/>
                  </a:cubicBezTo>
                  <a:cubicBezTo>
                    <a:pt x="54" y="1016"/>
                    <a:pt x="41" y="1070"/>
                    <a:pt x="27" y="1137"/>
                  </a:cubicBezTo>
                  <a:cubicBezTo>
                    <a:pt x="27" y="1137"/>
                    <a:pt x="27" y="1124"/>
                    <a:pt x="27" y="1124"/>
                  </a:cubicBezTo>
                  <a:cubicBezTo>
                    <a:pt x="14" y="1192"/>
                    <a:pt x="14" y="1259"/>
                    <a:pt x="0" y="1327"/>
                  </a:cubicBezTo>
                  <a:cubicBezTo>
                    <a:pt x="0" y="1381"/>
                    <a:pt x="0" y="1435"/>
                    <a:pt x="0" y="1489"/>
                  </a:cubicBezTo>
                  <a:lnTo>
                    <a:pt x="0" y="1503"/>
                  </a:lnTo>
                  <a:cubicBezTo>
                    <a:pt x="14" y="1543"/>
                    <a:pt x="14" y="1584"/>
                    <a:pt x="27" y="1625"/>
                  </a:cubicBezTo>
                  <a:cubicBezTo>
                    <a:pt x="41" y="1665"/>
                    <a:pt x="54" y="1706"/>
                    <a:pt x="68" y="1760"/>
                  </a:cubicBezTo>
                  <a:lnTo>
                    <a:pt x="68" y="1746"/>
                  </a:lnTo>
                  <a:cubicBezTo>
                    <a:pt x="81" y="1787"/>
                    <a:pt x="95" y="1814"/>
                    <a:pt x="108" y="1841"/>
                  </a:cubicBezTo>
                  <a:cubicBezTo>
                    <a:pt x="122" y="1868"/>
                    <a:pt x="135" y="1909"/>
                    <a:pt x="162" y="1936"/>
                  </a:cubicBezTo>
                  <a:cubicBezTo>
                    <a:pt x="176" y="1963"/>
                    <a:pt x="190" y="1976"/>
                    <a:pt x="217" y="2003"/>
                  </a:cubicBezTo>
                  <a:lnTo>
                    <a:pt x="271" y="2058"/>
                  </a:lnTo>
                  <a:cubicBezTo>
                    <a:pt x="284" y="2071"/>
                    <a:pt x="298" y="2085"/>
                    <a:pt x="325" y="2098"/>
                  </a:cubicBezTo>
                  <a:cubicBezTo>
                    <a:pt x="352" y="2112"/>
                    <a:pt x="365" y="2125"/>
                    <a:pt x="393" y="2139"/>
                  </a:cubicBezTo>
                  <a:lnTo>
                    <a:pt x="460" y="2166"/>
                  </a:lnTo>
                  <a:lnTo>
                    <a:pt x="541" y="2179"/>
                  </a:lnTo>
                  <a:lnTo>
                    <a:pt x="690" y="2179"/>
                  </a:lnTo>
                  <a:cubicBezTo>
                    <a:pt x="731" y="2179"/>
                    <a:pt x="758" y="2179"/>
                    <a:pt x="785" y="2166"/>
                  </a:cubicBezTo>
                  <a:lnTo>
                    <a:pt x="798" y="2166"/>
                  </a:lnTo>
                  <a:cubicBezTo>
                    <a:pt x="839" y="2152"/>
                    <a:pt x="866" y="2152"/>
                    <a:pt x="907" y="2139"/>
                  </a:cubicBezTo>
                  <a:lnTo>
                    <a:pt x="947" y="2112"/>
                  </a:lnTo>
                  <a:lnTo>
                    <a:pt x="974" y="2112"/>
                  </a:lnTo>
                  <a:lnTo>
                    <a:pt x="1028" y="2085"/>
                  </a:lnTo>
                  <a:lnTo>
                    <a:pt x="1069" y="2071"/>
                  </a:lnTo>
                  <a:lnTo>
                    <a:pt x="1110" y="2030"/>
                  </a:lnTo>
                  <a:lnTo>
                    <a:pt x="1123" y="2030"/>
                  </a:lnTo>
                  <a:lnTo>
                    <a:pt x="1177" y="2003"/>
                  </a:lnTo>
                  <a:lnTo>
                    <a:pt x="1191" y="1990"/>
                  </a:lnTo>
                  <a:cubicBezTo>
                    <a:pt x="1204" y="1990"/>
                    <a:pt x="1204" y="1976"/>
                    <a:pt x="1204" y="1976"/>
                  </a:cubicBezTo>
                  <a:lnTo>
                    <a:pt x="1218" y="1976"/>
                  </a:lnTo>
                  <a:lnTo>
                    <a:pt x="1231" y="1963"/>
                  </a:lnTo>
                  <a:lnTo>
                    <a:pt x="1245" y="1949"/>
                  </a:lnTo>
                  <a:cubicBezTo>
                    <a:pt x="1286" y="1909"/>
                    <a:pt x="1313" y="1882"/>
                    <a:pt x="1353" y="1841"/>
                  </a:cubicBezTo>
                  <a:cubicBezTo>
                    <a:pt x="1394" y="1787"/>
                    <a:pt x="1434" y="1733"/>
                    <a:pt x="1475" y="1665"/>
                  </a:cubicBezTo>
                  <a:cubicBezTo>
                    <a:pt x="1516" y="1611"/>
                    <a:pt x="1543" y="1543"/>
                    <a:pt x="1570" y="1489"/>
                  </a:cubicBezTo>
                  <a:cubicBezTo>
                    <a:pt x="1597" y="1422"/>
                    <a:pt x="1624" y="1354"/>
                    <a:pt x="1651" y="1286"/>
                  </a:cubicBezTo>
                  <a:cubicBezTo>
                    <a:pt x="1664" y="1219"/>
                    <a:pt x="1678" y="1151"/>
                    <a:pt x="1692" y="1097"/>
                  </a:cubicBezTo>
                  <a:cubicBezTo>
                    <a:pt x="1705" y="1029"/>
                    <a:pt x="1719" y="962"/>
                    <a:pt x="1719" y="894"/>
                  </a:cubicBezTo>
                  <a:lnTo>
                    <a:pt x="1719" y="718"/>
                  </a:lnTo>
                  <a:cubicBezTo>
                    <a:pt x="1719" y="677"/>
                    <a:pt x="1705" y="623"/>
                    <a:pt x="1692" y="583"/>
                  </a:cubicBezTo>
                  <a:cubicBezTo>
                    <a:pt x="1678" y="542"/>
                    <a:pt x="1678" y="501"/>
                    <a:pt x="1664" y="474"/>
                  </a:cubicBezTo>
                  <a:cubicBezTo>
                    <a:pt x="1651" y="447"/>
                    <a:pt x="1637" y="407"/>
                    <a:pt x="1610" y="380"/>
                  </a:cubicBezTo>
                  <a:cubicBezTo>
                    <a:pt x="1597" y="339"/>
                    <a:pt x="1583" y="312"/>
                    <a:pt x="1556" y="285"/>
                  </a:cubicBezTo>
                  <a:cubicBezTo>
                    <a:pt x="1543" y="258"/>
                    <a:pt x="1529" y="244"/>
                    <a:pt x="1516" y="231"/>
                  </a:cubicBezTo>
                  <a:cubicBezTo>
                    <a:pt x="1489" y="204"/>
                    <a:pt x="1475" y="190"/>
                    <a:pt x="1461" y="163"/>
                  </a:cubicBezTo>
                  <a:cubicBezTo>
                    <a:pt x="1434" y="150"/>
                    <a:pt x="1421" y="136"/>
                    <a:pt x="1394" y="123"/>
                  </a:cubicBezTo>
                  <a:cubicBezTo>
                    <a:pt x="1380" y="109"/>
                    <a:pt x="1353" y="96"/>
                    <a:pt x="1326" y="82"/>
                  </a:cubicBezTo>
                  <a:cubicBezTo>
                    <a:pt x="1313" y="82"/>
                    <a:pt x="1286" y="68"/>
                    <a:pt x="1259" y="55"/>
                  </a:cubicBezTo>
                  <a:lnTo>
                    <a:pt x="1177" y="41"/>
                  </a:lnTo>
                  <a:lnTo>
                    <a:pt x="1001" y="41"/>
                  </a:lnTo>
                  <a:lnTo>
                    <a:pt x="1015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4" name="Google Shape;4074;p68"/>
            <p:cNvSpPr>
              <a:spLocks/>
            </p:cNvSpPr>
            <p:nvPr/>
          </p:nvSpPr>
          <p:spPr bwMode="auto">
            <a:xfrm>
              <a:off x="5327250" y="354040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5" name="Google Shape;4075;p68"/>
            <p:cNvSpPr>
              <a:spLocks/>
            </p:cNvSpPr>
            <p:nvPr/>
          </p:nvSpPr>
          <p:spPr bwMode="auto">
            <a:xfrm>
              <a:off x="5331650" y="354040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6" name="Google Shape;4076;p68"/>
            <p:cNvSpPr>
              <a:spLocks/>
            </p:cNvSpPr>
            <p:nvPr/>
          </p:nvSpPr>
          <p:spPr bwMode="auto">
            <a:xfrm>
              <a:off x="5335375" y="354142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7" name="Google Shape;4077;p68"/>
            <p:cNvSpPr>
              <a:spLocks/>
            </p:cNvSpPr>
            <p:nvPr/>
          </p:nvSpPr>
          <p:spPr bwMode="auto">
            <a:xfrm>
              <a:off x="5335375" y="354142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8" name="Google Shape;4078;p68"/>
            <p:cNvSpPr>
              <a:spLocks/>
            </p:cNvSpPr>
            <p:nvPr/>
          </p:nvSpPr>
          <p:spPr bwMode="auto">
            <a:xfrm>
              <a:off x="5341125" y="354615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39" name="Google Shape;4079;p68"/>
            <p:cNvSpPr>
              <a:spLocks/>
            </p:cNvSpPr>
            <p:nvPr/>
          </p:nvSpPr>
          <p:spPr bwMode="auto">
            <a:xfrm>
              <a:off x="5341125" y="354615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0" name="Google Shape;4080;p68"/>
            <p:cNvSpPr>
              <a:spLocks/>
            </p:cNvSpPr>
            <p:nvPr/>
          </p:nvSpPr>
          <p:spPr bwMode="auto">
            <a:xfrm>
              <a:off x="5341125" y="354615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w 1"/>
                <a:gd name="T5" fmla="*/ 25 h 1"/>
                <a:gd name="T6" fmla="*/ 0 w 1"/>
                <a:gd name="T7" fmla="*/ 25 h 1"/>
                <a:gd name="T8" fmla="*/ 0 w 1"/>
                <a:gd name="T9" fmla="*/ 25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1" name="Google Shape;4081;p68"/>
            <p:cNvSpPr>
              <a:spLocks/>
            </p:cNvSpPr>
            <p:nvPr/>
          </p:nvSpPr>
          <p:spPr bwMode="auto">
            <a:xfrm>
              <a:off x="5329950" y="359080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25 w 1"/>
                <a:gd name="T5" fmla="*/ 25 h 1"/>
                <a:gd name="T6" fmla="*/ 25 w 1"/>
                <a:gd name="T7" fmla="*/ 25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2" name="Google Shape;4082;p68"/>
            <p:cNvSpPr>
              <a:spLocks/>
            </p:cNvSpPr>
            <p:nvPr/>
          </p:nvSpPr>
          <p:spPr bwMode="auto">
            <a:xfrm>
              <a:off x="5329950" y="3591150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25 w 1"/>
                <a:gd name="T5" fmla="*/ 0 h 1"/>
                <a:gd name="T6" fmla="*/ 25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3" name="Google Shape;4083;p68"/>
            <p:cNvSpPr>
              <a:spLocks/>
            </p:cNvSpPr>
            <p:nvPr/>
          </p:nvSpPr>
          <p:spPr bwMode="auto">
            <a:xfrm>
              <a:off x="5329625" y="3590800"/>
              <a:ext cx="350" cy="25"/>
            </a:xfrm>
            <a:custGeom>
              <a:avLst/>
              <a:gdLst>
                <a:gd name="T0" fmla="*/ 350 w 14"/>
                <a:gd name="T1" fmla="*/ 25 h 1"/>
                <a:gd name="T2" fmla="*/ 0 w 14"/>
                <a:gd name="T3" fmla="*/ 25 h 1"/>
                <a:gd name="T4" fmla="*/ 0 w 14"/>
                <a:gd name="T5" fmla="*/ 25 h 1"/>
                <a:gd name="T6" fmla="*/ 350 w 14"/>
                <a:gd name="T7" fmla="*/ 25 h 1"/>
                <a:gd name="T8" fmla="*/ 350 w 14"/>
                <a:gd name="T9" fmla="*/ 25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" h="1" extrusionOk="0">
                  <a:moveTo>
                    <a:pt x="14" y="1"/>
                  </a:moveTo>
                  <a:lnTo>
                    <a:pt x="0" y="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4" name="Google Shape;4084;p68"/>
            <p:cNvSpPr>
              <a:spLocks/>
            </p:cNvSpPr>
            <p:nvPr/>
          </p:nvSpPr>
          <p:spPr bwMode="auto">
            <a:xfrm>
              <a:off x="5311700" y="359352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5" name="Google Shape;4085;p68"/>
            <p:cNvSpPr>
              <a:spLocks/>
            </p:cNvSpPr>
            <p:nvPr/>
          </p:nvSpPr>
          <p:spPr bwMode="auto">
            <a:xfrm>
              <a:off x="5311700" y="359352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6" name="Google Shape;4086;p68"/>
            <p:cNvSpPr>
              <a:spLocks/>
            </p:cNvSpPr>
            <p:nvPr/>
          </p:nvSpPr>
          <p:spPr bwMode="auto">
            <a:xfrm>
              <a:off x="5294425" y="3623625"/>
              <a:ext cx="52800" cy="54475"/>
            </a:xfrm>
            <a:custGeom>
              <a:avLst/>
              <a:gdLst>
                <a:gd name="T0" fmla="*/ 28450 w 2112"/>
                <a:gd name="T1" fmla="*/ 0 h 2179"/>
                <a:gd name="T2" fmla="*/ 25050 w 2112"/>
                <a:gd name="T3" fmla="*/ 700 h 2179"/>
                <a:gd name="T4" fmla="*/ 18975 w 2112"/>
                <a:gd name="T5" fmla="*/ 3400 h 2179"/>
                <a:gd name="T6" fmla="*/ 12875 w 2112"/>
                <a:gd name="T7" fmla="*/ 8800 h 2179"/>
                <a:gd name="T8" fmla="*/ 5425 w 2112"/>
                <a:gd name="T9" fmla="*/ 18950 h 2179"/>
                <a:gd name="T10" fmla="*/ 1050 w 2112"/>
                <a:gd name="T11" fmla="*/ 30450 h 2179"/>
                <a:gd name="T12" fmla="*/ 25 w 2112"/>
                <a:gd name="T13" fmla="*/ 38025 h 2179"/>
                <a:gd name="T14" fmla="*/ 25 w 2112"/>
                <a:gd name="T15" fmla="*/ 38025 h 2179"/>
                <a:gd name="T16" fmla="*/ 25 w 2112"/>
                <a:gd name="T17" fmla="*/ 37900 h 2179"/>
                <a:gd name="T18" fmla="*/ 25 w 2112"/>
                <a:gd name="T19" fmla="*/ 38225 h 2179"/>
                <a:gd name="T20" fmla="*/ 25 w 2112"/>
                <a:gd name="T21" fmla="*/ 38025 h 2179"/>
                <a:gd name="T22" fmla="*/ 25 w 2112"/>
                <a:gd name="T23" fmla="*/ 38025 h 2179"/>
                <a:gd name="T24" fmla="*/ 1050 w 2112"/>
                <a:gd name="T25" fmla="*/ 43300 h 2179"/>
                <a:gd name="T26" fmla="*/ 2400 w 2112"/>
                <a:gd name="T27" fmla="*/ 46700 h 2179"/>
                <a:gd name="T28" fmla="*/ 3750 w 2112"/>
                <a:gd name="T29" fmla="*/ 48375 h 2179"/>
                <a:gd name="T30" fmla="*/ 5425 w 2112"/>
                <a:gd name="T31" fmla="*/ 50075 h 2179"/>
                <a:gd name="T32" fmla="*/ 5100 w 2112"/>
                <a:gd name="T33" fmla="*/ 50075 h 2179"/>
                <a:gd name="T34" fmla="*/ 6800 w 2112"/>
                <a:gd name="T35" fmla="*/ 51425 h 2179"/>
                <a:gd name="T36" fmla="*/ 8825 w 2112"/>
                <a:gd name="T37" fmla="*/ 52775 h 2179"/>
                <a:gd name="T38" fmla="*/ 11175 w 2112"/>
                <a:gd name="T39" fmla="*/ 53800 h 2179"/>
                <a:gd name="T40" fmla="*/ 12875 w 2112"/>
                <a:gd name="T41" fmla="*/ 54125 h 2179"/>
                <a:gd name="T42" fmla="*/ 15250 w 2112"/>
                <a:gd name="T43" fmla="*/ 54475 h 2179"/>
                <a:gd name="T44" fmla="*/ 16950 w 2112"/>
                <a:gd name="T45" fmla="*/ 54475 h 2179"/>
                <a:gd name="T46" fmla="*/ 29125 w 2112"/>
                <a:gd name="T47" fmla="*/ 46700 h 2179"/>
                <a:gd name="T48" fmla="*/ 48050 w 2112"/>
                <a:gd name="T49" fmla="*/ 29450 h 2179"/>
                <a:gd name="T50" fmla="*/ 52125 w 2112"/>
                <a:gd name="T51" fmla="*/ 24375 h 2179"/>
                <a:gd name="T52" fmla="*/ 52800 w 2112"/>
                <a:gd name="T53" fmla="*/ 19625 h 2179"/>
                <a:gd name="T54" fmla="*/ 51775 w 2112"/>
                <a:gd name="T55" fmla="*/ 14550 h 2179"/>
                <a:gd name="T56" fmla="*/ 49750 w 2112"/>
                <a:gd name="T57" fmla="*/ 10150 h 2179"/>
                <a:gd name="T58" fmla="*/ 46375 w 2112"/>
                <a:gd name="T59" fmla="*/ 5750 h 2179"/>
                <a:gd name="T60" fmla="*/ 41625 w 2112"/>
                <a:gd name="T61" fmla="*/ 2375 h 2179"/>
                <a:gd name="T62" fmla="*/ 36550 w 2112"/>
                <a:gd name="T63" fmla="*/ 350 h 2179"/>
                <a:gd name="T64" fmla="*/ 36900 w 2112"/>
                <a:gd name="T65" fmla="*/ 350 h 2179"/>
                <a:gd name="T66" fmla="*/ 31475 w 2112"/>
                <a:gd name="T67" fmla="*/ 0 h 2179"/>
                <a:gd name="T68" fmla="*/ 28450 w 2112"/>
                <a:gd name="T69" fmla="*/ 350 h 2179"/>
                <a:gd name="T70" fmla="*/ 28450 w 2112"/>
                <a:gd name="T71" fmla="*/ 0 h 217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112" h="2179" extrusionOk="0">
                  <a:moveTo>
                    <a:pt x="1138" y="0"/>
                  </a:moveTo>
                  <a:cubicBezTo>
                    <a:pt x="1083" y="14"/>
                    <a:pt x="1043" y="14"/>
                    <a:pt x="1002" y="28"/>
                  </a:cubicBezTo>
                  <a:cubicBezTo>
                    <a:pt x="921" y="55"/>
                    <a:pt x="826" y="95"/>
                    <a:pt x="759" y="136"/>
                  </a:cubicBezTo>
                  <a:cubicBezTo>
                    <a:pt x="678" y="203"/>
                    <a:pt x="583" y="271"/>
                    <a:pt x="515" y="352"/>
                  </a:cubicBezTo>
                  <a:cubicBezTo>
                    <a:pt x="393" y="474"/>
                    <a:pt x="299" y="609"/>
                    <a:pt x="217" y="758"/>
                  </a:cubicBezTo>
                  <a:cubicBezTo>
                    <a:pt x="136" y="907"/>
                    <a:pt x="82" y="1056"/>
                    <a:pt x="42" y="1218"/>
                  </a:cubicBezTo>
                  <a:cubicBezTo>
                    <a:pt x="15" y="1311"/>
                    <a:pt x="2" y="1416"/>
                    <a:pt x="1" y="1521"/>
                  </a:cubicBezTo>
                  <a:cubicBezTo>
                    <a:pt x="1" y="1519"/>
                    <a:pt x="1" y="1518"/>
                    <a:pt x="1" y="1516"/>
                  </a:cubicBezTo>
                  <a:lnTo>
                    <a:pt x="1" y="1529"/>
                  </a:lnTo>
                  <a:cubicBezTo>
                    <a:pt x="1" y="1527"/>
                    <a:pt x="1" y="1524"/>
                    <a:pt x="1" y="1521"/>
                  </a:cubicBezTo>
                  <a:cubicBezTo>
                    <a:pt x="2" y="1587"/>
                    <a:pt x="15" y="1653"/>
                    <a:pt x="42" y="1732"/>
                  </a:cubicBezTo>
                  <a:cubicBezTo>
                    <a:pt x="55" y="1773"/>
                    <a:pt x="69" y="1827"/>
                    <a:pt x="96" y="1868"/>
                  </a:cubicBezTo>
                  <a:cubicBezTo>
                    <a:pt x="109" y="1895"/>
                    <a:pt x="136" y="1922"/>
                    <a:pt x="150" y="1935"/>
                  </a:cubicBezTo>
                  <a:cubicBezTo>
                    <a:pt x="163" y="1962"/>
                    <a:pt x="190" y="1990"/>
                    <a:pt x="217" y="2003"/>
                  </a:cubicBezTo>
                  <a:lnTo>
                    <a:pt x="204" y="2003"/>
                  </a:lnTo>
                  <a:cubicBezTo>
                    <a:pt x="231" y="2017"/>
                    <a:pt x="245" y="2044"/>
                    <a:pt x="272" y="2057"/>
                  </a:cubicBezTo>
                  <a:cubicBezTo>
                    <a:pt x="299" y="2071"/>
                    <a:pt x="326" y="2098"/>
                    <a:pt x="353" y="2111"/>
                  </a:cubicBezTo>
                  <a:cubicBezTo>
                    <a:pt x="380" y="2125"/>
                    <a:pt x="407" y="2138"/>
                    <a:pt x="447" y="2152"/>
                  </a:cubicBezTo>
                  <a:cubicBezTo>
                    <a:pt x="461" y="2152"/>
                    <a:pt x="488" y="2165"/>
                    <a:pt x="515" y="2165"/>
                  </a:cubicBezTo>
                  <a:cubicBezTo>
                    <a:pt x="542" y="2179"/>
                    <a:pt x="569" y="2179"/>
                    <a:pt x="610" y="2179"/>
                  </a:cubicBezTo>
                  <a:lnTo>
                    <a:pt x="678" y="2179"/>
                  </a:lnTo>
                  <a:cubicBezTo>
                    <a:pt x="840" y="2084"/>
                    <a:pt x="1002" y="1990"/>
                    <a:pt x="1165" y="1868"/>
                  </a:cubicBezTo>
                  <a:cubicBezTo>
                    <a:pt x="1449" y="1665"/>
                    <a:pt x="1692" y="1435"/>
                    <a:pt x="1922" y="1178"/>
                  </a:cubicBezTo>
                  <a:cubicBezTo>
                    <a:pt x="1977" y="1110"/>
                    <a:pt x="2031" y="1042"/>
                    <a:pt x="2085" y="975"/>
                  </a:cubicBezTo>
                  <a:cubicBezTo>
                    <a:pt x="2098" y="907"/>
                    <a:pt x="2112" y="853"/>
                    <a:pt x="2112" y="785"/>
                  </a:cubicBezTo>
                  <a:cubicBezTo>
                    <a:pt x="2098" y="718"/>
                    <a:pt x="2098" y="650"/>
                    <a:pt x="2071" y="582"/>
                  </a:cubicBezTo>
                  <a:cubicBezTo>
                    <a:pt x="2058" y="515"/>
                    <a:pt x="2031" y="461"/>
                    <a:pt x="1990" y="406"/>
                  </a:cubicBezTo>
                  <a:cubicBezTo>
                    <a:pt x="1949" y="339"/>
                    <a:pt x="1909" y="285"/>
                    <a:pt x="1855" y="230"/>
                  </a:cubicBezTo>
                  <a:cubicBezTo>
                    <a:pt x="1801" y="176"/>
                    <a:pt x="1733" y="136"/>
                    <a:pt x="1665" y="95"/>
                  </a:cubicBezTo>
                  <a:cubicBezTo>
                    <a:pt x="1598" y="55"/>
                    <a:pt x="1544" y="41"/>
                    <a:pt x="1462" y="14"/>
                  </a:cubicBezTo>
                  <a:lnTo>
                    <a:pt x="1476" y="14"/>
                  </a:lnTo>
                  <a:cubicBezTo>
                    <a:pt x="1395" y="0"/>
                    <a:pt x="1327" y="0"/>
                    <a:pt x="1259" y="0"/>
                  </a:cubicBezTo>
                  <a:cubicBezTo>
                    <a:pt x="1219" y="0"/>
                    <a:pt x="1178" y="0"/>
                    <a:pt x="1138" y="14"/>
                  </a:cubicBezTo>
                  <a:lnTo>
                    <a:pt x="1138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7" name="Google Shape;4087;p68"/>
            <p:cNvSpPr>
              <a:spLocks/>
            </p:cNvSpPr>
            <p:nvPr/>
          </p:nvSpPr>
          <p:spPr bwMode="auto">
            <a:xfrm>
              <a:off x="5331300" y="36239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8" name="Google Shape;4088;p68"/>
            <p:cNvSpPr>
              <a:spLocks/>
            </p:cNvSpPr>
            <p:nvPr/>
          </p:nvSpPr>
          <p:spPr bwMode="auto">
            <a:xfrm>
              <a:off x="5331300" y="36239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25 w 1"/>
                <a:gd name="T5" fmla="*/ 25 h 1"/>
                <a:gd name="T6" fmla="*/ 25 w 1"/>
                <a:gd name="T7" fmla="*/ 25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49" name="Google Shape;4089;p68"/>
            <p:cNvSpPr>
              <a:spLocks/>
            </p:cNvSpPr>
            <p:nvPr/>
          </p:nvSpPr>
          <p:spPr bwMode="auto">
            <a:xfrm>
              <a:off x="5331300" y="362395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0" name="Google Shape;4090;p68"/>
            <p:cNvSpPr>
              <a:spLocks/>
            </p:cNvSpPr>
            <p:nvPr/>
          </p:nvSpPr>
          <p:spPr bwMode="auto">
            <a:xfrm>
              <a:off x="5331300" y="36239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1" name="Google Shape;4091;p68"/>
            <p:cNvSpPr>
              <a:spLocks/>
            </p:cNvSpPr>
            <p:nvPr/>
          </p:nvSpPr>
          <p:spPr bwMode="auto">
            <a:xfrm>
              <a:off x="5344500" y="363377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25 w 1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2" name="Google Shape;4092;p68"/>
            <p:cNvSpPr>
              <a:spLocks/>
            </p:cNvSpPr>
            <p:nvPr/>
          </p:nvSpPr>
          <p:spPr bwMode="auto">
            <a:xfrm>
              <a:off x="5295450" y="3666250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3" name="Google Shape;4093;p68"/>
            <p:cNvSpPr>
              <a:spLocks/>
            </p:cNvSpPr>
            <p:nvPr/>
          </p:nvSpPr>
          <p:spPr bwMode="auto">
            <a:xfrm>
              <a:off x="5307300" y="367740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4" name="Google Shape;4094;p68"/>
            <p:cNvSpPr>
              <a:spLocks/>
            </p:cNvSpPr>
            <p:nvPr/>
          </p:nvSpPr>
          <p:spPr bwMode="auto">
            <a:xfrm>
              <a:off x="5307300" y="367775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5" name="Google Shape;4095;p68"/>
            <p:cNvSpPr>
              <a:spLocks/>
            </p:cNvSpPr>
            <p:nvPr/>
          </p:nvSpPr>
          <p:spPr bwMode="auto">
            <a:xfrm>
              <a:off x="5307300" y="367775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6" name="Google Shape;4096;p68"/>
            <p:cNvSpPr>
              <a:spLocks/>
            </p:cNvSpPr>
            <p:nvPr/>
          </p:nvSpPr>
          <p:spPr bwMode="auto">
            <a:xfrm>
              <a:off x="5155075" y="3627000"/>
              <a:ext cx="99800" cy="66000"/>
            </a:xfrm>
            <a:custGeom>
              <a:avLst/>
              <a:gdLst>
                <a:gd name="T0" fmla="*/ 41275 w 3992"/>
                <a:gd name="T1" fmla="*/ 25 h 2640"/>
                <a:gd name="T2" fmla="*/ 41950 w 3992"/>
                <a:gd name="T3" fmla="*/ 350 h 2640"/>
                <a:gd name="T4" fmla="*/ 27075 w 3992"/>
                <a:gd name="T5" fmla="*/ 2725 h 2640"/>
                <a:gd name="T6" fmla="*/ 14900 w 3992"/>
                <a:gd name="T7" fmla="*/ 8475 h 2640"/>
                <a:gd name="T8" fmla="*/ 9125 w 3992"/>
                <a:gd name="T9" fmla="*/ 12525 h 2640"/>
                <a:gd name="T10" fmla="*/ 4075 w 3992"/>
                <a:gd name="T11" fmla="*/ 16925 h 2640"/>
                <a:gd name="T12" fmla="*/ 675 w 3992"/>
                <a:gd name="T13" fmla="*/ 21000 h 2640"/>
                <a:gd name="T14" fmla="*/ 0 w 3992"/>
                <a:gd name="T15" fmla="*/ 21675 h 2640"/>
                <a:gd name="T16" fmla="*/ 35525 w 3992"/>
                <a:gd name="T17" fmla="*/ 51775 h 2640"/>
                <a:gd name="T18" fmla="*/ 60550 w 3992"/>
                <a:gd name="T19" fmla="*/ 61925 h 2640"/>
                <a:gd name="T20" fmla="*/ 88300 w 3992"/>
                <a:gd name="T21" fmla="*/ 65975 h 2640"/>
                <a:gd name="T22" fmla="*/ 96750 w 3992"/>
                <a:gd name="T23" fmla="*/ 65975 h 2640"/>
                <a:gd name="T24" fmla="*/ 98775 w 3992"/>
                <a:gd name="T25" fmla="*/ 59550 h 2640"/>
                <a:gd name="T26" fmla="*/ 99800 w 3992"/>
                <a:gd name="T27" fmla="*/ 47375 h 2640"/>
                <a:gd name="T28" fmla="*/ 98100 w 3992"/>
                <a:gd name="T29" fmla="*/ 36550 h 2640"/>
                <a:gd name="T30" fmla="*/ 93700 w 3992"/>
                <a:gd name="T31" fmla="*/ 26750 h 2640"/>
                <a:gd name="T32" fmla="*/ 85250 w 3992"/>
                <a:gd name="T33" fmla="*/ 16600 h 2640"/>
                <a:gd name="T34" fmla="*/ 73075 w 3992"/>
                <a:gd name="T35" fmla="*/ 7800 h 2640"/>
                <a:gd name="T36" fmla="*/ 57500 w 3992"/>
                <a:gd name="T37" fmla="*/ 1700 h 2640"/>
                <a:gd name="T38" fmla="*/ 42975 w 3992"/>
                <a:gd name="T39" fmla="*/ 25 h 2640"/>
                <a:gd name="T40" fmla="*/ 41275 w 3992"/>
                <a:gd name="T41" fmla="*/ 25 h 26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2" h="2640" extrusionOk="0">
                  <a:moveTo>
                    <a:pt x="1651" y="1"/>
                  </a:moveTo>
                  <a:lnTo>
                    <a:pt x="1678" y="14"/>
                  </a:lnTo>
                  <a:cubicBezTo>
                    <a:pt x="1475" y="28"/>
                    <a:pt x="1286" y="55"/>
                    <a:pt x="1083" y="109"/>
                  </a:cubicBezTo>
                  <a:cubicBezTo>
                    <a:pt x="907" y="163"/>
                    <a:pt x="744" y="244"/>
                    <a:pt x="596" y="339"/>
                  </a:cubicBezTo>
                  <a:cubicBezTo>
                    <a:pt x="514" y="393"/>
                    <a:pt x="433" y="434"/>
                    <a:pt x="365" y="501"/>
                  </a:cubicBezTo>
                  <a:cubicBezTo>
                    <a:pt x="298" y="556"/>
                    <a:pt x="230" y="623"/>
                    <a:pt x="163" y="677"/>
                  </a:cubicBezTo>
                  <a:cubicBezTo>
                    <a:pt x="122" y="731"/>
                    <a:pt x="68" y="786"/>
                    <a:pt x="27" y="840"/>
                  </a:cubicBezTo>
                  <a:lnTo>
                    <a:pt x="0" y="867"/>
                  </a:lnTo>
                  <a:cubicBezTo>
                    <a:pt x="379" y="1367"/>
                    <a:pt x="866" y="1773"/>
                    <a:pt x="1421" y="2071"/>
                  </a:cubicBezTo>
                  <a:cubicBezTo>
                    <a:pt x="1732" y="2247"/>
                    <a:pt x="2070" y="2382"/>
                    <a:pt x="2422" y="2477"/>
                  </a:cubicBezTo>
                  <a:cubicBezTo>
                    <a:pt x="2788" y="2572"/>
                    <a:pt x="3153" y="2626"/>
                    <a:pt x="3532" y="2639"/>
                  </a:cubicBezTo>
                  <a:lnTo>
                    <a:pt x="3870" y="2639"/>
                  </a:lnTo>
                  <a:cubicBezTo>
                    <a:pt x="3897" y="2558"/>
                    <a:pt x="3924" y="2463"/>
                    <a:pt x="3951" y="2382"/>
                  </a:cubicBezTo>
                  <a:cubicBezTo>
                    <a:pt x="3978" y="2220"/>
                    <a:pt x="3992" y="2057"/>
                    <a:pt x="3992" y="1895"/>
                  </a:cubicBezTo>
                  <a:cubicBezTo>
                    <a:pt x="3992" y="1746"/>
                    <a:pt x="3965" y="1611"/>
                    <a:pt x="3924" y="1462"/>
                  </a:cubicBezTo>
                  <a:cubicBezTo>
                    <a:pt x="3884" y="1327"/>
                    <a:pt x="3816" y="1192"/>
                    <a:pt x="3748" y="1070"/>
                  </a:cubicBezTo>
                  <a:cubicBezTo>
                    <a:pt x="3654" y="921"/>
                    <a:pt x="3545" y="786"/>
                    <a:pt x="3410" y="664"/>
                  </a:cubicBezTo>
                  <a:cubicBezTo>
                    <a:pt x="3261" y="528"/>
                    <a:pt x="3099" y="407"/>
                    <a:pt x="2923" y="312"/>
                  </a:cubicBezTo>
                  <a:cubicBezTo>
                    <a:pt x="2720" y="204"/>
                    <a:pt x="2517" y="123"/>
                    <a:pt x="2300" y="68"/>
                  </a:cubicBezTo>
                  <a:cubicBezTo>
                    <a:pt x="2111" y="28"/>
                    <a:pt x="1922" y="1"/>
                    <a:pt x="1719" y="1"/>
                  </a:cubicBezTo>
                  <a:lnTo>
                    <a:pt x="165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7" name="Google Shape;4097;p68"/>
            <p:cNvSpPr>
              <a:spLocks/>
            </p:cNvSpPr>
            <p:nvPr/>
          </p:nvSpPr>
          <p:spPr bwMode="auto">
            <a:xfrm>
              <a:off x="5213250" y="3629025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8" name="Google Shape;4098;p68"/>
            <p:cNvSpPr>
              <a:spLocks/>
            </p:cNvSpPr>
            <p:nvPr/>
          </p:nvSpPr>
          <p:spPr bwMode="auto">
            <a:xfrm>
              <a:off x="5213250" y="3629025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59" name="Google Shape;4099;p68"/>
            <p:cNvSpPr>
              <a:spLocks/>
            </p:cNvSpPr>
            <p:nvPr/>
          </p:nvSpPr>
          <p:spPr bwMode="auto">
            <a:xfrm>
              <a:off x="5169950" y="363547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25 w 1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0" name="Google Shape;4100;p68"/>
            <p:cNvSpPr>
              <a:spLocks/>
            </p:cNvSpPr>
            <p:nvPr/>
          </p:nvSpPr>
          <p:spPr bwMode="auto">
            <a:xfrm>
              <a:off x="5173325" y="3514350"/>
              <a:ext cx="104550" cy="69725"/>
            </a:xfrm>
            <a:custGeom>
              <a:avLst/>
              <a:gdLst>
                <a:gd name="T0" fmla="*/ 101175 w 4182"/>
                <a:gd name="T1" fmla="*/ 25 h 2789"/>
                <a:gd name="T2" fmla="*/ 69375 w 4182"/>
                <a:gd name="T3" fmla="*/ 6100 h 2789"/>
                <a:gd name="T4" fmla="*/ 11525 w 4182"/>
                <a:gd name="T5" fmla="*/ 28775 h 2789"/>
                <a:gd name="T6" fmla="*/ 25 w 4182"/>
                <a:gd name="T7" fmla="*/ 35550 h 2789"/>
                <a:gd name="T8" fmla="*/ 1025 w 4182"/>
                <a:gd name="T9" fmla="*/ 37900 h 2789"/>
                <a:gd name="T10" fmla="*/ 3400 w 4182"/>
                <a:gd name="T11" fmla="*/ 42300 h 2789"/>
                <a:gd name="T12" fmla="*/ 8150 w 4182"/>
                <a:gd name="T13" fmla="*/ 49075 h 2789"/>
                <a:gd name="T14" fmla="*/ 13225 w 4182"/>
                <a:gd name="T15" fmla="*/ 54825 h 2789"/>
                <a:gd name="T16" fmla="*/ 26075 w 4182"/>
                <a:gd name="T17" fmla="*/ 64300 h 2789"/>
                <a:gd name="T18" fmla="*/ 31825 w 4182"/>
                <a:gd name="T19" fmla="*/ 66675 h 2789"/>
                <a:gd name="T20" fmla="*/ 37225 w 4182"/>
                <a:gd name="T21" fmla="*/ 68350 h 2789"/>
                <a:gd name="T22" fmla="*/ 44000 w 4182"/>
                <a:gd name="T23" fmla="*/ 69700 h 2789"/>
                <a:gd name="T24" fmla="*/ 51100 w 4182"/>
                <a:gd name="T25" fmla="*/ 69700 h 2789"/>
                <a:gd name="T26" fmla="*/ 59550 w 4182"/>
                <a:gd name="T27" fmla="*/ 69025 h 2789"/>
                <a:gd name="T28" fmla="*/ 67350 w 4182"/>
                <a:gd name="T29" fmla="*/ 67350 h 2789"/>
                <a:gd name="T30" fmla="*/ 67000 w 4182"/>
                <a:gd name="T31" fmla="*/ 67350 h 2789"/>
                <a:gd name="T32" fmla="*/ 74450 w 4182"/>
                <a:gd name="T33" fmla="*/ 64625 h 2789"/>
                <a:gd name="T34" fmla="*/ 80875 w 4182"/>
                <a:gd name="T35" fmla="*/ 61250 h 2789"/>
                <a:gd name="T36" fmla="*/ 86950 w 4182"/>
                <a:gd name="T37" fmla="*/ 56850 h 2789"/>
                <a:gd name="T38" fmla="*/ 91700 w 4182"/>
                <a:gd name="T39" fmla="*/ 52800 h 2789"/>
                <a:gd name="T40" fmla="*/ 98125 w 4182"/>
                <a:gd name="T41" fmla="*/ 44325 h 2789"/>
                <a:gd name="T42" fmla="*/ 102850 w 4182"/>
                <a:gd name="T43" fmla="*/ 30125 h 2789"/>
                <a:gd name="T44" fmla="*/ 104550 w 4182"/>
                <a:gd name="T45" fmla="*/ 13900 h 2789"/>
                <a:gd name="T46" fmla="*/ 103200 w 4182"/>
                <a:gd name="T47" fmla="*/ 4075 h 2789"/>
                <a:gd name="T48" fmla="*/ 103200 w 4182"/>
                <a:gd name="T49" fmla="*/ 4425 h 2789"/>
                <a:gd name="T50" fmla="*/ 101175 w 4182"/>
                <a:gd name="T51" fmla="*/ 25 h 278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4182" h="2789" extrusionOk="0">
                  <a:moveTo>
                    <a:pt x="4047" y="1"/>
                  </a:moveTo>
                  <a:cubicBezTo>
                    <a:pt x="3614" y="55"/>
                    <a:pt x="3194" y="136"/>
                    <a:pt x="2775" y="244"/>
                  </a:cubicBezTo>
                  <a:cubicBezTo>
                    <a:pt x="1963" y="447"/>
                    <a:pt x="1192" y="745"/>
                    <a:pt x="461" y="1151"/>
                  </a:cubicBezTo>
                  <a:cubicBezTo>
                    <a:pt x="312" y="1232"/>
                    <a:pt x="150" y="1327"/>
                    <a:pt x="1" y="1422"/>
                  </a:cubicBezTo>
                  <a:cubicBezTo>
                    <a:pt x="14" y="1462"/>
                    <a:pt x="28" y="1489"/>
                    <a:pt x="41" y="1516"/>
                  </a:cubicBezTo>
                  <a:cubicBezTo>
                    <a:pt x="68" y="1584"/>
                    <a:pt x="96" y="1638"/>
                    <a:pt x="136" y="1692"/>
                  </a:cubicBezTo>
                  <a:cubicBezTo>
                    <a:pt x="190" y="1787"/>
                    <a:pt x="258" y="1882"/>
                    <a:pt x="326" y="1963"/>
                  </a:cubicBezTo>
                  <a:cubicBezTo>
                    <a:pt x="393" y="2044"/>
                    <a:pt x="461" y="2112"/>
                    <a:pt x="529" y="2193"/>
                  </a:cubicBezTo>
                  <a:cubicBezTo>
                    <a:pt x="691" y="2342"/>
                    <a:pt x="853" y="2464"/>
                    <a:pt x="1043" y="2572"/>
                  </a:cubicBezTo>
                  <a:cubicBezTo>
                    <a:pt x="1110" y="2612"/>
                    <a:pt x="1192" y="2639"/>
                    <a:pt x="1273" y="2667"/>
                  </a:cubicBezTo>
                  <a:cubicBezTo>
                    <a:pt x="1340" y="2694"/>
                    <a:pt x="1422" y="2721"/>
                    <a:pt x="1489" y="2734"/>
                  </a:cubicBezTo>
                  <a:cubicBezTo>
                    <a:pt x="1584" y="2761"/>
                    <a:pt x="1679" y="2775"/>
                    <a:pt x="1760" y="2788"/>
                  </a:cubicBezTo>
                  <a:lnTo>
                    <a:pt x="2044" y="2788"/>
                  </a:lnTo>
                  <a:cubicBezTo>
                    <a:pt x="2166" y="2788"/>
                    <a:pt x="2274" y="2775"/>
                    <a:pt x="2382" y="2761"/>
                  </a:cubicBezTo>
                  <a:cubicBezTo>
                    <a:pt x="2491" y="2748"/>
                    <a:pt x="2599" y="2721"/>
                    <a:pt x="2694" y="2694"/>
                  </a:cubicBezTo>
                  <a:lnTo>
                    <a:pt x="2680" y="2694"/>
                  </a:lnTo>
                  <a:cubicBezTo>
                    <a:pt x="2788" y="2653"/>
                    <a:pt x="2883" y="2626"/>
                    <a:pt x="2978" y="2585"/>
                  </a:cubicBezTo>
                  <a:cubicBezTo>
                    <a:pt x="3072" y="2545"/>
                    <a:pt x="3154" y="2491"/>
                    <a:pt x="3235" y="2450"/>
                  </a:cubicBezTo>
                  <a:cubicBezTo>
                    <a:pt x="3316" y="2396"/>
                    <a:pt x="3397" y="2342"/>
                    <a:pt x="3478" y="2274"/>
                  </a:cubicBezTo>
                  <a:cubicBezTo>
                    <a:pt x="3546" y="2220"/>
                    <a:pt x="3600" y="2166"/>
                    <a:pt x="3668" y="2112"/>
                  </a:cubicBezTo>
                  <a:cubicBezTo>
                    <a:pt x="3762" y="2004"/>
                    <a:pt x="3857" y="1895"/>
                    <a:pt x="3925" y="1773"/>
                  </a:cubicBezTo>
                  <a:cubicBezTo>
                    <a:pt x="4006" y="1584"/>
                    <a:pt x="4074" y="1395"/>
                    <a:pt x="4114" y="1205"/>
                  </a:cubicBezTo>
                  <a:cubicBezTo>
                    <a:pt x="4168" y="989"/>
                    <a:pt x="4182" y="772"/>
                    <a:pt x="4182" y="556"/>
                  </a:cubicBezTo>
                  <a:cubicBezTo>
                    <a:pt x="4182" y="420"/>
                    <a:pt x="4155" y="299"/>
                    <a:pt x="4128" y="163"/>
                  </a:cubicBezTo>
                  <a:cubicBezTo>
                    <a:pt x="4128" y="163"/>
                    <a:pt x="4128" y="177"/>
                    <a:pt x="4128" y="177"/>
                  </a:cubicBezTo>
                  <a:cubicBezTo>
                    <a:pt x="4101" y="109"/>
                    <a:pt x="4074" y="55"/>
                    <a:pt x="4047" y="1"/>
                  </a:cubicBez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1" name="Google Shape;4101;p68"/>
            <p:cNvSpPr>
              <a:spLocks/>
            </p:cNvSpPr>
            <p:nvPr/>
          </p:nvSpPr>
          <p:spPr bwMode="auto">
            <a:xfrm>
              <a:off x="5270750" y="3558675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2" name="Google Shape;4102;p68"/>
            <p:cNvSpPr>
              <a:spLocks/>
            </p:cNvSpPr>
            <p:nvPr/>
          </p:nvSpPr>
          <p:spPr bwMode="auto">
            <a:xfrm>
              <a:off x="5210550" y="358270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3" name="Google Shape;4103;p68"/>
            <p:cNvSpPr>
              <a:spLocks/>
            </p:cNvSpPr>
            <p:nvPr/>
          </p:nvSpPr>
          <p:spPr bwMode="auto">
            <a:xfrm>
              <a:off x="5210550" y="358270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4" name="Google Shape;4104;p68"/>
            <p:cNvSpPr>
              <a:spLocks/>
            </p:cNvSpPr>
            <p:nvPr/>
          </p:nvSpPr>
          <p:spPr bwMode="auto">
            <a:xfrm>
              <a:off x="5210550" y="358270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5" name="Google Shape;4105;p68"/>
            <p:cNvSpPr>
              <a:spLocks/>
            </p:cNvSpPr>
            <p:nvPr/>
          </p:nvSpPr>
          <p:spPr bwMode="auto">
            <a:xfrm>
              <a:off x="5192625" y="3512000"/>
              <a:ext cx="182675" cy="176250"/>
            </a:xfrm>
            <a:custGeom>
              <a:avLst/>
              <a:gdLst>
                <a:gd name="T0" fmla="*/ 111975 w 7307"/>
                <a:gd name="T1" fmla="*/ 0 h 7050"/>
                <a:gd name="T2" fmla="*/ 50075 w 7307"/>
                <a:gd name="T3" fmla="*/ 8450 h 7050"/>
                <a:gd name="T4" fmla="*/ 0 w 7307"/>
                <a:gd name="T5" fmla="*/ 27075 h 7050"/>
                <a:gd name="T6" fmla="*/ 7775 w 7307"/>
                <a:gd name="T7" fmla="*/ 24700 h 7050"/>
                <a:gd name="T8" fmla="*/ 33500 w 7307"/>
                <a:gd name="T9" fmla="*/ 19275 h 7050"/>
                <a:gd name="T10" fmla="*/ 56500 w 7307"/>
                <a:gd name="T11" fmla="*/ 17600 h 7050"/>
                <a:gd name="T12" fmla="*/ 65300 w 7307"/>
                <a:gd name="T13" fmla="*/ 17925 h 7050"/>
                <a:gd name="T14" fmla="*/ 94725 w 7307"/>
                <a:gd name="T15" fmla="*/ 23675 h 7050"/>
                <a:gd name="T16" fmla="*/ 115025 w 7307"/>
                <a:gd name="T17" fmla="*/ 34500 h 7050"/>
                <a:gd name="T18" fmla="*/ 122800 w 7307"/>
                <a:gd name="T19" fmla="*/ 41275 h 7050"/>
                <a:gd name="T20" fmla="*/ 128875 w 7307"/>
                <a:gd name="T21" fmla="*/ 49050 h 7050"/>
                <a:gd name="T22" fmla="*/ 137000 w 7307"/>
                <a:gd name="T23" fmla="*/ 67325 h 7050"/>
                <a:gd name="T24" fmla="*/ 139700 w 7307"/>
                <a:gd name="T25" fmla="*/ 87275 h 7050"/>
                <a:gd name="T26" fmla="*/ 137675 w 7307"/>
                <a:gd name="T27" fmla="*/ 107925 h 7050"/>
                <a:gd name="T28" fmla="*/ 131250 w 7307"/>
                <a:gd name="T29" fmla="*/ 128900 h 7050"/>
                <a:gd name="T30" fmla="*/ 121100 w 7307"/>
                <a:gd name="T31" fmla="*/ 148175 h 7050"/>
                <a:gd name="T32" fmla="*/ 107575 w 7307"/>
                <a:gd name="T33" fmla="*/ 164750 h 7050"/>
                <a:gd name="T34" fmla="*/ 93375 w 7307"/>
                <a:gd name="T35" fmla="*/ 176250 h 7050"/>
                <a:gd name="T36" fmla="*/ 108250 w 7307"/>
                <a:gd name="T37" fmla="*/ 171175 h 7050"/>
                <a:gd name="T38" fmla="*/ 131250 w 7307"/>
                <a:gd name="T39" fmla="*/ 158325 h 7050"/>
                <a:gd name="T40" fmla="*/ 150200 w 7307"/>
                <a:gd name="T41" fmla="*/ 141075 h 7050"/>
                <a:gd name="T42" fmla="*/ 174225 w 7307"/>
                <a:gd name="T43" fmla="*/ 96425 h 7050"/>
                <a:gd name="T44" fmla="*/ 177250 w 7307"/>
                <a:gd name="T45" fmla="*/ 20650 h 7050"/>
                <a:gd name="T46" fmla="*/ 174225 w 7307"/>
                <a:gd name="T47" fmla="*/ 10150 h 7050"/>
                <a:gd name="T48" fmla="*/ 173875 w 7307"/>
                <a:gd name="T49" fmla="*/ 8800 h 7050"/>
                <a:gd name="T50" fmla="*/ 173200 w 7307"/>
                <a:gd name="T51" fmla="*/ 7100 h 7050"/>
                <a:gd name="T52" fmla="*/ 172175 w 7307"/>
                <a:gd name="T53" fmla="*/ 6425 h 7050"/>
                <a:gd name="T54" fmla="*/ 171500 w 7307"/>
                <a:gd name="T55" fmla="*/ 6425 h 7050"/>
                <a:gd name="T56" fmla="*/ 116375 w 7307"/>
                <a:gd name="T57" fmla="*/ 0 h 7050"/>
                <a:gd name="T58" fmla="*/ 111975 w 7307"/>
                <a:gd name="T59" fmla="*/ 0 h 705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7307" h="7050" extrusionOk="0">
                  <a:moveTo>
                    <a:pt x="4479" y="0"/>
                  </a:moveTo>
                  <a:cubicBezTo>
                    <a:pt x="3640" y="14"/>
                    <a:pt x="2815" y="136"/>
                    <a:pt x="2003" y="338"/>
                  </a:cubicBezTo>
                  <a:cubicBezTo>
                    <a:pt x="1313" y="514"/>
                    <a:pt x="636" y="758"/>
                    <a:pt x="0" y="1083"/>
                  </a:cubicBezTo>
                  <a:cubicBezTo>
                    <a:pt x="95" y="1056"/>
                    <a:pt x="203" y="1029"/>
                    <a:pt x="311" y="988"/>
                  </a:cubicBezTo>
                  <a:cubicBezTo>
                    <a:pt x="650" y="893"/>
                    <a:pt x="1001" y="826"/>
                    <a:pt x="1340" y="771"/>
                  </a:cubicBezTo>
                  <a:cubicBezTo>
                    <a:pt x="1651" y="731"/>
                    <a:pt x="1949" y="704"/>
                    <a:pt x="2260" y="704"/>
                  </a:cubicBezTo>
                  <a:cubicBezTo>
                    <a:pt x="2382" y="704"/>
                    <a:pt x="2490" y="704"/>
                    <a:pt x="2612" y="717"/>
                  </a:cubicBezTo>
                  <a:cubicBezTo>
                    <a:pt x="3018" y="744"/>
                    <a:pt x="3410" y="826"/>
                    <a:pt x="3789" y="947"/>
                  </a:cubicBezTo>
                  <a:cubicBezTo>
                    <a:pt x="4086" y="1042"/>
                    <a:pt x="4357" y="1191"/>
                    <a:pt x="4601" y="1380"/>
                  </a:cubicBezTo>
                  <a:cubicBezTo>
                    <a:pt x="4722" y="1462"/>
                    <a:pt x="4817" y="1556"/>
                    <a:pt x="4912" y="1651"/>
                  </a:cubicBezTo>
                  <a:cubicBezTo>
                    <a:pt x="5007" y="1746"/>
                    <a:pt x="5088" y="1854"/>
                    <a:pt x="5155" y="1962"/>
                  </a:cubicBezTo>
                  <a:cubicBezTo>
                    <a:pt x="5304" y="2192"/>
                    <a:pt x="5413" y="2436"/>
                    <a:pt x="5480" y="2693"/>
                  </a:cubicBezTo>
                  <a:cubicBezTo>
                    <a:pt x="5548" y="2950"/>
                    <a:pt x="5588" y="3221"/>
                    <a:pt x="5588" y="3491"/>
                  </a:cubicBezTo>
                  <a:cubicBezTo>
                    <a:pt x="5602" y="3762"/>
                    <a:pt x="5575" y="4046"/>
                    <a:pt x="5507" y="4317"/>
                  </a:cubicBezTo>
                  <a:cubicBezTo>
                    <a:pt x="5453" y="4601"/>
                    <a:pt x="5358" y="4885"/>
                    <a:pt x="5250" y="5156"/>
                  </a:cubicBezTo>
                  <a:cubicBezTo>
                    <a:pt x="5142" y="5426"/>
                    <a:pt x="5007" y="5683"/>
                    <a:pt x="4844" y="5927"/>
                  </a:cubicBezTo>
                  <a:cubicBezTo>
                    <a:pt x="4682" y="6157"/>
                    <a:pt x="4506" y="6387"/>
                    <a:pt x="4303" y="6590"/>
                  </a:cubicBezTo>
                  <a:cubicBezTo>
                    <a:pt x="4127" y="6766"/>
                    <a:pt x="3938" y="6915"/>
                    <a:pt x="3735" y="7050"/>
                  </a:cubicBezTo>
                  <a:cubicBezTo>
                    <a:pt x="3938" y="6996"/>
                    <a:pt x="4127" y="6928"/>
                    <a:pt x="4330" y="6847"/>
                  </a:cubicBezTo>
                  <a:cubicBezTo>
                    <a:pt x="4655" y="6712"/>
                    <a:pt x="4966" y="6536"/>
                    <a:pt x="5250" y="6333"/>
                  </a:cubicBezTo>
                  <a:cubicBezTo>
                    <a:pt x="5534" y="6130"/>
                    <a:pt x="5778" y="5900"/>
                    <a:pt x="6008" y="5643"/>
                  </a:cubicBezTo>
                  <a:cubicBezTo>
                    <a:pt x="6441" y="5115"/>
                    <a:pt x="6779" y="4506"/>
                    <a:pt x="6969" y="3857"/>
                  </a:cubicBezTo>
                  <a:cubicBezTo>
                    <a:pt x="7266" y="2869"/>
                    <a:pt x="7307" y="1827"/>
                    <a:pt x="7090" y="826"/>
                  </a:cubicBezTo>
                  <a:cubicBezTo>
                    <a:pt x="7050" y="690"/>
                    <a:pt x="7023" y="541"/>
                    <a:pt x="6969" y="406"/>
                  </a:cubicBezTo>
                  <a:lnTo>
                    <a:pt x="6955" y="352"/>
                  </a:lnTo>
                  <a:lnTo>
                    <a:pt x="6928" y="284"/>
                  </a:lnTo>
                  <a:cubicBezTo>
                    <a:pt x="6914" y="271"/>
                    <a:pt x="6901" y="271"/>
                    <a:pt x="6887" y="257"/>
                  </a:cubicBezTo>
                  <a:lnTo>
                    <a:pt x="6860" y="257"/>
                  </a:lnTo>
                  <a:cubicBezTo>
                    <a:pt x="6130" y="81"/>
                    <a:pt x="5399" y="0"/>
                    <a:pt x="4655" y="0"/>
                  </a:cubicBezTo>
                  <a:lnTo>
                    <a:pt x="4479" y="0"/>
                  </a:lnTo>
                  <a:close/>
                </a:path>
              </a:pathLst>
            </a:custGeom>
            <a:solidFill>
              <a:srgbClr val="A2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6" name="Google Shape;4106;p68"/>
            <p:cNvSpPr>
              <a:spLocks/>
            </p:cNvSpPr>
            <p:nvPr/>
          </p:nvSpPr>
          <p:spPr bwMode="auto">
            <a:xfrm>
              <a:off x="4932825" y="2847950"/>
              <a:ext cx="222275" cy="261850"/>
            </a:xfrm>
            <a:custGeom>
              <a:avLst/>
              <a:gdLst>
                <a:gd name="T0" fmla="*/ 47700 w 8891"/>
                <a:gd name="T1" fmla="*/ 25 h 10474"/>
                <a:gd name="T2" fmla="*/ 45000 w 8891"/>
                <a:gd name="T3" fmla="*/ 1375 h 10474"/>
                <a:gd name="T4" fmla="*/ 40925 w 8891"/>
                <a:gd name="T5" fmla="*/ 10500 h 10474"/>
                <a:gd name="T6" fmla="*/ 36875 w 8891"/>
                <a:gd name="T7" fmla="*/ 18625 h 10474"/>
                <a:gd name="T8" fmla="*/ 28425 w 8891"/>
                <a:gd name="T9" fmla="*/ 34850 h 10474"/>
                <a:gd name="T10" fmla="*/ 13525 w 8891"/>
                <a:gd name="T11" fmla="*/ 65975 h 10474"/>
                <a:gd name="T12" fmla="*/ 7450 w 8891"/>
                <a:gd name="T13" fmla="*/ 81875 h 10474"/>
                <a:gd name="T14" fmla="*/ 2700 w 8891"/>
                <a:gd name="T15" fmla="*/ 98125 h 10474"/>
                <a:gd name="T16" fmla="*/ 350 w 8891"/>
                <a:gd name="T17" fmla="*/ 114350 h 10474"/>
                <a:gd name="T18" fmla="*/ 350 w 8891"/>
                <a:gd name="T19" fmla="*/ 131600 h 10474"/>
                <a:gd name="T20" fmla="*/ 8800 w 8891"/>
                <a:gd name="T21" fmla="*/ 167125 h 10474"/>
                <a:gd name="T22" fmla="*/ 22675 w 8891"/>
                <a:gd name="T23" fmla="*/ 193500 h 10474"/>
                <a:gd name="T24" fmla="*/ 66975 w 8891"/>
                <a:gd name="T25" fmla="*/ 237150 h 10474"/>
                <a:gd name="T26" fmla="*/ 99450 w 8891"/>
                <a:gd name="T27" fmla="*/ 253050 h 10474"/>
                <a:gd name="T28" fmla="*/ 115350 w 8891"/>
                <a:gd name="T29" fmla="*/ 258450 h 10474"/>
                <a:gd name="T30" fmla="*/ 126175 w 8891"/>
                <a:gd name="T31" fmla="*/ 260500 h 10474"/>
                <a:gd name="T32" fmla="*/ 138025 w 8891"/>
                <a:gd name="T33" fmla="*/ 261850 h 10474"/>
                <a:gd name="T34" fmla="*/ 149850 w 8891"/>
                <a:gd name="T35" fmla="*/ 261850 h 10474"/>
                <a:gd name="T36" fmla="*/ 155275 w 8891"/>
                <a:gd name="T37" fmla="*/ 261175 h 10474"/>
                <a:gd name="T38" fmla="*/ 160000 w 8891"/>
                <a:gd name="T39" fmla="*/ 260150 h 10474"/>
                <a:gd name="T40" fmla="*/ 160350 w 8891"/>
                <a:gd name="T41" fmla="*/ 260150 h 10474"/>
                <a:gd name="T42" fmla="*/ 160875 w 8891"/>
                <a:gd name="T43" fmla="*/ 260300 h 10474"/>
                <a:gd name="T44" fmla="*/ 162050 w 8891"/>
                <a:gd name="T45" fmla="*/ 259825 h 10474"/>
                <a:gd name="T46" fmla="*/ 176575 w 8891"/>
                <a:gd name="T47" fmla="*/ 250000 h 10474"/>
                <a:gd name="T48" fmla="*/ 189775 w 8891"/>
                <a:gd name="T49" fmla="*/ 238175 h 10474"/>
                <a:gd name="T50" fmla="*/ 201275 w 8891"/>
                <a:gd name="T51" fmla="*/ 224300 h 10474"/>
                <a:gd name="T52" fmla="*/ 210425 w 8891"/>
                <a:gd name="T53" fmla="*/ 209400 h 10474"/>
                <a:gd name="T54" fmla="*/ 219550 w 8891"/>
                <a:gd name="T55" fmla="*/ 183025 h 10474"/>
                <a:gd name="T56" fmla="*/ 221925 w 8891"/>
                <a:gd name="T57" fmla="*/ 155950 h 10474"/>
                <a:gd name="T58" fmla="*/ 209400 w 8891"/>
                <a:gd name="T59" fmla="*/ 100475 h 10474"/>
                <a:gd name="T60" fmla="*/ 175900 w 8891"/>
                <a:gd name="T61" fmla="*/ 56175 h 10474"/>
                <a:gd name="T62" fmla="*/ 152575 w 8891"/>
                <a:gd name="T63" fmla="*/ 42300 h 10474"/>
                <a:gd name="T64" fmla="*/ 123825 w 8891"/>
                <a:gd name="T65" fmla="*/ 32500 h 10474"/>
                <a:gd name="T66" fmla="*/ 113000 w 8891"/>
                <a:gd name="T67" fmla="*/ 29450 h 10474"/>
                <a:gd name="T68" fmla="*/ 95050 w 8891"/>
                <a:gd name="T69" fmla="*/ 24375 h 10474"/>
                <a:gd name="T70" fmla="*/ 67325 w 8891"/>
                <a:gd name="T71" fmla="*/ 13550 h 10474"/>
                <a:gd name="T72" fmla="*/ 51750 w 8891"/>
                <a:gd name="T73" fmla="*/ 2375 h 10474"/>
                <a:gd name="T74" fmla="*/ 51075 w 8891"/>
                <a:gd name="T75" fmla="*/ 2050 h 10474"/>
                <a:gd name="T76" fmla="*/ 50400 w 8891"/>
                <a:gd name="T77" fmla="*/ 1375 h 10474"/>
                <a:gd name="T78" fmla="*/ 48050 w 8891"/>
                <a:gd name="T79" fmla="*/ 25 h 10474"/>
                <a:gd name="T80" fmla="*/ 47700 w 8891"/>
                <a:gd name="T81" fmla="*/ 25 h 1047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8891" h="10474" extrusionOk="0">
                  <a:moveTo>
                    <a:pt x="1908" y="1"/>
                  </a:moveTo>
                  <a:cubicBezTo>
                    <a:pt x="1867" y="1"/>
                    <a:pt x="1827" y="14"/>
                    <a:pt x="1800" y="55"/>
                  </a:cubicBezTo>
                  <a:cubicBezTo>
                    <a:pt x="1732" y="177"/>
                    <a:pt x="1678" y="298"/>
                    <a:pt x="1637" y="420"/>
                  </a:cubicBezTo>
                  <a:cubicBezTo>
                    <a:pt x="1583" y="542"/>
                    <a:pt x="1529" y="637"/>
                    <a:pt x="1475" y="745"/>
                  </a:cubicBezTo>
                  <a:lnTo>
                    <a:pt x="1137" y="1394"/>
                  </a:lnTo>
                  <a:cubicBezTo>
                    <a:pt x="947" y="1760"/>
                    <a:pt x="731" y="2193"/>
                    <a:pt x="541" y="2639"/>
                  </a:cubicBezTo>
                  <a:cubicBezTo>
                    <a:pt x="447" y="2869"/>
                    <a:pt x="366" y="3072"/>
                    <a:pt x="298" y="3275"/>
                  </a:cubicBezTo>
                  <a:cubicBezTo>
                    <a:pt x="217" y="3478"/>
                    <a:pt x="163" y="3695"/>
                    <a:pt x="108" y="3925"/>
                  </a:cubicBezTo>
                  <a:cubicBezTo>
                    <a:pt x="68" y="4141"/>
                    <a:pt x="27" y="4358"/>
                    <a:pt x="14" y="4574"/>
                  </a:cubicBezTo>
                  <a:cubicBezTo>
                    <a:pt x="0" y="4804"/>
                    <a:pt x="0" y="5034"/>
                    <a:pt x="14" y="5264"/>
                  </a:cubicBezTo>
                  <a:cubicBezTo>
                    <a:pt x="54" y="5751"/>
                    <a:pt x="163" y="6225"/>
                    <a:pt x="352" y="6685"/>
                  </a:cubicBezTo>
                  <a:cubicBezTo>
                    <a:pt x="501" y="7050"/>
                    <a:pt x="677" y="7402"/>
                    <a:pt x="907" y="7740"/>
                  </a:cubicBezTo>
                  <a:cubicBezTo>
                    <a:pt x="1380" y="8417"/>
                    <a:pt x="1989" y="9012"/>
                    <a:pt x="2679" y="9486"/>
                  </a:cubicBezTo>
                  <a:cubicBezTo>
                    <a:pt x="3085" y="9743"/>
                    <a:pt x="3518" y="9960"/>
                    <a:pt x="3978" y="10122"/>
                  </a:cubicBezTo>
                  <a:cubicBezTo>
                    <a:pt x="4181" y="10203"/>
                    <a:pt x="4398" y="10284"/>
                    <a:pt x="4614" y="10338"/>
                  </a:cubicBezTo>
                  <a:cubicBezTo>
                    <a:pt x="4777" y="10379"/>
                    <a:pt x="4926" y="10406"/>
                    <a:pt x="5047" y="10420"/>
                  </a:cubicBezTo>
                  <a:cubicBezTo>
                    <a:pt x="5210" y="10447"/>
                    <a:pt x="5359" y="10460"/>
                    <a:pt x="5521" y="10474"/>
                  </a:cubicBezTo>
                  <a:lnTo>
                    <a:pt x="5994" y="10474"/>
                  </a:lnTo>
                  <a:cubicBezTo>
                    <a:pt x="6062" y="10474"/>
                    <a:pt x="6143" y="10460"/>
                    <a:pt x="6211" y="10447"/>
                  </a:cubicBezTo>
                  <a:cubicBezTo>
                    <a:pt x="6279" y="10447"/>
                    <a:pt x="6333" y="10433"/>
                    <a:pt x="6400" y="10406"/>
                  </a:cubicBezTo>
                  <a:lnTo>
                    <a:pt x="6414" y="10406"/>
                  </a:lnTo>
                  <a:cubicBezTo>
                    <a:pt x="6422" y="10410"/>
                    <a:pt x="6429" y="10412"/>
                    <a:pt x="6435" y="10412"/>
                  </a:cubicBezTo>
                  <a:cubicBezTo>
                    <a:pt x="6450" y="10412"/>
                    <a:pt x="6462" y="10402"/>
                    <a:pt x="6482" y="10393"/>
                  </a:cubicBezTo>
                  <a:cubicBezTo>
                    <a:pt x="6685" y="10284"/>
                    <a:pt x="6888" y="10149"/>
                    <a:pt x="7063" y="10000"/>
                  </a:cubicBezTo>
                  <a:cubicBezTo>
                    <a:pt x="7253" y="9865"/>
                    <a:pt x="7429" y="9702"/>
                    <a:pt x="7591" y="9527"/>
                  </a:cubicBezTo>
                  <a:cubicBezTo>
                    <a:pt x="7754" y="9364"/>
                    <a:pt x="7916" y="9175"/>
                    <a:pt x="8051" y="8972"/>
                  </a:cubicBezTo>
                  <a:cubicBezTo>
                    <a:pt x="8187" y="8782"/>
                    <a:pt x="8308" y="8579"/>
                    <a:pt x="8417" y="8376"/>
                  </a:cubicBezTo>
                  <a:cubicBezTo>
                    <a:pt x="8592" y="8038"/>
                    <a:pt x="8714" y="7686"/>
                    <a:pt x="8782" y="7321"/>
                  </a:cubicBezTo>
                  <a:cubicBezTo>
                    <a:pt x="8850" y="6969"/>
                    <a:pt x="8890" y="6604"/>
                    <a:pt x="8877" y="6238"/>
                  </a:cubicBezTo>
                  <a:cubicBezTo>
                    <a:pt x="8863" y="5467"/>
                    <a:pt x="8687" y="4709"/>
                    <a:pt x="8376" y="4019"/>
                  </a:cubicBezTo>
                  <a:cubicBezTo>
                    <a:pt x="8078" y="3329"/>
                    <a:pt x="7618" y="2720"/>
                    <a:pt x="7036" y="2247"/>
                  </a:cubicBezTo>
                  <a:cubicBezTo>
                    <a:pt x="6752" y="2017"/>
                    <a:pt x="6441" y="1827"/>
                    <a:pt x="6103" y="1692"/>
                  </a:cubicBezTo>
                  <a:cubicBezTo>
                    <a:pt x="5724" y="1530"/>
                    <a:pt x="5345" y="1394"/>
                    <a:pt x="4953" y="1300"/>
                  </a:cubicBezTo>
                  <a:lnTo>
                    <a:pt x="4520" y="1178"/>
                  </a:lnTo>
                  <a:cubicBezTo>
                    <a:pt x="4276" y="1110"/>
                    <a:pt x="4032" y="1056"/>
                    <a:pt x="3802" y="975"/>
                  </a:cubicBezTo>
                  <a:cubicBezTo>
                    <a:pt x="3410" y="867"/>
                    <a:pt x="3045" y="731"/>
                    <a:pt x="2693" y="542"/>
                  </a:cubicBezTo>
                  <a:cubicBezTo>
                    <a:pt x="2463" y="420"/>
                    <a:pt x="2260" y="271"/>
                    <a:pt x="2070" y="95"/>
                  </a:cubicBezTo>
                  <a:lnTo>
                    <a:pt x="2043" y="82"/>
                  </a:lnTo>
                  <a:lnTo>
                    <a:pt x="2016" y="55"/>
                  </a:lnTo>
                  <a:cubicBezTo>
                    <a:pt x="1989" y="28"/>
                    <a:pt x="1962" y="1"/>
                    <a:pt x="1922" y="1"/>
                  </a:cubicBezTo>
                  <a:lnTo>
                    <a:pt x="1908" y="1"/>
                  </a:ln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7" name="Google Shape;4107;p68"/>
            <p:cNvSpPr>
              <a:spLocks/>
            </p:cNvSpPr>
            <p:nvPr/>
          </p:nvSpPr>
          <p:spPr bwMode="auto">
            <a:xfrm>
              <a:off x="4989300" y="287095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5C9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8" name="Google Shape;4108;p68"/>
            <p:cNvSpPr>
              <a:spLocks/>
            </p:cNvSpPr>
            <p:nvPr/>
          </p:nvSpPr>
          <p:spPr bwMode="auto">
            <a:xfrm>
              <a:off x="4960550" y="2862150"/>
              <a:ext cx="169175" cy="276200"/>
            </a:xfrm>
            <a:custGeom>
              <a:avLst/>
              <a:gdLst>
                <a:gd name="T0" fmla="*/ 30125 w 6767"/>
                <a:gd name="T1" fmla="*/ 16250 h 11048"/>
                <a:gd name="T2" fmla="*/ 52450 w 6767"/>
                <a:gd name="T3" fmla="*/ 50775 h 11048"/>
                <a:gd name="T4" fmla="*/ 31825 w 6767"/>
                <a:gd name="T5" fmla="*/ 41300 h 11048"/>
                <a:gd name="T6" fmla="*/ 13550 w 6767"/>
                <a:gd name="T7" fmla="*/ 25725 h 11048"/>
                <a:gd name="T8" fmla="*/ 21000 w 6767"/>
                <a:gd name="T9" fmla="*/ 36225 h 11048"/>
                <a:gd name="T10" fmla="*/ 44325 w 6767"/>
                <a:gd name="T11" fmla="*/ 52450 h 11048"/>
                <a:gd name="T12" fmla="*/ 55250 w 6767"/>
                <a:gd name="T13" fmla="*/ 55675 h 11048"/>
                <a:gd name="T14" fmla="*/ 79850 w 6767"/>
                <a:gd name="T15" fmla="*/ 86275 h 11048"/>
                <a:gd name="T16" fmla="*/ 96100 w 6767"/>
                <a:gd name="T17" fmla="*/ 124175 h 11048"/>
                <a:gd name="T18" fmla="*/ 53475 w 6767"/>
                <a:gd name="T19" fmla="*/ 117400 h 11048"/>
                <a:gd name="T20" fmla="*/ 5775 w 6767"/>
                <a:gd name="T21" fmla="*/ 87300 h 11048"/>
                <a:gd name="T22" fmla="*/ 700 w 6767"/>
                <a:gd name="T23" fmla="*/ 82225 h 11048"/>
                <a:gd name="T24" fmla="*/ 46700 w 6767"/>
                <a:gd name="T25" fmla="*/ 120125 h 11048"/>
                <a:gd name="T26" fmla="*/ 90350 w 6767"/>
                <a:gd name="T27" fmla="*/ 132300 h 11048"/>
                <a:gd name="T28" fmla="*/ 106575 w 6767"/>
                <a:gd name="T29" fmla="*/ 131275 h 11048"/>
                <a:gd name="T30" fmla="*/ 118750 w 6767"/>
                <a:gd name="T31" fmla="*/ 202650 h 11048"/>
                <a:gd name="T32" fmla="*/ 62600 w 6767"/>
                <a:gd name="T33" fmla="*/ 192850 h 11048"/>
                <a:gd name="T34" fmla="*/ 15575 w 6767"/>
                <a:gd name="T35" fmla="*/ 167125 h 11048"/>
                <a:gd name="T36" fmla="*/ 13900 w 6767"/>
                <a:gd name="T37" fmla="*/ 167475 h 11048"/>
                <a:gd name="T38" fmla="*/ 41300 w 6767"/>
                <a:gd name="T39" fmla="*/ 185750 h 11048"/>
                <a:gd name="T40" fmla="*/ 101175 w 6767"/>
                <a:gd name="T41" fmla="*/ 208400 h 11048"/>
                <a:gd name="T42" fmla="*/ 128900 w 6767"/>
                <a:gd name="T43" fmla="*/ 208075 h 11048"/>
                <a:gd name="T44" fmla="*/ 128575 w 6767"/>
                <a:gd name="T45" fmla="*/ 255750 h 11048"/>
                <a:gd name="T46" fmla="*/ 126525 w 6767"/>
                <a:gd name="T47" fmla="*/ 273350 h 11048"/>
                <a:gd name="T48" fmla="*/ 135325 w 6767"/>
                <a:gd name="T49" fmla="*/ 275050 h 11048"/>
                <a:gd name="T50" fmla="*/ 138025 w 6767"/>
                <a:gd name="T51" fmla="*/ 270975 h 11048"/>
                <a:gd name="T52" fmla="*/ 141425 w 6767"/>
                <a:gd name="T53" fmla="*/ 207725 h 11048"/>
                <a:gd name="T54" fmla="*/ 154600 w 6767"/>
                <a:gd name="T55" fmla="*/ 185050 h 11048"/>
                <a:gd name="T56" fmla="*/ 167800 w 6767"/>
                <a:gd name="T57" fmla="*/ 100150 h 11048"/>
                <a:gd name="T58" fmla="*/ 166800 w 6767"/>
                <a:gd name="T59" fmla="*/ 120125 h 11048"/>
                <a:gd name="T60" fmla="*/ 149875 w 6767"/>
                <a:gd name="T61" fmla="*/ 180675 h 11048"/>
                <a:gd name="T62" fmla="*/ 138375 w 6767"/>
                <a:gd name="T63" fmla="*/ 190125 h 11048"/>
                <a:gd name="T64" fmla="*/ 113675 w 6767"/>
                <a:gd name="T65" fmla="*/ 124500 h 11048"/>
                <a:gd name="T66" fmla="*/ 117400 w 6767"/>
                <a:gd name="T67" fmla="*/ 77825 h 11048"/>
                <a:gd name="T68" fmla="*/ 111650 w 6767"/>
                <a:gd name="T69" fmla="*/ 48400 h 11048"/>
                <a:gd name="T70" fmla="*/ 109625 w 6767"/>
                <a:gd name="T71" fmla="*/ 49075 h 11048"/>
                <a:gd name="T72" fmla="*/ 113350 w 6767"/>
                <a:gd name="T73" fmla="*/ 75800 h 11048"/>
                <a:gd name="T74" fmla="*/ 89650 w 6767"/>
                <a:gd name="T75" fmla="*/ 87650 h 11048"/>
                <a:gd name="T76" fmla="*/ 59550 w 6767"/>
                <a:gd name="T77" fmla="*/ 44350 h 11048"/>
                <a:gd name="T78" fmla="*/ 53475 w 6767"/>
                <a:gd name="T79" fmla="*/ 17625 h 11048"/>
                <a:gd name="T80" fmla="*/ 54825 w 6767"/>
                <a:gd name="T81" fmla="*/ 25400 h 11048"/>
                <a:gd name="T82" fmla="*/ 56500 w 6767"/>
                <a:gd name="T83" fmla="*/ 39650 h 11048"/>
                <a:gd name="T84" fmla="*/ 28425 w 6767"/>
                <a:gd name="T85" fmla="*/ 8475 h 1104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767" h="11048" extrusionOk="0">
                  <a:moveTo>
                    <a:pt x="961" y="1"/>
                  </a:moveTo>
                  <a:cubicBezTo>
                    <a:pt x="934" y="14"/>
                    <a:pt x="921" y="28"/>
                    <a:pt x="934" y="55"/>
                  </a:cubicBezTo>
                  <a:cubicBezTo>
                    <a:pt x="1016" y="258"/>
                    <a:pt x="1097" y="461"/>
                    <a:pt x="1205" y="650"/>
                  </a:cubicBezTo>
                  <a:cubicBezTo>
                    <a:pt x="1313" y="840"/>
                    <a:pt x="1422" y="1043"/>
                    <a:pt x="1543" y="1232"/>
                  </a:cubicBezTo>
                  <a:cubicBezTo>
                    <a:pt x="1665" y="1422"/>
                    <a:pt x="1800" y="1611"/>
                    <a:pt x="1936" y="1801"/>
                  </a:cubicBezTo>
                  <a:lnTo>
                    <a:pt x="2098" y="2031"/>
                  </a:lnTo>
                  <a:lnTo>
                    <a:pt x="2003" y="2004"/>
                  </a:lnTo>
                  <a:cubicBezTo>
                    <a:pt x="1882" y="1963"/>
                    <a:pt x="1760" y="1909"/>
                    <a:pt x="1638" y="1855"/>
                  </a:cubicBezTo>
                  <a:cubicBezTo>
                    <a:pt x="1516" y="1787"/>
                    <a:pt x="1394" y="1719"/>
                    <a:pt x="1273" y="1652"/>
                  </a:cubicBezTo>
                  <a:cubicBezTo>
                    <a:pt x="1151" y="1571"/>
                    <a:pt x="1029" y="1476"/>
                    <a:pt x="907" y="1381"/>
                  </a:cubicBezTo>
                  <a:cubicBezTo>
                    <a:pt x="799" y="1286"/>
                    <a:pt x="691" y="1178"/>
                    <a:pt x="596" y="1083"/>
                  </a:cubicBezTo>
                  <a:lnTo>
                    <a:pt x="542" y="1029"/>
                  </a:lnTo>
                  <a:cubicBezTo>
                    <a:pt x="542" y="1016"/>
                    <a:pt x="528" y="1002"/>
                    <a:pt x="515" y="1002"/>
                  </a:cubicBezTo>
                  <a:cubicBezTo>
                    <a:pt x="474" y="1002"/>
                    <a:pt x="461" y="1043"/>
                    <a:pt x="474" y="1070"/>
                  </a:cubicBezTo>
                  <a:cubicBezTo>
                    <a:pt x="583" y="1205"/>
                    <a:pt x="704" y="1327"/>
                    <a:pt x="840" y="1449"/>
                  </a:cubicBezTo>
                  <a:cubicBezTo>
                    <a:pt x="907" y="1516"/>
                    <a:pt x="975" y="1571"/>
                    <a:pt x="1043" y="1638"/>
                  </a:cubicBezTo>
                  <a:cubicBezTo>
                    <a:pt x="1110" y="1692"/>
                    <a:pt x="1219" y="1760"/>
                    <a:pt x="1300" y="1828"/>
                  </a:cubicBezTo>
                  <a:cubicBezTo>
                    <a:pt x="1449" y="1922"/>
                    <a:pt x="1611" y="2017"/>
                    <a:pt x="1773" y="2098"/>
                  </a:cubicBezTo>
                  <a:cubicBezTo>
                    <a:pt x="1855" y="2125"/>
                    <a:pt x="1936" y="2166"/>
                    <a:pt x="2030" y="2193"/>
                  </a:cubicBezTo>
                  <a:cubicBezTo>
                    <a:pt x="2071" y="2207"/>
                    <a:pt x="2112" y="2207"/>
                    <a:pt x="2152" y="2220"/>
                  </a:cubicBezTo>
                  <a:cubicBezTo>
                    <a:pt x="2179" y="2227"/>
                    <a:pt x="2196" y="2227"/>
                    <a:pt x="2210" y="2227"/>
                  </a:cubicBezTo>
                  <a:cubicBezTo>
                    <a:pt x="2223" y="2227"/>
                    <a:pt x="2233" y="2227"/>
                    <a:pt x="2247" y="2234"/>
                  </a:cubicBezTo>
                  <a:cubicBezTo>
                    <a:pt x="2274" y="2274"/>
                    <a:pt x="2315" y="2315"/>
                    <a:pt x="2342" y="2369"/>
                  </a:cubicBezTo>
                  <a:cubicBezTo>
                    <a:pt x="2626" y="2734"/>
                    <a:pt x="2910" y="3086"/>
                    <a:pt x="3194" y="3451"/>
                  </a:cubicBezTo>
                  <a:cubicBezTo>
                    <a:pt x="3451" y="3817"/>
                    <a:pt x="3695" y="4182"/>
                    <a:pt x="3925" y="4574"/>
                  </a:cubicBezTo>
                  <a:cubicBezTo>
                    <a:pt x="3992" y="4696"/>
                    <a:pt x="4060" y="4832"/>
                    <a:pt x="4128" y="4967"/>
                  </a:cubicBezTo>
                  <a:lnTo>
                    <a:pt x="3844" y="4967"/>
                  </a:lnTo>
                  <a:cubicBezTo>
                    <a:pt x="3668" y="4967"/>
                    <a:pt x="3505" y="4967"/>
                    <a:pt x="3329" y="4953"/>
                  </a:cubicBezTo>
                  <a:cubicBezTo>
                    <a:pt x="3126" y="4940"/>
                    <a:pt x="2937" y="4913"/>
                    <a:pt x="2734" y="4859"/>
                  </a:cubicBezTo>
                  <a:cubicBezTo>
                    <a:pt x="2531" y="4818"/>
                    <a:pt x="2328" y="4764"/>
                    <a:pt x="2139" y="4696"/>
                  </a:cubicBezTo>
                  <a:cubicBezTo>
                    <a:pt x="1922" y="4629"/>
                    <a:pt x="1719" y="4547"/>
                    <a:pt x="1530" y="4466"/>
                  </a:cubicBezTo>
                  <a:cubicBezTo>
                    <a:pt x="1327" y="4358"/>
                    <a:pt x="1137" y="4250"/>
                    <a:pt x="961" y="4128"/>
                  </a:cubicBezTo>
                  <a:cubicBezTo>
                    <a:pt x="691" y="3939"/>
                    <a:pt x="447" y="3736"/>
                    <a:pt x="231" y="3492"/>
                  </a:cubicBezTo>
                  <a:cubicBezTo>
                    <a:pt x="190" y="3438"/>
                    <a:pt x="136" y="3370"/>
                    <a:pt x="95" y="3316"/>
                  </a:cubicBezTo>
                  <a:cubicBezTo>
                    <a:pt x="82" y="3303"/>
                    <a:pt x="68" y="3289"/>
                    <a:pt x="55" y="3289"/>
                  </a:cubicBezTo>
                  <a:lnTo>
                    <a:pt x="28" y="3289"/>
                  </a:lnTo>
                  <a:cubicBezTo>
                    <a:pt x="14" y="3303"/>
                    <a:pt x="1" y="3330"/>
                    <a:pt x="14" y="3357"/>
                  </a:cubicBezTo>
                  <a:cubicBezTo>
                    <a:pt x="244" y="3654"/>
                    <a:pt x="515" y="3911"/>
                    <a:pt x="813" y="4141"/>
                  </a:cubicBezTo>
                  <a:cubicBezTo>
                    <a:pt x="1137" y="4399"/>
                    <a:pt x="1489" y="4615"/>
                    <a:pt x="1868" y="4805"/>
                  </a:cubicBezTo>
                  <a:cubicBezTo>
                    <a:pt x="2044" y="4886"/>
                    <a:pt x="2247" y="4967"/>
                    <a:pt x="2436" y="5035"/>
                  </a:cubicBezTo>
                  <a:cubicBezTo>
                    <a:pt x="2626" y="5102"/>
                    <a:pt x="2829" y="5156"/>
                    <a:pt x="3032" y="5197"/>
                  </a:cubicBezTo>
                  <a:cubicBezTo>
                    <a:pt x="3221" y="5237"/>
                    <a:pt x="3411" y="5278"/>
                    <a:pt x="3614" y="5292"/>
                  </a:cubicBezTo>
                  <a:cubicBezTo>
                    <a:pt x="3683" y="5297"/>
                    <a:pt x="3754" y="5300"/>
                    <a:pt x="3826" y="5300"/>
                  </a:cubicBezTo>
                  <a:cubicBezTo>
                    <a:pt x="3950" y="5300"/>
                    <a:pt x="4075" y="5290"/>
                    <a:pt x="4195" y="5265"/>
                  </a:cubicBezTo>
                  <a:lnTo>
                    <a:pt x="4263" y="5251"/>
                  </a:lnTo>
                  <a:cubicBezTo>
                    <a:pt x="4628" y="6063"/>
                    <a:pt x="4913" y="6915"/>
                    <a:pt x="5075" y="7781"/>
                  </a:cubicBezTo>
                  <a:cubicBezTo>
                    <a:pt x="5102" y="7876"/>
                    <a:pt x="5102" y="7957"/>
                    <a:pt x="5116" y="8038"/>
                  </a:cubicBezTo>
                  <a:cubicBezTo>
                    <a:pt x="4994" y="8065"/>
                    <a:pt x="4872" y="8093"/>
                    <a:pt x="4750" y="8106"/>
                  </a:cubicBezTo>
                  <a:cubicBezTo>
                    <a:pt x="4561" y="8120"/>
                    <a:pt x="4385" y="8120"/>
                    <a:pt x="4195" y="8120"/>
                  </a:cubicBezTo>
                  <a:cubicBezTo>
                    <a:pt x="3803" y="8093"/>
                    <a:pt x="3424" y="8025"/>
                    <a:pt x="3059" y="7917"/>
                  </a:cubicBezTo>
                  <a:cubicBezTo>
                    <a:pt x="2869" y="7863"/>
                    <a:pt x="2693" y="7795"/>
                    <a:pt x="2504" y="7714"/>
                  </a:cubicBezTo>
                  <a:cubicBezTo>
                    <a:pt x="2328" y="7646"/>
                    <a:pt x="2139" y="7565"/>
                    <a:pt x="1949" y="7470"/>
                  </a:cubicBezTo>
                  <a:cubicBezTo>
                    <a:pt x="1584" y="7294"/>
                    <a:pt x="1246" y="7091"/>
                    <a:pt x="894" y="6875"/>
                  </a:cubicBezTo>
                  <a:lnTo>
                    <a:pt x="623" y="6685"/>
                  </a:lnTo>
                  <a:cubicBezTo>
                    <a:pt x="616" y="6679"/>
                    <a:pt x="610" y="6675"/>
                    <a:pt x="603" y="6675"/>
                  </a:cubicBezTo>
                  <a:cubicBezTo>
                    <a:pt x="596" y="6675"/>
                    <a:pt x="589" y="6679"/>
                    <a:pt x="583" y="6685"/>
                  </a:cubicBezTo>
                  <a:cubicBezTo>
                    <a:pt x="583" y="6685"/>
                    <a:pt x="569" y="6685"/>
                    <a:pt x="556" y="6699"/>
                  </a:cubicBezTo>
                  <a:cubicBezTo>
                    <a:pt x="542" y="6712"/>
                    <a:pt x="542" y="6739"/>
                    <a:pt x="556" y="6753"/>
                  </a:cubicBezTo>
                  <a:cubicBezTo>
                    <a:pt x="731" y="6875"/>
                    <a:pt x="907" y="6983"/>
                    <a:pt x="1083" y="7091"/>
                  </a:cubicBezTo>
                  <a:cubicBezTo>
                    <a:pt x="1273" y="7200"/>
                    <a:pt x="1462" y="7321"/>
                    <a:pt x="1652" y="7430"/>
                  </a:cubicBezTo>
                  <a:cubicBezTo>
                    <a:pt x="1841" y="7538"/>
                    <a:pt x="2017" y="7633"/>
                    <a:pt x="2206" y="7727"/>
                  </a:cubicBezTo>
                  <a:cubicBezTo>
                    <a:pt x="2409" y="7822"/>
                    <a:pt x="2612" y="7930"/>
                    <a:pt x="2815" y="8011"/>
                  </a:cubicBezTo>
                  <a:cubicBezTo>
                    <a:pt x="3208" y="8174"/>
                    <a:pt x="3627" y="8282"/>
                    <a:pt x="4047" y="8336"/>
                  </a:cubicBezTo>
                  <a:cubicBezTo>
                    <a:pt x="4215" y="8356"/>
                    <a:pt x="4376" y="8368"/>
                    <a:pt x="4535" y="8368"/>
                  </a:cubicBezTo>
                  <a:cubicBezTo>
                    <a:pt x="4594" y="8368"/>
                    <a:pt x="4652" y="8367"/>
                    <a:pt x="4710" y="8363"/>
                  </a:cubicBezTo>
                  <a:cubicBezTo>
                    <a:pt x="4858" y="8363"/>
                    <a:pt x="5021" y="8350"/>
                    <a:pt x="5156" y="8323"/>
                  </a:cubicBezTo>
                  <a:cubicBezTo>
                    <a:pt x="5183" y="8471"/>
                    <a:pt x="5197" y="8607"/>
                    <a:pt x="5210" y="8756"/>
                  </a:cubicBezTo>
                  <a:cubicBezTo>
                    <a:pt x="5237" y="9094"/>
                    <a:pt x="5237" y="9432"/>
                    <a:pt x="5210" y="9770"/>
                  </a:cubicBezTo>
                  <a:cubicBezTo>
                    <a:pt x="5197" y="9919"/>
                    <a:pt x="5170" y="10082"/>
                    <a:pt x="5143" y="10230"/>
                  </a:cubicBezTo>
                  <a:cubicBezTo>
                    <a:pt x="5129" y="10325"/>
                    <a:pt x="5116" y="10406"/>
                    <a:pt x="5088" y="10488"/>
                  </a:cubicBezTo>
                  <a:cubicBezTo>
                    <a:pt x="5075" y="10582"/>
                    <a:pt x="5061" y="10663"/>
                    <a:pt x="5034" y="10745"/>
                  </a:cubicBezTo>
                  <a:cubicBezTo>
                    <a:pt x="5021" y="10812"/>
                    <a:pt x="5034" y="10880"/>
                    <a:pt x="5061" y="10934"/>
                  </a:cubicBezTo>
                  <a:cubicBezTo>
                    <a:pt x="5102" y="10988"/>
                    <a:pt x="5156" y="11029"/>
                    <a:pt x="5224" y="11042"/>
                  </a:cubicBezTo>
                  <a:cubicBezTo>
                    <a:pt x="5241" y="11046"/>
                    <a:pt x="5258" y="11047"/>
                    <a:pt x="5274" y="11047"/>
                  </a:cubicBezTo>
                  <a:cubicBezTo>
                    <a:pt x="5324" y="11047"/>
                    <a:pt x="5373" y="11032"/>
                    <a:pt x="5413" y="11002"/>
                  </a:cubicBezTo>
                  <a:lnTo>
                    <a:pt x="5467" y="10961"/>
                  </a:lnTo>
                  <a:cubicBezTo>
                    <a:pt x="5494" y="10934"/>
                    <a:pt x="5521" y="10893"/>
                    <a:pt x="5521" y="10853"/>
                  </a:cubicBezTo>
                  <a:cubicBezTo>
                    <a:pt x="5521" y="10848"/>
                    <a:pt x="5521" y="10843"/>
                    <a:pt x="5521" y="10839"/>
                  </a:cubicBezTo>
                  <a:cubicBezTo>
                    <a:pt x="5649" y="10445"/>
                    <a:pt x="5725" y="10026"/>
                    <a:pt x="5738" y="9608"/>
                  </a:cubicBezTo>
                  <a:cubicBezTo>
                    <a:pt x="5751" y="9175"/>
                    <a:pt x="5724" y="8742"/>
                    <a:pt x="5657" y="8309"/>
                  </a:cubicBezTo>
                  <a:cubicBezTo>
                    <a:pt x="5657" y="8268"/>
                    <a:pt x="5643" y="8228"/>
                    <a:pt x="5630" y="8187"/>
                  </a:cubicBezTo>
                  <a:cubicBezTo>
                    <a:pt x="5724" y="8093"/>
                    <a:pt x="5806" y="7998"/>
                    <a:pt x="5873" y="7890"/>
                  </a:cubicBezTo>
                  <a:cubicBezTo>
                    <a:pt x="5995" y="7741"/>
                    <a:pt x="6090" y="7578"/>
                    <a:pt x="6184" y="7402"/>
                  </a:cubicBezTo>
                  <a:cubicBezTo>
                    <a:pt x="6360" y="7064"/>
                    <a:pt x="6496" y="6699"/>
                    <a:pt x="6590" y="6320"/>
                  </a:cubicBezTo>
                  <a:cubicBezTo>
                    <a:pt x="6685" y="5941"/>
                    <a:pt x="6739" y="5562"/>
                    <a:pt x="6753" y="5170"/>
                  </a:cubicBezTo>
                  <a:cubicBezTo>
                    <a:pt x="6766" y="4777"/>
                    <a:pt x="6753" y="4385"/>
                    <a:pt x="6712" y="4006"/>
                  </a:cubicBezTo>
                  <a:cubicBezTo>
                    <a:pt x="6699" y="3979"/>
                    <a:pt x="6685" y="3966"/>
                    <a:pt x="6658" y="3966"/>
                  </a:cubicBezTo>
                  <a:cubicBezTo>
                    <a:pt x="6645" y="3966"/>
                    <a:pt x="6617" y="3993"/>
                    <a:pt x="6631" y="4020"/>
                  </a:cubicBezTo>
                  <a:cubicBezTo>
                    <a:pt x="6658" y="4277"/>
                    <a:pt x="6672" y="4547"/>
                    <a:pt x="6672" y="4805"/>
                  </a:cubicBezTo>
                  <a:cubicBezTo>
                    <a:pt x="6672" y="5021"/>
                    <a:pt x="6645" y="5237"/>
                    <a:pt x="6617" y="5454"/>
                  </a:cubicBezTo>
                  <a:cubicBezTo>
                    <a:pt x="6590" y="5670"/>
                    <a:pt x="6550" y="5887"/>
                    <a:pt x="6496" y="6090"/>
                  </a:cubicBezTo>
                  <a:cubicBezTo>
                    <a:pt x="6374" y="6496"/>
                    <a:pt x="6212" y="6875"/>
                    <a:pt x="5995" y="7227"/>
                  </a:cubicBezTo>
                  <a:cubicBezTo>
                    <a:pt x="5900" y="7389"/>
                    <a:pt x="5779" y="7538"/>
                    <a:pt x="5670" y="7673"/>
                  </a:cubicBezTo>
                  <a:cubicBezTo>
                    <a:pt x="5630" y="7714"/>
                    <a:pt x="5603" y="7754"/>
                    <a:pt x="5562" y="7781"/>
                  </a:cubicBezTo>
                  <a:cubicBezTo>
                    <a:pt x="5549" y="7727"/>
                    <a:pt x="5549" y="7660"/>
                    <a:pt x="5535" y="7605"/>
                  </a:cubicBezTo>
                  <a:cubicBezTo>
                    <a:pt x="5481" y="7389"/>
                    <a:pt x="5427" y="7172"/>
                    <a:pt x="5359" y="6956"/>
                  </a:cubicBezTo>
                  <a:cubicBezTo>
                    <a:pt x="5224" y="6523"/>
                    <a:pt x="5075" y="6117"/>
                    <a:pt x="4899" y="5711"/>
                  </a:cubicBezTo>
                  <a:cubicBezTo>
                    <a:pt x="4791" y="5454"/>
                    <a:pt x="4669" y="5210"/>
                    <a:pt x="4547" y="4980"/>
                  </a:cubicBezTo>
                  <a:cubicBezTo>
                    <a:pt x="4601" y="4777"/>
                    <a:pt x="4642" y="4574"/>
                    <a:pt x="4683" y="4372"/>
                  </a:cubicBezTo>
                  <a:cubicBezTo>
                    <a:pt x="4710" y="4101"/>
                    <a:pt x="4723" y="3817"/>
                    <a:pt x="4723" y="3533"/>
                  </a:cubicBezTo>
                  <a:cubicBezTo>
                    <a:pt x="4723" y="3384"/>
                    <a:pt x="4710" y="3248"/>
                    <a:pt x="4696" y="3113"/>
                  </a:cubicBezTo>
                  <a:cubicBezTo>
                    <a:pt x="4683" y="2964"/>
                    <a:pt x="4655" y="2829"/>
                    <a:pt x="4642" y="2694"/>
                  </a:cubicBezTo>
                  <a:cubicBezTo>
                    <a:pt x="4615" y="2558"/>
                    <a:pt x="4588" y="2423"/>
                    <a:pt x="4561" y="2288"/>
                  </a:cubicBezTo>
                  <a:cubicBezTo>
                    <a:pt x="4520" y="2166"/>
                    <a:pt x="4493" y="2044"/>
                    <a:pt x="4466" y="1936"/>
                  </a:cubicBezTo>
                  <a:cubicBezTo>
                    <a:pt x="4452" y="1909"/>
                    <a:pt x="4439" y="1909"/>
                    <a:pt x="4425" y="1909"/>
                  </a:cubicBezTo>
                  <a:lnTo>
                    <a:pt x="4412" y="1909"/>
                  </a:lnTo>
                  <a:cubicBezTo>
                    <a:pt x="4385" y="1909"/>
                    <a:pt x="4371" y="1936"/>
                    <a:pt x="4385" y="1963"/>
                  </a:cubicBezTo>
                  <a:lnTo>
                    <a:pt x="4398" y="2004"/>
                  </a:lnTo>
                  <a:cubicBezTo>
                    <a:pt x="4452" y="2220"/>
                    <a:pt x="4480" y="2450"/>
                    <a:pt x="4507" y="2680"/>
                  </a:cubicBezTo>
                  <a:cubicBezTo>
                    <a:pt x="4520" y="2802"/>
                    <a:pt x="4520" y="2910"/>
                    <a:pt x="4534" y="3032"/>
                  </a:cubicBezTo>
                  <a:cubicBezTo>
                    <a:pt x="4534" y="3154"/>
                    <a:pt x="4534" y="3262"/>
                    <a:pt x="4534" y="3384"/>
                  </a:cubicBezTo>
                  <a:cubicBezTo>
                    <a:pt x="4520" y="3817"/>
                    <a:pt x="4466" y="4236"/>
                    <a:pt x="4358" y="4656"/>
                  </a:cubicBezTo>
                  <a:cubicBezTo>
                    <a:pt x="4128" y="4250"/>
                    <a:pt x="3871" y="3871"/>
                    <a:pt x="3586" y="3506"/>
                  </a:cubicBezTo>
                  <a:cubicBezTo>
                    <a:pt x="3289" y="3140"/>
                    <a:pt x="2991" y="2788"/>
                    <a:pt x="2693" y="2450"/>
                  </a:cubicBezTo>
                  <a:cubicBezTo>
                    <a:pt x="2585" y="2315"/>
                    <a:pt x="2477" y="2193"/>
                    <a:pt x="2369" y="2071"/>
                  </a:cubicBezTo>
                  <a:cubicBezTo>
                    <a:pt x="2369" y="1963"/>
                    <a:pt x="2369" y="1868"/>
                    <a:pt x="2382" y="1774"/>
                  </a:cubicBezTo>
                  <a:cubicBezTo>
                    <a:pt x="2396" y="1679"/>
                    <a:pt x="2382" y="1530"/>
                    <a:pt x="2355" y="1408"/>
                  </a:cubicBezTo>
                  <a:cubicBezTo>
                    <a:pt x="2342" y="1178"/>
                    <a:pt x="2274" y="948"/>
                    <a:pt x="2179" y="732"/>
                  </a:cubicBezTo>
                  <a:cubicBezTo>
                    <a:pt x="2179" y="718"/>
                    <a:pt x="2152" y="705"/>
                    <a:pt x="2139" y="705"/>
                  </a:cubicBezTo>
                  <a:lnTo>
                    <a:pt x="2125" y="705"/>
                  </a:lnTo>
                  <a:cubicBezTo>
                    <a:pt x="2098" y="718"/>
                    <a:pt x="2098" y="745"/>
                    <a:pt x="2098" y="759"/>
                  </a:cubicBezTo>
                  <a:cubicBezTo>
                    <a:pt x="2139" y="840"/>
                    <a:pt x="2166" y="921"/>
                    <a:pt x="2193" y="1016"/>
                  </a:cubicBezTo>
                  <a:cubicBezTo>
                    <a:pt x="2220" y="1111"/>
                    <a:pt x="2233" y="1205"/>
                    <a:pt x="2247" y="1300"/>
                  </a:cubicBezTo>
                  <a:cubicBezTo>
                    <a:pt x="2260" y="1391"/>
                    <a:pt x="2260" y="1494"/>
                    <a:pt x="2260" y="1586"/>
                  </a:cubicBezTo>
                  <a:cubicBezTo>
                    <a:pt x="2260" y="1693"/>
                    <a:pt x="2247" y="1801"/>
                    <a:pt x="2233" y="1909"/>
                  </a:cubicBezTo>
                  <a:cubicBezTo>
                    <a:pt x="2085" y="1733"/>
                    <a:pt x="1936" y="1557"/>
                    <a:pt x="1800" y="1381"/>
                  </a:cubicBezTo>
                  <a:cubicBezTo>
                    <a:pt x="1557" y="1056"/>
                    <a:pt x="1327" y="705"/>
                    <a:pt x="1137" y="339"/>
                  </a:cubicBezTo>
                  <a:cubicBezTo>
                    <a:pt x="1097" y="231"/>
                    <a:pt x="1043" y="136"/>
                    <a:pt x="1002" y="28"/>
                  </a:cubicBezTo>
                  <a:cubicBezTo>
                    <a:pt x="1002" y="14"/>
                    <a:pt x="975" y="1"/>
                    <a:pt x="961" y="1"/>
                  </a:cubicBezTo>
                  <a:close/>
                </a:path>
              </a:pathLst>
            </a:custGeom>
            <a:solidFill>
              <a:srgbClr val="5C9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69" name="Google Shape;4109;p68"/>
            <p:cNvSpPr>
              <a:spLocks/>
            </p:cNvSpPr>
            <p:nvPr/>
          </p:nvSpPr>
          <p:spPr bwMode="auto">
            <a:xfrm>
              <a:off x="4603325" y="2876025"/>
              <a:ext cx="399200" cy="400900"/>
            </a:xfrm>
            <a:custGeom>
              <a:avLst/>
              <a:gdLst>
                <a:gd name="T0" fmla="*/ 49075 w 15968"/>
                <a:gd name="T1" fmla="*/ 4750 h 16036"/>
                <a:gd name="T2" fmla="*/ 30125 w 15968"/>
                <a:gd name="T3" fmla="*/ 19300 h 16036"/>
                <a:gd name="T4" fmla="*/ 29125 w 15968"/>
                <a:gd name="T5" fmla="*/ 61250 h 16036"/>
                <a:gd name="T6" fmla="*/ 69375 w 15968"/>
                <a:gd name="T7" fmla="*/ 122125 h 16036"/>
                <a:gd name="T8" fmla="*/ 46700 w 15968"/>
                <a:gd name="T9" fmla="*/ 117050 h 16036"/>
                <a:gd name="T10" fmla="*/ 35200 w 15968"/>
                <a:gd name="T11" fmla="*/ 117050 h 16036"/>
                <a:gd name="T12" fmla="*/ 22675 w 15968"/>
                <a:gd name="T13" fmla="*/ 120450 h 16036"/>
                <a:gd name="T14" fmla="*/ 6100 w 15968"/>
                <a:gd name="T15" fmla="*/ 137350 h 16036"/>
                <a:gd name="T16" fmla="*/ 4075 w 15968"/>
                <a:gd name="T17" fmla="*/ 183700 h 16036"/>
                <a:gd name="T18" fmla="*/ 42975 w 15968"/>
                <a:gd name="T19" fmla="*/ 233425 h 16036"/>
                <a:gd name="T20" fmla="*/ 75125 w 15968"/>
                <a:gd name="T21" fmla="*/ 252700 h 16036"/>
                <a:gd name="T22" fmla="*/ 40625 w 15968"/>
                <a:gd name="T23" fmla="*/ 260500 h 16036"/>
                <a:gd name="T24" fmla="*/ 13900 w 15968"/>
                <a:gd name="T25" fmla="*/ 295675 h 16036"/>
                <a:gd name="T26" fmla="*/ 14575 w 15968"/>
                <a:gd name="T27" fmla="*/ 312250 h 16036"/>
                <a:gd name="T28" fmla="*/ 37575 w 15968"/>
                <a:gd name="T29" fmla="*/ 349800 h 16036"/>
                <a:gd name="T30" fmla="*/ 101500 w 15968"/>
                <a:gd name="T31" fmla="*/ 387350 h 16036"/>
                <a:gd name="T32" fmla="*/ 186075 w 15968"/>
                <a:gd name="T33" fmla="*/ 400875 h 16036"/>
                <a:gd name="T34" fmla="*/ 293650 w 15968"/>
                <a:gd name="T35" fmla="*/ 382950 h 16036"/>
                <a:gd name="T36" fmla="*/ 357250 w 15968"/>
                <a:gd name="T37" fmla="*/ 351500 h 16036"/>
                <a:gd name="T38" fmla="*/ 364350 w 15968"/>
                <a:gd name="T39" fmla="*/ 338625 h 16036"/>
                <a:gd name="T40" fmla="*/ 375500 w 15968"/>
                <a:gd name="T41" fmla="*/ 315625 h 16036"/>
                <a:gd name="T42" fmla="*/ 398850 w 15968"/>
                <a:gd name="T43" fmla="*/ 220925 h 16036"/>
                <a:gd name="T44" fmla="*/ 381600 w 15968"/>
                <a:gd name="T45" fmla="*/ 162050 h 16036"/>
                <a:gd name="T46" fmla="*/ 358925 w 15968"/>
                <a:gd name="T47" fmla="*/ 153250 h 16036"/>
                <a:gd name="T48" fmla="*/ 349800 w 15968"/>
                <a:gd name="T49" fmla="*/ 153925 h 16036"/>
                <a:gd name="T50" fmla="*/ 335600 w 15968"/>
                <a:gd name="T51" fmla="*/ 160700 h 16036"/>
                <a:gd name="T52" fmla="*/ 319025 w 15968"/>
                <a:gd name="T53" fmla="*/ 124500 h 16036"/>
                <a:gd name="T54" fmla="*/ 254075 w 15968"/>
                <a:gd name="T55" fmla="*/ 28100 h 16036"/>
                <a:gd name="T56" fmla="*/ 233450 w 15968"/>
                <a:gd name="T57" fmla="*/ 21875 h 16036"/>
                <a:gd name="T58" fmla="*/ 221925 w 15968"/>
                <a:gd name="T59" fmla="*/ 23025 h 16036"/>
                <a:gd name="T60" fmla="*/ 188775 w 15968"/>
                <a:gd name="T61" fmla="*/ 68000 h 16036"/>
                <a:gd name="T62" fmla="*/ 162050 w 15968"/>
                <a:gd name="T63" fmla="*/ 52800 h 16036"/>
                <a:gd name="T64" fmla="*/ 107925 w 15968"/>
                <a:gd name="T65" fmla="*/ 9500 h 16036"/>
                <a:gd name="T66" fmla="*/ 77500 w 15968"/>
                <a:gd name="T67" fmla="*/ 350 h 160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968" h="16036" extrusionOk="0">
                  <a:moveTo>
                    <a:pt x="2869" y="1"/>
                  </a:moveTo>
                  <a:cubicBezTo>
                    <a:pt x="2558" y="1"/>
                    <a:pt x="2247" y="68"/>
                    <a:pt x="1963" y="190"/>
                  </a:cubicBezTo>
                  <a:cubicBezTo>
                    <a:pt x="1801" y="244"/>
                    <a:pt x="1652" y="325"/>
                    <a:pt x="1530" y="434"/>
                  </a:cubicBezTo>
                  <a:cubicBezTo>
                    <a:pt x="1395" y="528"/>
                    <a:pt x="1286" y="637"/>
                    <a:pt x="1205" y="772"/>
                  </a:cubicBezTo>
                  <a:cubicBezTo>
                    <a:pt x="1056" y="1002"/>
                    <a:pt x="975" y="1273"/>
                    <a:pt x="989" y="1557"/>
                  </a:cubicBezTo>
                  <a:cubicBezTo>
                    <a:pt x="989" y="1868"/>
                    <a:pt x="1056" y="2166"/>
                    <a:pt x="1165" y="2450"/>
                  </a:cubicBezTo>
                  <a:cubicBezTo>
                    <a:pt x="1286" y="2775"/>
                    <a:pt x="1449" y="3086"/>
                    <a:pt x="1638" y="3384"/>
                  </a:cubicBezTo>
                  <a:cubicBezTo>
                    <a:pt x="1963" y="3925"/>
                    <a:pt x="2342" y="4425"/>
                    <a:pt x="2775" y="4885"/>
                  </a:cubicBezTo>
                  <a:cubicBezTo>
                    <a:pt x="2639" y="4845"/>
                    <a:pt x="2518" y="4804"/>
                    <a:pt x="2396" y="4764"/>
                  </a:cubicBezTo>
                  <a:cubicBezTo>
                    <a:pt x="2220" y="4723"/>
                    <a:pt x="2044" y="4696"/>
                    <a:pt x="1868" y="4682"/>
                  </a:cubicBezTo>
                  <a:cubicBezTo>
                    <a:pt x="1801" y="4669"/>
                    <a:pt x="1733" y="4669"/>
                    <a:pt x="1679" y="4669"/>
                  </a:cubicBezTo>
                  <a:cubicBezTo>
                    <a:pt x="1584" y="4669"/>
                    <a:pt x="1503" y="4669"/>
                    <a:pt x="1408" y="4682"/>
                  </a:cubicBezTo>
                  <a:cubicBezTo>
                    <a:pt x="1327" y="4696"/>
                    <a:pt x="1246" y="4710"/>
                    <a:pt x="1165" y="4737"/>
                  </a:cubicBezTo>
                  <a:cubicBezTo>
                    <a:pt x="1070" y="4750"/>
                    <a:pt x="989" y="4791"/>
                    <a:pt x="907" y="4818"/>
                  </a:cubicBezTo>
                  <a:cubicBezTo>
                    <a:pt x="772" y="4885"/>
                    <a:pt x="637" y="4980"/>
                    <a:pt x="529" y="5088"/>
                  </a:cubicBezTo>
                  <a:cubicBezTo>
                    <a:pt x="407" y="5197"/>
                    <a:pt x="312" y="5332"/>
                    <a:pt x="244" y="5494"/>
                  </a:cubicBezTo>
                  <a:cubicBezTo>
                    <a:pt x="163" y="5657"/>
                    <a:pt x="96" y="5846"/>
                    <a:pt x="69" y="6036"/>
                  </a:cubicBezTo>
                  <a:cubicBezTo>
                    <a:pt x="1" y="6469"/>
                    <a:pt x="28" y="6929"/>
                    <a:pt x="163" y="7348"/>
                  </a:cubicBezTo>
                  <a:cubicBezTo>
                    <a:pt x="285" y="7754"/>
                    <a:pt x="502" y="8133"/>
                    <a:pt x="772" y="8471"/>
                  </a:cubicBezTo>
                  <a:cubicBezTo>
                    <a:pt x="1043" y="8796"/>
                    <a:pt x="1368" y="9080"/>
                    <a:pt x="1719" y="9337"/>
                  </a:cubicBezTo>
                  <a:cubicBezTo>
                    <a:pt x="2125" y="9635"/>
                    <a:pt x="2572" y="9892"/>
                    <a:pt x="3032" y="10108"/>
                  </a:cubicBezTo>
                  <a:lnTo>
                    <a:pt x="3005" y="10108"/>
                  </a:lnTo>
                  <a:cubicBezTo>
                    <a:pt x="2748" y="10108"/>
                    <a:pt x="2477" y="10136"/>
                    <a:pt x="2220" y="10203"/>
                  </a:cubicBezTo>
                  <a:cubicBezTo>
                    <a:pt x="2017" y="10244"/>
                    <a:pt x="1814" y="10325"/>
                    <a:pt x="1625" y="10420"/>
                  </a:cubicBezTo>
                  <a:cubicBezTo>
                    <a:pt x="1246" y="10596"/>
                    <a:pt x="935" y="10880"/>
                    <a:pt x="732" y="11232"/>
                  </a:cubicBezTo>
                  <a:cubicBezTo>
                    <a:pt x="637" y="11421"/>
                    <a:pt x="569" y="11624"/>
                    <a:pt x="556" y="11827"/>
                  </a:cubicBezTo>
                  <a:cubicBezTo>
                    <a:pt x="542" y="11935"/>
                    <a:pt x="542" y="12057"/>
                    <a:pt x="542" y="12165"/>
                  </a:cubicBezTo>
                  <a:cubicBezTo>
                    <a:pt x="542" y="12273"/>
                    <a:pt x="569" y="12382"/>
                    <a:pt x="583" y="12490"/>
                  </a:cubicBezTo>
                  <a:cubicBezTo>
                    <a:pt x="677" y="12869"/>
                    <a:pt x="840" y="13234"/>
                    <a:pt x="1083" y="13532"/>
                  </a:cubicBezTo>
                  <a:cubicBezTo>
                    <a:pt x="1205" y="13694"/>
                    <a:pt x="1354" y="13857"/>
                    <a:pt x="1503" y="13992"/>
                  </a:cubicBezTo>
                  <a:cubicBezTo>
                    <a:pt x="1652" y="14127"/>
                    <a:pt x="1801" y="14263"/>
                    <a:pt x="1963" y="14384"/>
                  </a:cubicBezTo>
                  <a:cubicBezTo>
                    <a:pt x="2612" y="14844"/>
                    <a:pt x="3316" y="15223"/>
                    <a:pt x="4060" y="15494"/>
                  </a:cubicBezTo>
                  <a:cubicBezTo>
                    <a:pt x="4899" y="15792"/>
                    <a:pt x="5792" y="15967"/>
                    <a:pt x="6685" y="16022"/>
                  </a:cubicBezTo>
                  <a:cubicBezTo>
                    <a:pt x="6929" y="16035"/>
                    <a:pt x="7199" y="16035"/>
                    <a:pt x="7443" y="16035"/>
                  </a:cubicBezTo>
                  <a:cubicBezTo>
                    <a:pt x="8133" y="16035"/>
                    <a:pt x="8823" y="15981"/>
                    <a:pt x="9513" y="15873"/>
                  </a:cubicBezTo>
                  <a:cubicBezTo>
                    <a:pt x="10271" y="15751"/>
                    <a:pt x="11015" y="15561"/>
                    <a:pt x="11746" y="15318"/>
                  </a:cubicBezTo>
                  <a:cubicBezTo>
                    <a:pt x="12314" y="15115"/>
                    <a:pt x="12883" y="14871"/>
                    <a:pt x="13424" y="14587"/>
                  </a:cubicBezTo>
                  <a:cubicBezTo>
                    <a:pt x="13708" y="14411"/>
                    <a:pt x="13992" y="14235"/>
                    <a:pt x="14290" y="14060"/>
                  </a:cubicBezTo>
                  <a:cubicBezTo>
                    <a:pt x="14384" y="13897"/>
                    <a:pt x="14466" y="13735"/>
                    <a:pt x="14547" y="13572"/>
                  </a:cubicBezTo>
                  <a:lnTo>
                    <a:pt x="14574" y="13545"/>
                  </a:lnTo>
                  <a:lnTo>
                    <a:pt x="14601" y="13491"/>
                  </a:lnTo>
                  <a:cubicBezTo>
                    <a:pt x="14736" y="13207"/>
                    <a:pt x="14885" y="12923"/>
                    <a:pt x="15020" y="12625"/>
                  </a:cubicBezTo>
                  <a:cubicBezTo>
                    <a:pt x="15305" y="11976"/>
                    <a:pt x="15535" y="11313"/>
                    <a:pt x="15697" y="10636"/>
                  </a:cubicBezTo>
                  <a:cubicBezTo>
                    <a:pt x="15832" y="10041"/>
                    <a:pt x="15927" y="9445"/>
                    <a:pt x="15954" y="8837"/>
                  </a:cubicBezTo>
                  <a:cubicBezTo>
                    <a:pt x="15968" y="8390"/>
                    <a:pt x="15941" y="7943"/>
                    <a:pt x="15846" y="7497"/>
                  </a:cubicBezTo>
                  <a:cubicBezTo>
                    <a:pt x="15751" y="7118"/>
                    <a:pt x="15562" y="6753"/>
                    <a:pt x="15264" y="6482"/>
                  </a:cubicBezTo>
                  <a:cubicBezTo>
                    <a:pt x="15088" y="6347"/>
                    <a:pt x="14899" y="6239"/>
                    <a:pt x="14682" y="6184"/>
                  </a:cubicBezTo>
                  <a:cubicBezTo>
                    <a:pt x="14574" y="6157"/>
                    <a:pt x="14466" y="6144"/>
                    <a:pt x="14357" y="6130"/>
                  </a:cubicBezTo>
                  <a:lnTo>
                    <a:pt x="14236" y="6130"/>
                  </a:lnTo>
                  <a:cubicBezTo>
                    <a:pt x="14154" y="6130"/>
                    <a:pt x="14073" y="6144"/>
                    <a:pt x="13992" y="6157"/>
                  </a:cubicBezTo>
                  <a:cubicBezTo>
                    <a:pt x="13884" y="6171"/>
                    <a:pt x="13789" y="6212"/>
                    <a:pt x="13694" y="6252"/>
                  </a:cubicBezTo>
                  <a:cubicBezTo>
                    <a:pt x="13600" y="6293"/>
                    <a:pt x="13505" y="6360"/>
                    <a:pt x="13424" y="6428"/>
                  </a:cubicBezTo>
                  <a:cubicBezTo>
                    <a:pt x="13261" y="6563"/>
                    <a:pt x="13126" y="6739"/>
                    <a:pt x="13018" y="6929"/>
                  </a:cubicBezTo>
                  <a:cubicBezTo>
                    <a:pt x="12977" y="6266"/>
                    <a:pt x="12883" y="5616"/>
                    <a:pt x="12761" y="4980"/>
                  </a:cubicBezTo>
                  <a:cubicBezTo>
                    <a:pt x="12504" y="3789"/>
                    <a:pt x="12071" y="2842"/>
                    <a:pt x="11462" y="2139"/>
                  </a:cubicBezTo>
                  <a:cubicBezTo>
                    <a:pt x="11096" y="1719"/>
                    <a:pt x="10663" y="1367"/>
                    <a:pt x="10163" y="1124"/>
                  </a:cubicBezTo>
                  <a:cubicBezTo>
                    <a:pt x="9960" y="1002"/>
                    <a:pt x="9730" y="934"/>
                    <a:pt x="9500" y="894"/>
                  </a:cubicBezTo>
                  <a:cubicBezTo>
                    <a:pt x="9442" y="884"/>
                    <a:pt x="9392" y="875"/>
                    <a:pt x="9338" y="875"/>
                  </a:cubicBezTo>
                  <a:cubicBezTo>
                    <a:pt x="9316" y="875"/>
                    <a:pt x="9293" y="876"/>
                    <a:pt x="9270" y="880"/>
                  </a:cubicBezTo>
                  <a:cubicBezTo>
                    <a:pt x="9134" y="880"/>
                    <a:pt x="8999" y="894"/>
                    <a:pt x="8877" y="921"/>
                  </a:cubicBezTo>
                  <a:cubicBezTo>
                    <a:pt x="8526" y="1029"/>
                    <a:pt x="8214" y="1259"/>
                    <a:pt x="8011" y="1570"/>
                  </a:cubicBezTo>
                  <a:cubicBezTo>
                    <a:pt x="7781" y="1922"/>
                    <a:pt x="7619" y="2315"/>
                    <a:pt x="7551" y="2720"/>
                  </a:cubicBezTo>
                  <a:cubicBezTo>
                    <a:pt x="7511" y="2951"/>
                    <a:pt x="7484" y="3181"/>
                    <a:pt x="7470" y="3411"/>
                  </a:cubicBezTo>
                  <a:cubicBezTo>
                    <a:pt x="7186" y="2951"/>
                    <a:pt x="6848" y="2518"/>
                    <a:pt x="6482" y="2112"/>
                  </a:cubicBezTo>
                  <a:cubicBezTo>
                    <a:pt x="6171" y="1760"/>
                    <a:pt x="5833" y="1435"/>
                    <a:pt x="5467" y="1137"/>
                  </a:cubicBezTo>
                  <a:cubicBezTo>
                    <a:pt x="5116" y="840"/>
                    <a:pt x="4737" y="596"/>
                    <a:pt x="4317" y="380"/>
                  </a:cubicBezTo>
                  <a:cubicBezTo>
                    <a:pt x="4128" y="285"/>
                    <a:pt x="3925" y="190"/>
                    <a:pt x="3708" y="136"/>
                  </a:cubicBezTo>
                  <a:cubicBezTo>
                    <a:pt x="3505" y="68"/>
                    <a:pt x="3302" y="28"/>
                    <a:pt x="3100" y="14"/>
                  </a:cubicBezTo>
                  <a:cubicBezTo>
                    <a:pt x="3018" y="1"/>
                    <a:pt x="2951" y="1"/>
                    <a:pt x="28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0" name="Google Shape;4110;p68"/>
            <p:cNvSpPr>
              <a:spLocks/>
            </p:cNvSpPr>
            <p:nvPr/>
          </p:nvSpPr>
          <p:spPr bwMode="auto">
            <a:xfrm>
              <a:off x="4852650" y="2926425"/>
              <a:ext cx="8475" cy="11875"/>
            </a:xfrm>
            <a:custGeom>
              <a:avLst/>
              <a:gdLst>
                <a:gd name="T0" fmla="*/ 2725 w 339"/>
                <a:gd name="T1" fmla="*/ 25 h 475"/>
                <a:gd name="T2" fmla="*/ 1700 w 339"/>
                <a:gd name="T3" fmla="*/ 350 h 475"/>
                <a:gd name="T4" fmla="*/ 675 w 339"/>
                <a:gd name="T5" fmla="*/ 3400 h 475"/>
                <a:gd name="T6" fmla="*/ 2375 w 339"/>
                <a:gd name="T7" fmla="*/ 6775 h 475"/>
                <a:gd name="T8" fmla="*/ 3400 w 339"/>
                <a:gd name="T9" fmla="*/ 10175 h 475"/>
                <a:gd name="T10" fmla="*/ 4750 w 339"/>
                <a:gd name="T11" fmla="*/ 11525 h 475"/>
                <a:gd name="T12" fmla="*/ 6425 w 339"/>
                <a:gd name="T13" fmla="*/ 11850 h 475"/>
                <a:gd name="T14" fmla="*/ 8125 w 339"/>
                <a:gd name="T15" fmla="*/ 8825 h 475"/>
                <a:gd name="T16" fmla="*/ 4750 w 339"/>
                <a:gd name="T17" fmla="*/ 1025 h 475"/>
                <a:gd name="T18" fmla="*/ 2725 w 339"/>
                <a:gd name="T19" fmla="*/ 25 h 4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475" extrusionOk="0">
                  <a:moveTo>
                    <a:pt x="109" y="1"/>
                  </a:moveTo>
                  <a:cubicBezTo>
                    <a:pt x="95" y="1"/>
                    <a:pt x="82" y="1"/>
                    <a:pt x="68" y="14"/>
                  </a:cubicBezTo>
                  <a:cubicBezTo>
                    <a:pt x="14" y="41"/>
                    <a:pt x="0" y="96"/>
                    <a:pt x="27" y="136"/>
                  </a:cubicBezTo>
                  <a:cubicBezTo>
                    <a:pt x="54" y="177"/>
                    <a:pt x="68" y="231"/>
                    <a:pt x="95" y="271"/>
                  </a:cubicBezTo>
                  <a:cubicBezTo>
                    <a:pt x="109" y="312"/>
                    <a:pt x="122" y="353"/>
                    <a:pt x="136" y="407"/>
                  </a:cubicBezTo>
                  <a:cubicBezTo>
                    <a:pt x="149" y="420"/>
                    <a:pt x="163" y="447"/>
                    <a:pt x="190" y="461"/>
                  </a:cubicBezTo>
                  <a:cubicBezTo>
                    <a:pt x="203" y="474"/>
                    <a:pt x="230" y="474"/>
                    <a:pt x="257" y="474"/>
                  </a:cubicBezTo>
                  <a:cubicBezTo>
                    <a:pt x="312" y="447"/>
                    <a:pt x="339" y="407"/>
                    <a:pt x="325" y="353"/>
                  </a:cubicBezTo>
                  <a:cubicBezTo>
                    <a:pt x="284" y="244"/>
                    <a:pt x="244" y="136"/>
                    <a:pt x="190" y="41"/>
                  </a:cubicBezTo>
                  <a:cubicBezTo>
                    <a:pt x="176" y="14"/>
                    <a:pt x="136" y="1"/>
                    <a:pt x="10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1" name="Google Shape;4111;p68"/>
            <p:cNvSpPr>
              <a:spLocks/>
            </p:cNvSpPr>
            <p:nvPr/>
          </p:nvSpPr>
          <p:spPr bwMode="auto">
            <a:xfrm>
              <a:off x="4864150" y="2925075"/>
              <a:ext cx="7125" cy="9425"/>
            </a:xfrm>
            <a:custGeom>
              <a:avLst/>
              <a:gdLst>
                <a:gd name="T0" fmla="*/ 2375 w 285"/>
                <a:gd name="T1" fmla="*/ 25 h 377"/>
                <a:gd name="T2" fmla="*/ 1375 w 285"/>
                <a:gd name="T3" fmla="*/ 350 h 377"/>
                <a:gd name="T4" fmla="*/ 675 w 285"/>
                <a:gd name="T5" fmla="*/ 2725 h 377"/>
                <a:gd name="T6" fmla="*/ 3050 w 285"/>
                <a:gd name="T7" fmla="*/ 7450 h 377"/>
                <a:gd name="T8" fmla="*/ 3050 w 285"/>
                <a:gd name="T9" fmla="*/ 8125 h 377"/>
                <a:gd name="T10" fmla="*/ 4075 w 285"/>
                <a:gd name="T11" fmla="*/ 9150 h 377"/>
                <a:gd name="T12" fmla="*/ 4750 w 285"/>
                <a:gd name="T13" fmla="*/ 9400 h 377"/>
                <a:gd name="T14" fmla="*/ 5425 w 285"/>
                <a:gd name="T15" fmla="*/ 9150 h 377"/>
                <a:gd name="T16" fmla="*/ 6775 w 285"/>
                <a:gd name="T17" fmla="*/ 7125 h 377"/>
                <a:gd name="T18" fmla="*/ 4075 w 285"/>
                <a:gd name="T19" fmla="*/ 1025 h 377"/>
                <a:gd name="T20" fmla="*/ 2375 w 285"/>
                <a:gd name="T21" fmla="*/ 25 h 37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5" h="377" extrusionOk="0">
                  <a:moveTo>
                    <a:pt x="95" y="1"/>
                  </a:moveTo>
                  <a:cubicBezTo>
                    <a:pt x="82" y="1"/>
                    <a:pt x="68" y="1"/>
                    <a:pt x="55" y="14"/>
                  </a:cubicBezTo>
                  <a:cubicBezTo>
                    <a:pt x="14" y="28"/>
                    <a:pt x="0" y="82"/>
                    <a:pt x="27" y="109"/>
                  </a:cubicBezTo>
                  <a:cubicBezTo>
                    <a:pt x="68" y="177"/>
                    <a:pt x="95" y="231"/>
                    <a:pt x="122" y="298"/>
                  </a:cubicBezTo>
                  <a:lnTo>
                    <a:pt x="122" y="325"/>
                  </a:lnTo>
                  <a:cubicBezTo>
                    <a:pt x="136" y="339"/>
                    <a:pt x="149" y="353"/>
                    <a:pt x="163" y="366"/>
                  </a:cubicBezTo>
                  <a:cubicBezTo>
                    <a:pt x="170" y="373"/>
                    <a:pt x="180" y="376"/>
                    <a:pt x="190" y="376"/>
                  </a:cubicBezTo>
                  <a:cubicBezTo>
                    <a:pt x="200" y="376"/>
                    <a:pt x="210" y="373"/>
                    <a:pt x="217" y="366"/>
                  </a:cubicBezTo>
                  <a:cubicBezTo>
                    <a:pt x="257" y="353"/>
                    <a:pt x="285" y="312"/>
                    <a:pt x="271" y="285"/>
                  </a:cubicBezTo>
                  <a:cubicBezTo>
                    <a:pt x="244" y="190"/>
                    <a:pt x="203" y="109"/>
                    <a:pt x="163" y="41"/>
                  </a:cubicBezTo>
                  <a:cubicBezTo>
                    <a:pt x="149" y="14"/>
                    <a:pt x="122" y="1"/>
                    <a:pt x="9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2" name="Google Shape;4112;p68"/>
            <p:cNvSpPr>
              <a:spLocks/>
            </p:cNvSpPr>
            <p:nvPr/>
          </p:nvSpPr>
          <p:spPr bwMode="auto">
            <a:xfrm>
              <a:off x="4878350" y="2935900"/>
              <a:ext cx="8475" cy="9425"/>
            </a:xfrm>
            <a:custGeom>
              <a:avLst/>
              <a:gdLst>
                <a:gd name="T0" fmla="*/ 2375 w 339"/>
                <a:gd name="T1" fmla="*/ 25 h 377"/>
                <a:gd name="T2" fmla="*/ 1025 w 339"/>
                <a:gd name="T3" fmla="*/ 700 h 377"/>
                <a:gd name="T4" fmla="*/ 1025 w 339"/>
                <a:gd name="T5" fmla="*/ 3750 h 377"/>
                <a:gd name="T6" fmla="*/ 2725 w 339"/>
                <a:gd name="T7" fmla="*/ 5775 h 377"/>
                <a:gd name="T8" fmla="*/ 4075 w 339"/>
                <a:gd name="T9" fmla="*/ 7450 h 377"/>
                <a:gd name="T10" fmla="*/ 4075 w 339"/>
                <a:gd name="T11" fmla="*/ 7800 h 377"/>
                <a:gd name="T12" fmla="*/ 5100 w 339"/>
                <a:gd name="T13" fmla="*/ 9150 h 377"/>
                <a:gd name="T14" fmla="*/ 5800 w 339"/>
                <a:gd name="T15" fmla="*/ 9400 h 377"/>
                <a:gd name="T16" fmla="*/ 6775 w 339"/>
                <a:gd name="T17" fmla="*/ 9150 h 377"/>
                <a:gd name="T18" fmla="*/ 8125 w 339"/>
                <a:gd name="T19" fmla="*/ 8125 h 377"/>
                <a:gd name="T20" fmla="*/ 8125 w 339"/>
                <a:gd name="T21" fmla="*/ 6450 h 377"/>
                <a:gd name="T22" fmla="*/ 6775 w 339"/>
                <a:gd name="T23" fmla="*/ 3400 h 377"/>
                <a:gd name="T24" fmla="*/ 4075 w 339"/>
                <a:gd name="T25" fmla="*/ 700 h 377"/>
                <a:gd name="T26" fmla="*/ 2375 w 339"/>
                <a:gd name="T27" fmla="*/ 25 h 37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39" h="377" extrusionOk="0">
                  <a:moveTo>
                    <a:pt x="95" y="1"/>
                  </a:moveTo>
                  <a:cubicBezTo>
                    <a:pt x="82" y="1"/>
                    <a:pt x="55" y="14"/>
                    <a:pt x="41" y="28"/>
                  </a:cubicBezTo>
                  <a:cubicBezTo>
                    <a:pt x="1" y="68"/>
                    <a:pt x="1" y="123"/>
                    <a:pt x="41" y="150"/>
                  </a:cubicBezTo>
                  <a:cubicBezTo>
                    <a:pt x="68" y="177"/>
                    <a:pt x="95" y="204"/>
                    <a:pt x="109" y="231"/>
                  </a:cubicBezTo>
                  <a:cubicBezTo>
                    <a:pt x="136" y="258"/>
                    <a:pt x="150" y="271"/>
                    <a:pt x="163" y="298"/>
                  </a:cubicBezTo>
                  <a:lnTo>
                    <a:pt x="163" y="312"/>
                  </a:lnTo>
                  <a:cubicBezTo>
                    <a:pt x="163" y="339"/>
                    <a:pt x="177" y="353"/>
                    <a:pt x="204" y="366"/>
                  </a:cubicBezTo>
                  <a:cubicBezTo>
                    <a:pt x="210" y="373"/>
                    <a:pt x="221" y="376"/>
                    <a:pt x="232" y="376"/>
                  </a:cubicBezTo>
                  <a:cubicBezTo>
                    <a:pt x="244" y="376"/>
                    <a:pt x="258" y="373"/>
                    <a:pt x="271" y="366"/>
                  </a:cubicBezTo>
                  <a:cubicBezTo>
                    <a:pt x="298" y="366"/>
                    <a:pt x="312" y="353"/>
                    <a:pt x="325" y="325"/>
                  </a:cubicBezTo>
                  <a:cubicBezTo>
                    <a:pt x="339" y="298"/>
                    <a:pt x="339" y="285"/>
                    <a:pt x="325" y="258"/>
                  </a:cubicBezTo>
                  <a:cubicBezTo>
                    <a:pt x="312" y="217"/>
                    <a:pt x="285" y="177"/>
                    <a:pt x="271" y="136"/>
                  </a:cubicBezTo>
                  <a:cubicBezTo>
                    <a:pt x="244" y="95"/>
                    <a:pt x="204" y="68"/>
                    <a:pt x="163" y="28"/>
                  </a:cubicBezTo>
                  <a:cubicBezTo>
                    <a:pt x="150" y="14"/>
                    <a:pt x="122" y="1"/>
                    <a:pt x="9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3" name="Google Shape;4113;p68"/>
            <p:cNvSpPr>
              <a:spLocks/>
            </p:cNvSpPr>
            <p:nvPr/>
          </p:nvSpPr>
          <p:spPr bwMode="auto">
            <a:xfrm>
              <a:off x="4874625" y="2950775"/>
              <a:ext cx="6125" cy="8750"/>
            </a:xfrm>
            <a:custGeom>
              <a:avLst/>
              <a:gdLst>
                <a:gd name="T0" fmla="*/ 2100 w 245"/>
                <a:gd name="T1" fmla="*/ 25 h 350"/>
                <a:gd name="T2" fmla="*/ 1025 w 245"/>
                <a:gd name="T3" fmla="*/ 375 h 350"/>
                <a:gd name="T4" fmla="*/ 350 w 245"/>
                <a:gd name="T5" fmla="*/ 2725 h 350"/>
                <a:gd name="T6" fmla="*/ 1725 w 245"/>
                <a:gd name="T7" fmla="*/ 5775 h 350"/>
                <a:gd name="T8" fmla="*/ 2400 w 245"/>
                <a:gd name="T9" fmla="*/ 7475 h 350"/>
                <a:gd name="T10" fmla="*/ 3400 w 245"/>
                <a:gd name="T11" fmla="*/ 8475 h 350"/>
                <a:gd name="T12" fmla="*/ 4075 w 245"/>
                <a:gd name="T13" fmla="*/ 8750 h 350"/>
                <a:gd name="T14" fmla="*/ 4750 w 245"/>
                <a:gd name="T15" fmla="*/ 8475 h 350"/>
                <a:gd name="T16" fmla="*/ 6100 w 245"/>
                <a:gd name="T17" fmla="*/ 6450 h 350"/>
                <a:gd name="T18" fmla="*/ 3750 w 245"/>
                <a:gd name="T19" fmla="*/ 1050 h 350"/>
                <a:gd name="T20" fmla="*/ 2100 w 245"/>
                <a:gd name="T21" fmla="*/ 25 h 3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5" h="350" extrusionOk="0">
                  <a:moveTo>
                    <a:pt x="84" y="1"/>
                  </a:moveTo>
                  <a:cubicBezTo>
                    <a:pt x="70" y="1"/>
                    <a:pt x="56" y="5"/>
                    <a:pt x="41" y="15"/>
                  </a:cubicBezTo>
                  <a:cubicBezTo>
                    <a:pt x="14" y="28"/>
                    <a:pt x="1" y="82"/>
                    <a:pt x="14" y="109"/>
                  </a:cubicBezTo>
                  <a:cubicBezTo>
                    <a:pt x="41" y="150"/>
                    <a:pt x="55" y="191"/>
                    <a:pt x="69" y="231"/>
                  </a:cubicBezTo>
                  <a:lnTo>
                    <a:pt x="96" y="299"/>
                  </a:lnTo>
                  <a:cubicBezTo>
                    <a:pt x="109" y="312"/>
                    <a:pt x="123" y="326"/>
                    <a:pt x="136" y="339"/>
                  </a:cubicBezTo>
                  <a:cubicBezTo>
                    <a:pt x="143" y="346"/>
                    <a:pt x="153" y="350"/>
                    <a:pt x="163" y="350"/>
                  </a:cubicBezTo>
                  <a:cubicBezTo>
                    <a:pt x="173" y="350"/>
                    <a:pt x="184" y="346"/>
                    <a:pt x="190" y="339"/>
                  </a:cubicBezTo>
                  <a:cubicBezTo>
                    <a:pt x="231" y="326"/>
                    <a:pt x="244" y="299"/>
                    <a:pt x="244" y="258"/>
                  </a:cubicBezTo>
                  <a:cubicBezTo>
                    <a:pt x="217" y="177"/>
                    <a:pt x="190" y="109"/>
                    <a:pt x="150" y="42"/>
                  </a:cubicBezTo>
                  <a:cubicBezTo>
                    <a:pt x="132" y="15"/>
                    <a:pt x="109" y="1"/>
                    <a:pt x="8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4" name="Google Shape;4114;p68"/>
            <p:cNvSpPr>
              <a:spLocks/>
            </p:cNvSpPr>
            <p:nvPr/>
          </p:nvSpPr>
          <p:spPr bwMode="auto">
            <a:xfrm>
              <a:off x="4858050" y="2955050"/>
              <a:ext cx="7825" cy="10450"/>
            </a:xfrm>
            <a:custGeom>
              <a:avLst/>
              <a:gdLst>
                <a:gd name="T0" fmla="*/ 2400 w 313"/>
                <a:gd name="T1" fmla="*/ 0 h 418"/>
                <a:gd name="T2" fmla="*/ 1700 w 313"/>
                <a:gd name="T3" fmla="*/ 150 h 418"/>
                <a:gd name="T4" fmla="*/ 700 w 313"/>
                <a:gd name="T5" fmla="*/ 3525 h 418"/>
                <a:gd name="T6" fmla="*/ 3400 w 313"/>
                <a:gd name="T7" fmla="*/ 9275 h 418"/>
                <a:gd name="T8" fmla="*/ 5350 w 313"/>
                <a:gd name="T9" fmla="*/ 10425 h 418"/>
                <a:gd name="T10" fmla="*/ 6100 w 313"/>
                <a:gd name="T11" fmla="*/ 10300 h 418"/>
                <a:gd name="T12" fmla="*/ 7475 w 313"/>
                <a:gd name="T13" fmla="*/ 7600 h 418"/>
                <a:gd name="T14" fmla="*/ 4750 w 313"/>
                <a:gd name="T15" fmla="*/ 1175 h 418"/>
                <a:gd name="T16" fmla="*/ 3125 w 313"/>
                <a:gd name="T17" fmla="*/ 50 h 418"/>
                <a:gd name="T18" fmla="*/ 2725 w 313"/>
                <a:gd name="T19" fmla="*/ 150 h 418"/>
                <a:gd name="T20" fmla="*/ 2400 w 313"/>
                <a:gd name="T21" fmla="*/ 0 h 4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13" h="418" extrusionOk="0">
                  <a:moveTo>
                    <a:pt x="96" y="0"/>
                  </a:moveTo>
                  <a:cubicBezTo>
                    <a:pt x="87" y="0"/>
                    <a:pt x="78" y="6"/>
                    <a:pt x="68" y="6"/>
                  </a:cubicBezTo>
                  <a:cubicBezTo>
                    <a:pt x="14" y="33"/>
                    <a:pt x="1" y="87"/>
                    <a:pt x="28" y="141"/>
                  </a:cubicBezTo>
                  <a:cubicBezTo>
                    <a:pt x="68" y="209"/>
                    <a:pt x="109" y="290"/>
                    <a:pt x="136" y="371"/>
                  </a:cubicBezTo>
                  <a:cubicBezTo>
                    <a:pt x="156" y="402"/>
                    <a:pt x="184" y="417"/>
                    <a:pt x="214" y="417"/>
                  </a:cubicBezTo>
                  <a:cubicBezTo>
                    <a:pt x="224" y="417"/>
                    <a:pt x="234" y="415"/>
                    <a:pt x="244" y="412"/>
                  </a:cubicBezTo>
                  <a:cubicBezTo>
                    <a:pt x="285" y="398"/>
                    <a:pt x="312" y="358"/>
                    <a:pt x="299" y="304"/>
                  </a:cubicBezTo>
                  <a:cubicBezTo>
                    <a:pt x="271" y="209"/>
                    <a:pt x="231" y="128"/>
                    <a:pt x="190" y="47"/>
                  </a:cubicBezTo>
                  <a:cubicBezTo>
                    <a:pt x="179" y="25"/>
                    <a:pt x="150" y="2"/>
                    <a:pt x="125" y="2"/>
                  </a:cubicBezTo>
                  <a:cubicBezTo>
                    <a:pt x="119" y="2"/>
                    <a:pt x="114" y="4"/>
                    <a:pt x="109" y="6"/>
                  </a:cubicBezTo>
                  <a:cubicBezTo>
                    <a:pt x="105" y="2"/>
                    <a:pt x="100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5" name="Google Shape;4115;p68"/>
            <p:cNvSpPr>
              <a:spLocks/>
            </p:cNvSpPr>
            <p:nvPr/>
          </p:nvSpPr>
          <p:spPr bwMode="auto">
            <a:xfrm>
              <a:off x="4880050" y="2974475"/>
              <a:ext cx="7475" cy="12275"/>
            </a:xfrm>
            <a:custGeom>
              <a:avLst/>
              <a:gdLst>
                <a:gd name="T0" fmla="*/ 2050 w 299"/>
                <a:gd name="T1" fmla="*/ 0 h 491"/>
                <a:gd name="T2" fmla="*/ 350 w 299"/>
                <a:gd name="T3" fmla="*/ 3400 h 491"/>
                <a:gd name="T4" fmla="*/ 2050 w 299"/>
                <a:gd name="T5" fmla="*/ 10500 h 491"/>
                <a:gd name="T6" fmla="*/ 4575 w 299"/>
                <a:gd name="T7" fmla="*/ 12275 h 491"/>
                <a:gd name="T8" fmla="*/ 5425 w 299"/>
                <a:gd name="T9" fmla="*/ 12175 h 491"/>
                <a:gd name="T10" fmla="*/ 7125 w 299"/>
                <a:gd name="T11" fmla="*/ 9150 h 491"/>
                <a:gd name="T12" fmla="*/ 5425 w 299"/>
                <a:gd name="T13" fmla="*/ 2025 h 491"/>
                <a:gd name="T14" fmla="*/ 2725 w 299"/>
                <a:gd name="T15" fmla="*/ 0 h 491"/>
                <a:gd name="T16" fmla="*/ 2050 w 299"/>
                <a:gd name="T17" fmla="*/ 0 h 4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" h="491" extrusionOk="0">
                  <a:moveTo>
                    <a:pt x="82" y="0"/>
                  </a:moveTo>
                  <a:cubicBezTo>
                    <a:pt x="27" y="27"/>
                    <a:pt x="0" y="81"/>
                    <a:pt x="14" y="136"/>
                  </a:cubicBezTo>
                  <a:cubicBezTo>
                    <a:pt x="41" y="230"/>
                    <a:pt x="54" y="325"/>
                    <a:pt x="82" y="420"/>
                  </a:cubicBezTo>
                  <a:cubicBezTo>
                    <a:pt x="93" y="465"/>
                    <a:pt x="132" y="491"/>
                    <a:pt x="183" y="491"/>
                  </a:cubicBezTo>
                  <a:cubicBezTo>
                    <a:pt x="194" y="491"/>
                    <a:pt x="205" y="490"/>
                    <a:pt x="217" y="487"/>
                  </a:cubicBezTo>
                  <a:cubicBezTo>
                    <a:pt x="271" y="474"/>
                    <a:pt x="298" y="420"/>
                    <a:pt x="285" y="366"/>
                  </a:cubicBezTo>
                  <a:cubicBezTo>
                    <a:pt x="271" y="271"/>
                    <a:pt x="244" y="176"/>
                    <a:pt x="217" y="81"/>
                  </a:cubicBezTo>
                  <a:cubicBezTo>
                    <a:pt x="203" y="41"/>
                    <a:pt x="163" y="0"/>
                    <a:pt x="109" y="0"/>
                  </a:cubicBezTo>
                  <a:lnTo>
                    <a:pt x="8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6" name="Google Shape;4116;p68"/>
            <p:cNvSpPr>
              <a:spLocks/>
            </p:cNvSpPr>
            <p:nvPr/>
          </p:nvSpPr>
          <p:spPr bwMode="auto">
            <a:xfrm>
              <a:off x="4890200" y="2962300"/>
              <a:ext cx="6450" cy="8725"/>
            </a:xfrm>
            <a:custGeom>
              <a:avLst/>
              <a:gdLst>
                <a:gd name="T0" fmla="*/ 1350 w 258"/>
                <a:gd name="T1" fmla="*/ 0 h 349"/>
                <a:gd name="T2" fmla="*/ 350 w 258"/>
                <a:gd name="T3" fmla="*/ 1025 h 349"/>
                <a:gd name="T4" fmla="*/ 350 w 258"/>
                <a:gd name="T5" fmla="*/ 2375 h 349"/>
                <a:gd name="T6" fmla="*/ 2375 w 258"/>
                <a:gd name="T7" fmla="*/ 7450 h 349"/>
                <a:gd name="T8" fmla="*/ 3050 w 258"/>
                <a:gd name="T9" fmla="*/ 8450 h 349"/>
                <a:gd name="T10" fmla="*/ 3900 w 258"/>
                <a:gd name="T11" fmla="*/ 8725 h 349"/>
                <a:gd name="T12" fmla="*/ 4750 w 258"/>
                <a:gd name="T13" fmla="*/ 8450 h 349"/>
                <a:gd name="T14" fmla="*/ 6100 w 258"/>
                <a:gd name="T15" fmla="*/ 6100 h 349"/>
                <a:gd name="T16" fmla="*/ 3725 w 258"/>
                <a:gd name="T17" fmla="*/ 1700 h 349"/>
                <a:gd name="T18" fmla="*/ 3050 w 258"/>
                <a:gd name="T19" fmla="*/ 350 h 349"/>
                <a:gd name="T20" fmla="*/ 2025 w 258"/>
                <a:gd name="T21" fmla="*/ 0 h 349"/>
                <a:gd name="T22" fmla="*/ 1350 w 258"/>
                <a:gd name="T23" fmla="*/ 0 h 3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8" h="349" extrusionOk="0">
                  <a:moveTo>
                    <a:pt x="54" y="0"/>
                  </a:moveTo>
                  <a:cubicBezTo>
                    <a:pt x="41" y="14"/>
                    <a:pt x="27" y="27"/>
                    <a:pt x="14" y="41"/>
                  </a:cubicBezTo>
                  <a:cubicBezTo>
                    <a:pt x="0" y="54"/>
                    <a:pt x="0" y="81"/>
                    <a:pt x="14" y="95"/>
                  </a:cubicBezTo>
                  <a:cubicBezTo>
                    <a:pt x="41" y="163"/>
                    <a:pt x="68" y="230"/>
                    <a:pt x="95" y="298"/>
                  </a:cubicBezTo>
                  <a:cubicBezTo>
                    <a:pt x="95" y="311"/>
                    <a:pt x="109" y="325"/>
                    <a:pt x="122" y="338"/>
                  </a:cubicBezTo>
                  <a:cubicBezTo>
                    <a:pt x="136" y="345"/>
                    <a:pt x="146" y="349"/>
                    <a:pt x="156" y="349"/>
                  </a:cubicBezTo>
                  <a:cubicBezTo>
                    <a:pt x="166" y="349"/>
                    <a:pt x="176" y="345"/>
                    <a:pt x="190" y="338"/>
                  </a:cubicBezTo>
                  <a:cubicBezTo>
                    <a:pt x="230" y="325"/>
                    <a:pt x="257" y="284"/>
                    <a:pt x="244" y="244"/>
                  </a:cubicBezTo>
                  <a:cubicBezTo>
                    <a:pt x="203" y="190"/>
                    <a:pt x="176" y="122"/>
                    <a:pt x="149" y="68"/>
                  </a:cubicBezTo>
                  <a:cubicBezTo>
                    <a:pt x="149" y="41"/>
                    <a:pt x="136" y="27"/>
                    <a:pt x="122" y="14"/>
                  </a:cubicBezTo>
                  <a:cubicBezTo>
                    <a:pt x="109" y="14"/>
                    <a:pt x="95" y="0"/>
                    <a:pt x="81" y="0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7" name="Google Shape;4117;p68"/>
            <p:cNvSpPr>
              <a:spLocks/>
            </p:cNvSpPr>
            <p:nvPr/>
          </p:nvSpPr>
          <p:spPr bwMode="auto">
            <a:xfrm>
              <a:off x="4905075" y="2983600"/>
              <a:ext cx="4100" cy="7800"/>
            </a:xfrm>
            <a:custGeom>
              <a:avLst/>
              <a:gdLst>
                <a:gd name="T0" fmla="*/ 1375 w 164"/>
                <a:gd name="T1" fmla="*/ 25 h 312"/>
                <a:gd name="T2" fmla="*/ 25 w 164"/>
                <a:gd name="T3" fmla="*/ 2050 h 312"/>
                <a:gd name="T4" fmla="*/ 1025 w 164"/>
                <a:gd name="T5" fmla="*/ 6450 h 312"/>
                <a:gd name="T6" fmla="*/ 2375 w 164"/>
                <a:gd name="T7" fmla="*/ 7800 h 312"/>
                <a:gd name="T8" fmla="*/ 3725 w 164"/>
                <a:gd name="T9" fmla="*/ 7125 h 312"/>
                <a:gd name="T10" fmla="*/ 4075 w 164"/>
                <a:gd name="T11" fmla="*/ 6100 h 312"/>
                <a:gd name="T12" fmla="*/ 3400 w 164"/>
                <a:gd name="T13" fmla="*/ 1375 h 312"/>
                <a:gd name="T14" fmla="*/ 1700 w 164"/>
                <a:gd name="T15" fmla="*/ 25 h 312"/>
                <a:gd name="T16" fmla="*/ 1375 w 164"/>
                <a:gd name="T17" fmla="*/ 25 h 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4" h="312" extrusionOk="0">
                  <a:moveTo>
                    <a:pt x="55" y="1"/>
                  </a:moveTo>
                  <a:cubicBezTo>
                    <a:pt x="14" y="14"/>
                    <a:pt x="1" y="55"/>
                    <a:pt x="1" y="82"/>
                  </a:cubicBezTo>
                  <a:cubicBezTo>
                    <a:pt x="14" y="136"/>
                    <a:pt x="28" y="204"/>
                    <a:pt x="41" y="258"/>
                  </a:cubicBezTo>
                  <a:cubicBezTo>
                    <a:pt x="41" y="285"/>
                    <a:pt x="68" y="312"/>
                    <a:pt x="95" y="312"/>
                  </a:cubicBezTo>
                  <a:cubicBezTo>
                    <a:pt x="122" y="312"/>
                    <a:pt x="136" y="298"/>
                    <a:pt x="149" y="285"/>
                  </a:cubicBezTo>
                  <a:cubicBezTo>
                    <a:pt x="149" y="285"/>
                    <a:pt x="163" y="258"/>
                    <a:pt x="163" y="244"/>
                  </a:cubicBezTo>
                  <a:cubicBezTo>
                    <a:pt x="149" y="177"/>
                    <a:pt x="149" y="109"/>
                    <a:pt x="136" y="55"/>
                  </a:cubicBezTo>
                  <a:cubicBezTo>
                    <a:pt x="122" y="28"/>
                    <a:pt x="95" y="1"/>
                    <a:pt x="68" y="1"/>
                  </a:cubicBezTo>
                  <a:lnTo>
                    <a:pt x="55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8" name="Google Shape;4118;p68"/>
            <p:cNvSpPr>
              <a:spLocks/>
            </p:cNvSpPr>
            <p:nvPr/>
          </p:nvSpPr>
          <p:spPr bwMode="auto">
            <a:xfrm>
              <a:off x="4901025" y="3006600"/>
              <a:ext cx="5425" cy="10525"/>
            </a:xfrm>
            <a:custGeom>
              <a:avLst/>
              <a:gdLst>
                <a:gd name="T0" fmla="*/ 1700 w 217"/>
                <a:gd name="T1" fmla="*/ 25 h 421"/>
                <a:gd name="T2" fmla="*/ 350 w 217"/>
                <a:gd name="T3" fmla="*/ 1025 h 421"/>
                <a:gd name="T4" fmla="*/ 0 w 217"/>
                <a:gd name="T5" fmla="*/ 3075 h 421"/>
                <a:gd name="T6" fmla="*/ 0 w 217"/>
                <a:gd name="T7" fmla="*/ 3400 h 421"/>
                <a:gd name="T8" fmla="*/ 675 w 217"/>
                <a:gd name="T9" fmla="*/ 8125 h 421"/>
                <a:gd name="T10" fmla="*/ 1350 w 217"/>
                <a:gd name="T11" fmla="*/ 9825 h 421"/>
                <a:gd name="T12" fmla="*/ 3050 w 217"/>
                <a:gd name="T13" fmla="*/ 10500 h 421"/>
                <a:gd name="T14" fmla="*/ 5425 w 217"/>
                <a:gd name="T15" fmla="*/ 8125 h 421"/>
                <a:gd name="T16" fmla="*/ 4750 w 217"/>
                <a:gd name="T17" fmla="*/ 1700 h 421"/>
                <a:gd name="T18" fmla="*/ 3725 w 217"/>
                <a:gd name="T19" fmla="*/ 350 h 421"/>
                <a:gd name="T20" fmla="*/ 2375 w 217"/>
                <a:gd name="T21" fmla="*/ 25 h 421"/>
                <a:gd name="T22" fmla="*/ 1700 w 217"/>
                <a:gd name="T23" fmla="*/ 25 h 4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7" h="421" extrusionOk="0">
                  <a:moveTo>
                    <a:pt x="68" y="1"/>
                  </a:moveTo>
                  <a:cubicBezTo>
                    <a:pt x="41" y="1"/>
                    <a:pt x="27" y="28"/>
                    <a:pt x="14" y="41"/>
                  </a:cubicBezTo>
                  <a:cubicBezTo>
                    <a:pt x="0" y="68"/>
                    <a:pt x="0" y="95"/>
                    <a:pt x="0" y="123"/>
                  </a:cubicBezTo>
                  <a:lnTo>
                    <a:pt x="0" y="136"/>
                  </a:lnTo>
                  <a:cubicBezTo>
                    <a:pt x="14" y="190"/>
                    <a:pt x="14" y="258"/>
                    <a:pt x="27" y="325"/>
                  </a:cubicBezTo>
                  <a:cubicBezTo>
                    <a:pt x="27" y="353"/>
                    <a:pt x="41" y="366"/>
                    <a:pt x="54" y="393"/>
                  </a:cubicBezTo>
                  <a:cubicBezTo>
                    <a:pt x="68" y="407"/>
                    <a:pt x="95" y="420"/>
                    <a:pt x="122" y="420"/>
                  </a:cubicBezTo>
                  <a:cubicBezTo>
                    <a:pt x="176" y="420"/>
                    <a:pt x="217" y="380"/>
                    <a:pt x="217" y="325"/>
                  </a:cubicBezTo>
                  <a:cubicBezTo>
                    <a:pt x="217" y="244"/>
                    <a:pt x="203" y="150"/>
                    <a:pt x="190" y="68"/>
                  </a:cubicBezTo>
                  <a:cubicBezTo>
                    <a:pt x="176" y="41"/>
                    <a:pt x="163" y="28"/>
                    <a:pt x="149" y="14"/>
                  </a:cubicBezTo>
                  <a:cubicBezTo>
                    <a:pt x="136" y="1"/>
                    <a:pt x="109" y="1"/>
                    <a:pt x="95" y="1"/>
                  </a:cubicBezTo>
                  <a:lnTo>
                    <a:pt x="68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79" name="Google Shape;4119;p68"/>
            <p:cNvSpPr>
              <a:spLocks/>
            </p:cNvSpPr>
            <p:nvPr/>
          </p:nvSpPr>
          <p:spPr bwMode="auto">
            <a:xfrm>
              <a:off x="4968000" y="3047550"/>
              <a:ext cx="4750" cy="9550"/>
            </a:xfrm>
            <a:custGeom>
              <a:avLst/>
              <a:gdLst>
                <a:gd name="T0" fmla="*/ 1375 w 190"/>
                <a:gd name="T1" fmla="*/ 0 h 382"/>
                <a:gd name="T2" fmla="*/ 350 w 190"/>
                <a:gd name="T3" fmla="*/ 675 h 382"/>
                <a:gd name="T4" fmla="*/ 0 w 190"/>
                <a:gd name="T5" fmla="*/ 2375 h 382"/>
                <a:gd name="T6" fmla="*/ 350 w 190"/>
                <a:gd name="T7" fmla="*/ 4725 h 382"/>
                <a:gd name="T8" fmla="*/ 1025 w 190"/>
                <a:gd name="T9" fmla="*/ 7450 h 382"/>
                <a:gd name="T10" fmla="*/ 1375 w 190"/>
                <a:gd name="T11" fmla="*/ 9125 h 382"/>
                <a:gd name="T12" fmla="*/ 2575 w 190"/>
                <a:gd name="T13" fmla="*/ 9550 h 382"/>
                <a:gd name="T14" fmla="*/ 4750 w 190"/>
                <a:gd name="T15" fmla="*/ 7450 h 382"/>
                <a:gd name="T16" fmla="*/ 4075 w 190"/>
                <a:gd name="T17" fmla="*/ 1350 h 382"/>
                <a:gd name="T18" fmla="*/ 3050 w 190"/>
                <a:gd name="T19" fmla="*/ 350 h 382"/>
                <a:gd name="T20" fmla="*/ 2050 w 190"/>
                <a:gd name="T21" fmla="*/ 0 h 382"/>
                <a:gd name="T22" fmla="*/ 1375 w 190"/>
                <a:gd name="T23" fmla="*/ 0 h 3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0" h="382" extrusionOk="0">
                  <a:moveTo>
                    <a:pt x="55" y="0"/>
                  </a:moveTo>
                  <a:cubicBezTo>
                    <a:pt x="41" y="0"/>
                    <a:pt x="28" y="14"/>
                    <a:pt x="14" y="27"/>
                  </a:cubicBezTo>
                  <a:cubicBezTo>
                    <a:pt x="0" y="54"/>
                    <a:pt x="0" y="68"/>
                    <a:pt x="0" y="95"/>
                  </a:cubicBezTo>
                  <a:lnTo>
                    <a:pt x="14" y="189"/>
                  </a:lnTo>
                  <a:lnTo>
                    <a:pt x="41" y="298"/>
                  </a:lnTo>
                  <a:cubicBezTo>
                    <a:pt x="41" y="325"/>
                    <a:pt x="41" y="338"/>
                    <a:pt x="55" y="365"/>
                  </a:cubicBezTo>
                  <a:cubicBezTo>
                    <a:pt x="69" y="377"/>
                    <a:pt x="86" y="382"/>
                    <a:pt x="103" y="382"/>
                  </a:cubicBezTo>
                  <a:cubicBezTo>
                    <a:pt x="147" y="382"/>
                    <a:pt x="190" y="347"/>
                    <a:pt x="190" y="298"/>
                  </a:cubicBezTo>
                  <a:cubicBezTo>
                    <a:pt x="176" y="217"/>
                    <a:pt x="176" y="135"/>
                    <a:pt x="163" y="54"/>
                  </a:cubicBezTo>
                  <a:cubicBezTo>
                    <a:pt x="149" y="27"/>
                    <a:pt x="136" y="14"/>
                    <a:pt x="122" y="14"/>
                  </a:cubicBezTo>
                  <a:cubicBezTo>
                    <a:pt x="109" y="0"/>
                    <a:pt x="95" y="0"/>
                    <a:pt x="8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0" name="Google Shape;4120;p68"/>
            <p:cNvSpPr>
              <a:spLocks/>
            </p:cNvSpPr>
            <p:nvPr/>
          </p:nvSpPr>
          <p:spPr bwMode="auto">
            <a:xfrm>
              <a:off x="4979850" y="3050575"/>
              <a:ext cx="6450" cy="8750"/>
            </a:xfrm>
            <a:custGeom>
              <a:avLst/>
              <a:gdLst>
                <a:gd name="T0" fmla="*/ 2025 w 258"/>
                <a:gd name="T1" fmla="*/ 25 h 350"/>
                <a:gd name="T2" fmla="*/ 1025 w 258"/>
                <a:gd name="T3" fmla="*/ 350 h 350"/>
                <a:gd name="T4" fmla="*/ 350 w 258"/>
                <a:gd name="T5" fmla="*/ 1700 h 350"/>
                <a:gd name="T6" fmla="*/ 350 w 258"/>
                <a:gd name="T7" fmla="*/ 3075 h 350"/>
                <a:gd name="T8" fmla="*/ 1350 w 258"/>
                <a:gd name="T9" fmla="*/ 5100 h 350"/>
                <a:gd name="T10" fmla="*/ 2025 w 258"/>
                <a:gd name="T11" fmla="*/ 7125 h 350"/>
                <a:gd name="T12" fmla="*/ 3050 w 258"/>
                <a:gd name="T13" fmla="*/ 8475 h 350"/>
                <a:gd name="T14" fmla="*/ 3775 w 258"/>
                <a:gd name="T15" fmla="*/ 8725 h 350"/>
                <a:gd name="T16" fmla="*/ 4725 w 258"/>
                <a:gd name="T17" fmla="*/ 8475 h 350"/>
                <a:gd name="T18" fmla="*/ 6100 w 258"/>
                <a:gd name="T19" fmla="*/ 6100 h 350"/>
                <a:gd name="T20" fmla="*/ 4050 w 258"/>
                <a:gd name="T21" fmla="*/ 1025 h 350"/>
                <a:gd name="T22" fmla="*/ 2700 w 258"/>
                <a:gd name="T23" fmla="*/ 25 h 350"/>
                <a:gd name="T24" fmla="*/ 2025 w 258"/>
                <a:gd name="T25" fmla="*/ 25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8" h="350" extrusionOk="0">
                  <a:moveTo>
                    <a:pt x="81" y="1"/>
                  </a:moveTo>
                  <a:cubicBezTo>
                    <a:pt x="68" y="1"/>
                    <a:pt x="54" y="14"/>
                    <a:pt x="41" y="14"/>
                  </a:cubicBezTo>
                  <a:cubicBezTo>
                    <a:pt x="27" y="28"/>
                    <a:pt x="14" y="41"/>
                    <a:pt x="14" y="68"/>
                  </a:cubicBezTo>
                  <a:cubicBezTo>
                    <a:pt x="0" y="82"/>
                    <a:pt x="0" y="109"/>
                    <a:pt x="14" y="123"/>
                  </a:cubicBezTo>
                  <a:lnTo>
                    <a:pt x="54" y="204"/>
                  </a:lnTo>
                  <a:cubicBezTo>
                    <a:pt x="68" y="231"/>
                    <a:pt x="68" y="258"/>
                    <a:pt x="81" y="285"/>
                  </a:cubicBezTo>
                  <a:cubicBezTo>
                    <a:pt x="95" y="312"/>
                    <a:pt x="108" y="326"/>
                    <a:pt x="122" y="339"/>
                  </a:cubicBezTo>
                  <a:cubicBezTo>
                    <a:pt x="129" y="346"/>
                    <a:pt x="139" y="349"/>
                    <a:pt x="151" y="349"/>
                  </a:cubicBezTo>
                  <a:cubicBezTo>
                    <a:pt x="162" y="349"/>
                    <a:pt x="176" y="346"/>
                    <a:pt x="189" y="339"/>
                  </a:cubicBezTo>
                  <a:cubicBezTo>
                    <a:pt x="230" y="326"/>
                    <a:pt x="257" y="285"/>
                    <a:pt x="244" y="244"/>
                  </a:cubicBezTo>
                  <a:cubicBezTo>
                    <a:pt x="217" y="177"/>
                    <a:pt x="189" y="109"/>
                    <a:pt x="162" y="41"/>
                  </a:cubicBezTo>
                  <a:cubicBezTo>
                    <a:pt x="149" y="28"/>
                    <a:pt x="122" y="14"/>
                    <a:pt x="108" y="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1" name="Google Shape;4121;p68"/>
            <p:cNvSpPr>
              <a:spLocks/>
            </p:cNvSpPr>
            <p:nvPr/>
          </p:nvSpPr>
          <p:spPr bwMode="auto">
            <a:xfrm>
              <a:off x="4989650" y="3071375"/>
              <a:ext cx="2725" cy="8325"/>
            </a:xfrm>
            <a:custGeom>
              <a:avLst/>
              <a:gdLst>
                <a:gd name="T0" fmla="*/ 1375 w 109"/>
                <a:gd name="T1" fmla="*/ 25 h 333"/>
                <a:gd name="T2" fmla="*/ 0 w 109"/>
                <a:gd name="T3" fmla="*/ 1550 h 333"/>
                <a:gd name="T4" fmla="*/ 350 w 109"/>
                <a:gd name="T5" fmla="*/ 6950 h 333"/>
                <a:gd name="T6" fmla="*/ 1375 w 109"/>
                <a:gd name="T7" fmla="*/ 8300 h 333"/>
                <a:gd name="T8" fmla="*/ 2725 w 109"/>
                <a:gd name="T9" fmla="*/ 6950 h 333"/>
                <a:gd name="T10" fmla="*/ 2725 w 109"/>
                <a:gd name="T11" fmla="*/ 1550 h 333"/>
                <a:gd name="T12" fmla="*/ 1375 w 109"/>
                <a:gd name="T13" fmla="*/ 25 h 3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" h="333" extrusionOk="0">
                  <a:moveTo>
                    <a:pt x="55" y="1"/>
                  </a:moveTo>
                  <a:cubicBezTo>
                    <a:pt x="27" y="1"/>
                    <a:pt x="0" y="21"/>
                    <a:pt x="0" y="62"/>
                  </a:cubicBezTo>
                  <a:cubicBezTo>
                    <a:pt x="0" y="129"/>
                    <a:pt x="0" y="197"/>
                    <a:pt x="14" y="278"/>
                  </a:cubicBezTo>
                  <a:cubicBezTo>
                    <a:pt x="14" y="305"/>
                    <a:pt x="27" y="332"/>
                    <a:pt x="55" y="332"/>
                  </a:cubicBezTo>
                  <a:cubicBezTo>
                    <a:pt x="95" y="332"/>
                    <a:pt x="109" y="305"/>
                    <a:pt x="109" y="278"/>
                  </a:cubicBezTo>
                  <a:cubicBezTo>
                    <a:pt x="109" y="197"/>
                    <a:pt x="109" y="129"/>
                    <a:pt x="109" y="62"/>
                  </a:cubicBezTo>
                  <a:cubicBezTo>
                    <a:pt x="109" y="21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2" name="Google Shape;4122;p68"/>
            <p:cNvSpPr>
              <a:spLocks/>
            </p:cNvSpPr>
            <p:nvPr/>
          </p:nvSpPr>
          <p:spPr bwMode="auto">
            <a:xfrm>
              <a:off x="4976125" y="3079000"/>
              <a:ext cx="5100" cy="7225"/>
            </a:xfrm>
            <a:custGeom>
              <a:avLst/>
              <a:gdLst>
                <a:gd name="T0" fmla="*/ 1350 w 204"/>
                <a:gd name="T1" fmla="*/ 0 h 289"/>
                <a:gd name="T2" fmla="*/ 350 w 204"/>
                <a:gd name="T3" fmla="*/ 2375 h 289"/>
                <a:gd name="T4" fmla="*/ 1025 w 204"/>
                <a:gd name="T5" fmla="*/ 5750 h 289"/>
                <a:gd name="T6" fmla="*/ 2850 w 204"/>
                <a:gd name="T7" fmla="*/ 7200 h 289"/>
                <a:gd name="T8" fmla="*/ 3375 w 204"/>
                <a:gd name="T9" fmla="*/ 7125 h 289"/>
                <a:gd name="T10" fmla="*/ 4750 w 204"/>
                <a:gd name="T11" fmla="*/ 4750 h 289"/>
                <a:gd name="T12" fmla="*/ 3725 w 204"/>
                <a:gd name="T13" fmla="*/ 1375 h 289"/>
                <a:gd name="T14" fmla="*/ 2025 w 204"/>
                <a:gd name="T15" fmla="*/ 0 h 289"/>
                <a:gd name="T16" fmla="*/ 1350 w 204"/>
                <a:gd name="T17" fmla="*/ 0 h 2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4" h="289" extrusionOk="0">
                  <a:moveTo>
                    <a:pt x="54" y="0"/>
                  </a:moveTo>
                  <a:cubicBezTo>
                    <a:pt x="14" y="14"/>
                    <a:pt x="0" y="55"/>
                    <a:pt x="14" y="95"/>
                  </a:cubicBezTo>
                  <a:lnTo>
                    <a:pt x="41" y="230"/>
                  </a:lnTo>
                  <a:cubicBezTo>
                    <a:pt x="52" y="264"/>
                    <a:pt x="81" y="288"/>
                    <a:pt x="114" y="288"/>
                  </a:cubicBezTo>
                  <a:cubicBezTo>
                    <a:pt x="121" y="288"/>
                    <a:pt x="128" y="287"/>
                    <a:pt x="135" y="285"/>
                  </a:cubicBezTo>
                  <a:cubicBezTo>
                    <a:pt x="176" y="271"/>
                    <a:pt x="203" y="230"/>
                    <a:pt x="190" y="190"/>
                  </a:cubicBezTo>
                  <a:cubicBezTo>
                    <a:pt x="176" y="149"/>
                    <a:pt x="163" y="109"/>
                    <a:pt x="149" y="55"/>
                  </a:cubicBezTo>
                  <a:cubicBezTo>
                    <a:pt x="149" y="27"/>
                    <a:pt x="108" y="0"/>
                    <a:pt x="81" y="0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3" name="Google Shape;4123;p68"/>
            <p:cNvSpPr>
              <a:spLocks/>
            </p:cNvSpPr>
            <p:nvPr/>
          </p:nvSpPr>
          <p:spPr bwMode="auto">
            <a:xfrm>
              <a:off x="4987950" y="3096850"/>
              <a:ext cx="4425" cy="9900"/>
            </a:xfrm>
            <a:custGeom>
              <a:avLst/>
              <a:gdLst>
                <a:gd name="T0" fmla="*/ 2800 w 177"/>
                <a:gd name="T1" fmla="*/ 25 h 396"/>
                <a:gd name="T2" fmla="*/ 2375 w 177"/>
                <a:gd name="T3" fmla="*/ 100 h 396"/>
                <a:gd name="T4" fmla="*/ 350 w 177"/>
                <a:gd name="T5" fmla="*/ 1775 h 396"/>
                <a:gd name="T6" fmla="*/ 25 w 177"/>
                <a:gd name="T7" fmla="*/ 7875 h 396"/>
                <a:gd name="T8" fmla="*/ 2050 w 177"/>
                <a:gd name="T9" fmla="*/ 9900 h 396"/>
                <a:gd name="T10" fmla="*/ 3400 w 177"/>
                <a:gd name="T11" fmla="*/ 9550 h 396"/>
                <a:gd name="T12" fmla="*/ 4075 w 177"/>
                <a:gd name="T13" fmla="*/ 7875 h 396"/>
                <a:gd name="T14" fmla="*/ 4425 w 177"/>
                <a:gd name="T15" fmla="*/ 1775 h 396"/>
                <a:gd name="T16" fmla="*/ 2800 w 177"/>
                <a:gd name="T17" fmla="*/ 25 h 3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7" h="396" extrusionOk="0">
                  <a:moveTo>
                    <a:pt x="112" y="1"/>
                  </a:moveTo>
                  <a:cubicBezTo>
                    <a:pt x="106" y="1"/>
                    <a:pt x="101" y="2"/>
                    <a:pt x="95" y="4"/>
                  </a:cubicBezTo>
                  <a:cubicBezTo>
                    <a:pt x="55" y="4"/>
                    <a:pt x="14" y="31"/>
                    <a:pt x="14" y="71"/>
                  </a:cubicBezTo>
                  <a:cubicBezTo>
                    <a:pt x="14" y="152"/>
                    <a:pt x="14" y="234"/>
                    <a:pt x="1" y="315"/>
                  </a:cubicBezTo>
                  <a:cubicBezTo>
                    <a:pt x="1" y="369"/>
                    <a:pt x="41" y="396"/>
                    <a:pt x="82" y="396"/>
                  </a:cubicBezTo>
                  <a:cubicBezTo>
                    <a:pt x="109" y="396"/>
                    <a:pt x="123" y="396"/>
                    <a:pt x="136" y="382"/>
                  </a:cubicBezTo>
                  <a:cubicBezTo>
                    <a:pt x="150" y="355"/>
                    <a:pt x="163" y="342"/>
                    <a:pt x="163" y="315"/>
                  </a:cubicBezTo>
                  <a:cubicBezTo>
                    <a:pt x="163" y="234"/>
                    <a:pt x="177" y="152"/>
                    <a:pt x="177" y="71"/>
                  </a:cubicBezTo>
                  <a:cubicBezTo>
                    <a:pt x="177" y="36"/>
                    <a:pt x="146" y="1"/>
                    <a:pt x="11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4" name="Google Shape;4124;p68"/>
            <p:cNvSpPr>
              <a:spLocks/>
            </p:cNvSpPr>
            <p:nvPr/>
          </p:nvSpPr>
          <p:spPr bwMode="auto">
            <a:xfrm>
              <a:off x="4717675" y="2904450"/>
              <a:ext cx="8725" cy="9875"/>
            </a:xfrm>
            <a:custGeom>
              <a:avLst/>
              <a:gdLst>
                <a:gd name="T0" fmla="*/ 2050 w 349"/>
                <a:gd name="T1" fmla="*/ 0 h 395"/>
                <a:gd name="T2" fmla="*/ 1025 w 349"/>
                <a:gd name="T3" fmla="*/ 350 h 395"/>
                <a:gd name="T4" fmla="*/ 350 w 349"/>
                <a:gd name="T5" fmla="*/ 1350 h 395"/>
                <a:gd name="T6" fmla="*/ 350 w 349"/>
                <a:gd name="T7" fmla="*/ 2725 h 395"/>
                <a:gd name="T8" fmla="*/ 4400 w 349"/>
                <a:gd name="T9" fmla="*/ 8800 h 395"/>
                <a:gd name="T10" fmla="*/ 6125 w 349"/>
                <a:gd name="T11" fmla="*/ 9875 h 395"/>
                <a:gd name="T12" fmla="*/ 7800 w 349"/>
                <a:gd name="T13" fmla="*/ 7125 h 395"/>
                <a:gd name="T14" fmla="*/ 3725 w 349"/>
                <a:gd name="T15" fmla="*/ 675 h 395"/>
                <a:gd name="T16" fmla="*/ 2375 w 349"/>
                <a:gd name="T17" fmla="*/ 0 h 395"/>
                <a:gd name="T18" fmla="*/ 2050 w 349"/>
                <a:gd name="T19" fmla="*/ 0 h 39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" h="395" extrusionOk="0">
                  <a:moveTo>
                    <a:pt x="82" y="0"/>
                  </a:moveTo>
                  <a:cubicBezTo>
                    <a:pt x="68" y="0"/>
                    <a:pt x="55" y="0"/>
                    <a:pt x="41" y="14"/>
                  </a:cubicBezTo>
                  <a:cubicBezTo>
                    <a:pt x="27" y="14"/>
                    <a:pt x="14" y="27"/>
                    <a:pt x="14" y="54"/>
                  </a:cubicBezTo>
                  <a:cubicBezTo>
                    <a:pt x="0" y="68"/>
                    <a:pt x="0" y="82"/>
                    <a:pt x="14" y="109"/>
                  </a:cubicBezTo>
                  <a:cubicBezTo>
                    <a:pt x="82" y="190"/>
                    <a:pt x="136" y="271"/>
                    <a:pt x="176" y="352"/>
                  </a:cubicBezTo>
                  <a:cubicBezTo>
                    <a:pt x="194" y="383"/>
                    <a:pt x="219" y="395"/>
                    <a:pt x="245" y="395"/>
                  </a:cubicBezTo>
                  <a:cubicBezTo>
                    <a:pt x="298" y="395"/>
                    <a:pt x="348" y="340"/>
                    <a:pt x="312" y="285"/>
                  </a:cubicBezTo>
                  <a:cubicBezTo>
                    <a:pt x="258" y="190"/>
                    <a:pt x="203" y="109"/>
                    <a:pt x="149" y="27"/>
                  </a:cubicBezTo>
                  <a:cubicBezTo>
                    <a:pt x="136" y="14"/>
                    <a:pt x="122" y="0"/>
                    <a:pt x="95" y="0"/>
                  </a:cubicBezTo>
                  <a:lnTo>
                    <a:pt x="8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5" name="Google Shape;4125;p68"/>
            <p:cNvSpPr>
              <a:spLocks/>
            </p:cNvSpPr>
            <p:nvPr/>
          </p:nvSpPr>
          <p:spPr bwMode="auto">
            <a:xfrm>
              <a:off x="4733225" y="2909050"/>
              <a:ext cx="9175" cy="10100"/>
            </a:xfrm>
            <a:custGeom>
              <a:avLst/>
              <a:gdLst>
                <a:gd name="T0" fmla="*/ 2750 w 367"/>
                <a:gd name="T1" fmla="*/ 0 h 404"/>
                <a:gd name="T2" fmla="*/ 2400 w 367"/>
                <a:gd name="T3" fmla="*/ 150 h 404"/>
                <a:gd name="T4" fmla="*/ 700 w 367"/>
                <a:gd name="T5" fmla="*/ 475 h 404"/>
                <a:gd name="T6" fmla="*/ 350 w 367"/>
                <a:gd name="T7" fmla="*/ 2175 h 404"/>
                <a:gd name="T8" fmla="*/ 700 w 367"/>
                <a:gd name="T9" fmla="*/ 3525 h 404"/>
                <a:gd name="T10" fmla="*/ 2400 w 367"/>
                <a:gd name="T11" fmla="*/ 5550 h 404"/>
                <a:gd name="T12" fmla="*/ 5100 w 367"/>
                <a:gd name="T13" fmla="*/ 9275 h 404"/>
                <a:gd name="T14" fmla="*/ 6950 w 367"/>
                <a:gd name="T15" fmla="*/ 10075 h 404"/>
                <a:gd name="T16" fmla="*/ 7800 w 367"/>
                <a:gd name="T17" fmla="*/ 9950 h 404"/>
                <a:gd name="T18" fmla="*/ 8475 w 367"/>
                <a:gd name="T19" fmla="*/ 6900 h 404"/>
                <a:gd name="T20" fmla="*/ 3750 w 367"/>
                <a:gd name="T21" fmla="*/ 475 h 404"/>
                <a:gd name="T22" fmla="*/ 2750 w 367"/>
                <a:gd name="T23" fmla="*/ 0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67" h="404" extrusionOk="0">
                  <a:moveTo>
                    <a:pt x="110" y="0"/>
                  </a:moveTo>
                  <a:cubicBezTo>
                    <a:pt x="105" y="0"/>
                    <a:pt x="100" y="2"/>
                    <a:pt x="96" y="6"/>
                  </a:cubicBezTo>
                  <a:cubicBezTo>
                    <a:pt x="69" y="6"/>
                    <a:pt x="55" y="6"/>
                    <a:pt x="28" y="19"/>
                  </a:cubicBezTo>
                  <a:cubicBezTo>
                    <a:pt x="14" y="33"/>
                    <a:pt x="1" y="60"/>
                    <a:pt x="14" y="87"/>
                  </a:cubicBezTo>
                  <a:cubicBezTo>
                    <a:pt x="14" y="101"/>
                    <a:pt x="14" y="128"/>
                    <a:pt x="28" y="141"/>
                  </a:cubicBezTo>
                  <a:lnTo>
                    <a:pt x="96" y="222"/>
                  </a:lnTo>
                  <a:cubicBezTo>
                    <a:pt x="136" y="276"/>
                    <a:pt x="163" y="317"/>
                    <a:pt x="204" y="371"/>
                  </a:cubicBezTo>
                  <a:cubicBezTo>
                    <a:pt x="214" y="391"/>
                    <a:pt x="245" y="403"/>
                    <a:pt x="278" y="403"/>
                  </a:cubicBezTo>
                  <a:cubicBezTo>
                    <a:pt x="289" y="403"/>
                    <a:pt x="301" y="402"/>
                    <a:pt x="312" y="398"/>
                  </a:cubicBezTo>
                  <a:cubicBezTo>
                    <a:pt x="353" y="371"/>
                    <a:pt x="366" y="317"/>
                    <a:pt x="339" y="276"/>
                  </a:cubicBezTo>
                  <a:cubicBezTo>
                    <a:pt x="285" y="195"/>
                    <a:pt x="217" y="101"/>
                    <a:pt x="150" y="19"/>
                  </a:cubicBezTo>
                  <a:cubicBezTo>
                    <a:pt x="140" y="10"/>
                    <a:pt x="124" y="0"/>
                    <a:pt x="11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6" name="Google Shape;4126;p68"/>
            <p:cNvSpPr>
              <a:spLocks/>
            </p:cNvSpPr>
            <p:nvPr/>
          </p:nvSpPr>
          <p:spPr bwMode="auto">
            <a:xfrm>
              <a:off x="4750150" y="2925425"/>
              <a:ext cx="8475" cy="11325"/>
            </a:xfrm>
            <a:custGeom>
              <a:avLst/>
              <a:gdLst>
                <a:gd name="T0" fmla="*/ 3050 w 339"/>
                <a:gd name="T1" fmla="*/ 0 h 453"/>
                <a:gd name="T2" fmla="*/ 1700 w 339"/>
                <a:gd name="T3" fmla="*/ 350 h 453"/>
                <a:gd name="T4" fmla="*/ 675 w 339"/>
                <a:gd name="T5" fmla="*/ 4075 h 453"/>
                <a:gd name="T6" fmla="*/ 2725 w 339"/>
                <a:gd name="T7" fmla="*/ 7775 h 453"/>
                <a:gd name="T8" fmla="*/ 3400 w 339"/>
                <a:gd name="T9" fmla="*/ 9475 h 453"/>
                <a:gd name="T10" fmla="*/ 4400 w 339"/>
                <a:gd name="T11" fmla="*/ 11175 h 453"/>
                <a:gd name="T12" fmla="*/ 5750 w 339"/>
                <a:gd name="T13" fmla="*/ 11325 h 453"/>
                <a:gd name="T14" fmla="*/ 6425 w 339"/>
                <a:gd name="T15" fmla="*/ 11175 h 453"/>
                <a:gd name="T16" fmla="*/ 8125 w 339"/>
                <a:gd name="T17" fmla="*/ 8125 h 453"/>
                <a:gd name="T18" fmla="*/ 5425 w 339"/>
                <a:gd name="T19" fmla="*/ 1350 h 453"/>
                <a:gd name="T20" fmla="*/ 3050 w 339"/>
                <a:gd name="T21" fmla="*/ 0 h 45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9" h="453" extrusionOk="0">
                  <a:moveTo>
                    <a:pt x="122" y="0"/>
                  </a:moveTo>
                  <a:cubicBezTo>
                    <a:pt x="109" y="0"/>
                    <a:pt x="82" y="0"/>
                    <a:pt x="68" y="14"/>
                  </a:cubicBezTo>
                  <a:cubicBezTo>
                    <a:pt x="14" y="41"/>
                    <a:pt x="0" y="109"/>
                    <a:pt x="27" y="163"/>
                  </a:cubicBezTo>
                  <a:cubicBezTo>
                    <a:pt x="55" y="217"/>
                    <a:pt x="82" y="257"/>
                    <a:pt x="109" y="311"/>
                  </a:cubicBezTo>
                  <a:cubicBezTo>
                    <a:pt x="109" y="339"/>
                    <a:pt x="122" y="366"/>
                    <a:pt x="136" y="379"/>
                  </a:cubicBezTo>
                  <a:cubicBezTo>
                    <a:pt x="136" y="406"/>
                    <a:pt x="149" y="433"/>
                    <a:pt x="176" y="447"/>
                  </a:cubicBezTo>
                  <a:cubicBezTo>
                    <a:pt x="194" y="447"/>
                    <a:pt x="212" y="453"/>
                    <a:pt x="230" y="453"/>
                  </a:cubicBezTo>
                  <a:cubicBezTo>
                    <a:pt x="239" y="453"/>
                    <a:pt x="248" y="451"/>
                    <a:pt x="257" y="447"/>
                  </a:cubicBezTo>
                  <a:cubicBezTo>
                    <a:pt x="312" y="433"/>
                    <a:pt x="339" y="379"/>
                    <a:pt x="325" y="325"/>
                  </a:cubicBezTo>
                  <a:cubicBezTo>
                    <a:pt x="298" y="230"/>
                    <a:pt x="257" y="136"/>
                    <a:pt x="217" y="54"/>
                  </a:cubicBezTo>
                  <a:cubicBezTo>
                    <a:pt x="190" y="14"/>
                    <a:pt x="163" y="0"/>
                    <a:pt x="12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7" name="Google Shape;4127;p68"/>
            <p:cNvSpPr>
              <a:spLocks/>
            </p:cNvSpPr>
            <p:nvPr/>
          </p:nvSpPr>
          <p:spPr bwMode="auto">
            <a:xfrm>
              <a:off x="4735950" y="2931175"/>
              <a:ext cx="7125" cy="7000"/>
            </a:xfrm>
            <a:custGeom>
              <a:avLst/>
              <a:gdLst>
                <a:gd name="T0" fmla="*/ 2375 w 285"/>
                <a:gd name="T1" fmla="*/ 0 h 280"/>
                <a:gd name="T2" fmla="*/ 675 w 285"/>
                <a:gd name="T3" fmla="*/ 675 h 280"/>
                <a:gd name="T4" fmla="*/ 0 w 285"/>
                <a:gd name="T5" fmla="*/ 2025 h 280"/>
                <a:gd name="T6" fmla="*/ 675 w 285"/>
                <a:gd name="T7" fmla="*/ 3400 h 280"/>
                <a:gd name="T8" fmla="*/ 3375 w 285"/>
                <a:gd name="T9" fmla="*/ 6425 h 280"/>
                <a:gd name="T10" fmla="*/ 4650 w 285"/>
                <a:gd name="T11" fmla="*/ 7000 h 280"/>
                <a:gd name="T12" fmla="*/ 5750 w 285"/>
                <a:gd name="T13" fmla="*/ 6775 h 280"/>
                <a:gd name="T14" fmla="*/ 6425 w 285"/>
                <a:gd name="T15" fmla="*/ 4075 h 280"/>
                <a:gd name="T16" fmla="*/ 3725 w 285"/>
                <a:gd name="T17" fmla="*/ 675 h 280"/>
                <a:gd name="T18" fmla="*/ 2375 w 285"/>
                <a:gd name="T19" fmla="*/ 0 h 2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5" h="280" extrusionOk="0">
                  <a:moveTo>
                    <a:pt x="95" y="0"/>
                  </a:moveTo>
                  <a:cubicBezTo>
                    <a:pt x="68" y="0"/>
                    <a:pt x="41" y="0"/>
                    <a:pt x="27" y="27"/>
                  </a:cubicBezTo>
                  <a:cubicBezTo>
                    <a:pt x="14" y="41"/>
                    <a:pt x="0" y="54"/>
                    <a:pt x="0" y="81"/>
                  </a:cubicBezTo>
                  <a:cubicBezTo>
                    <a:pt x="0" y="95"/>
                    <a:pt x="14" y="122"/>
                    <a:pt x="27" y="136"/>
                  </a:cubicBezTo>
                  <a:lnTo>
                    <a:pt x="135" y="257"/>
                  </a:lnTo>
                  <a:cubicBezTo>
                    <a:pt x="151" y="273"/>
                    <a:pt x="167" y="280"/>
                    <a:pt x="186" y="280"/>
                  </a:cubicBezTo>
                  <a:cubicBezTo>
                    <a:pt x="199" y="280"/>
                    <a:pt x="213" y="277"/>
                    <a:pt x="230" y="271"/>
                  </a:cubicBezTo>
                  <a:cubicBezTo>
                    <a:pt x="271" y="244"/>
                    <a:pt x="284" y="203"/>
                    <a:pt x="257" y="163"/>
                  </a:cubicBezTo>
                  <a:cubicBezTo>
                    <a:pt x="217" y="122"/>
                    <a:pt x="190" y="68"/>
                    <a:pt x="149" y="27"/>
                  </a:cubicBezTo>
                  <a:cubicBezTo>
                    <a:pt x="135" y="14"/>
                    <a:pt x="108" y="0"/>
                    <a:pt x="9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8" name="Google Shape;4128;p68"/>
            <p:cNvSpPr>
              <a:spLocks/>
            </p:cNvSpPr>
            <p:nvPr/>
          </p:nvSpPr>
          <p:spPr bwMode="auto">
            <a:xfrm>
              <a:off x="4753525" y="2948750"/>
              <a:ext cx="7475" cy="9525"/>
            </a:xfrm>
            <a:custGeom>
              <a:avLst/>
              <a:gdLst>
                <a:gd name="T0" fmla="*/ 2050 w 299"/>
                <a:gd name="T1" fmla="*/ 25 h 381"/>
                <a:gd name="T2" fmla="*/ 1025 w 299"/>
                <a:gd name="T3" fmla="*/ 350 h 381"/>
                <a:gd name="T4" fmla="*/ 350 w 299"/>
                <a:gd name="T5" fmla="*/ 3075 h 381"/>
                <a:gd name="T6" fmla="*/ 3750 w 299"/>
                <a:gd name="T7" fmla="*/ 8475 h 381"/>
                <a:gd name="T8" fmla="*/ 5200 w 299"/>
                <a:gd name="T9" fmla="*/ 9500 h 381"/>
                <a:gd name="T10" fmla="*/ 6100 w 299"/>
                <a:gd name="T11" fmla="*/ 9150 h 381"/>
                <a:gd name="T12" fmla="*/ 6775 w 299"/>
                <a:gd name="T13" fmla="*/ 6450 h 381"/>
                <a:gd name="T14" fmla="*/ 3750 w 299"/>
                <a:gd name="T15" fmla="*/ 1050 h 381"/>
                <a:gd name="T16" fmla="*/ 2050 w 299"/>
                <a:gd name="T17" fmla="*/ 25 h 38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" h="381" extrusionOk="0">
                  <a:moveTo>
                    <a:pt x="82" y="1"/>
                  </a:moveTo>
                  <a:cubicBezTo>
                    <a:pt x="68" y="1"/>
                    <a:pt x="55" y="1"/>
                    <a:pt x="41" y="14"/>
                  </a:cubicBezTo>
                  <a:cubicBezTo>
                    <a:pt x="14" y="28"/>
                    <a:pt x="1" y="82"/>
                    <a:pt x="14" y="123"/>
                  </a:cubicBezTo>
                  <a:cubicBezTo>
                    <a:pt x="68" y="190"/>
                    <a:pt x="109" y="272"/>
                    <a:pt x="150" y="339"/>
                  </a:cubicBezTo>
                  <a:cubicBezTo>
                    <a:pt x="158" y="365"/>
                    <a:pt x="184" y="380"/>
                    <a:pt x="208" y="380"/>
                  </a:cubicBezTo>
                  <a:cubicBezTo>
                    <a:pt x="222" y="380"/>
                    <a:pt x="235" y="376"/>
                    <a:pt x="244" y="366"/>
                  </a:cubicBezTo>
                  <a:cubicBezTo>
                    <a:pt x="285" y="353"/>
                    <a:pt x="298" y="299"/>
                    <a:pt x="271" y="258"/>
                  </a:cubicBezTo>
                  <a:cubicBezTo>
                    <a:pt x="231" y="190"/>
                    <a:pt x="190" y="109"/>
                    <a:pt x="150" y="42"/>
                  </a:cubicBezTo>
                  <a:cubicBezTo>
                    <a:pt x="136" y="14"/>
                    <a:pt x="109" y="1"/>
                    <a:pt x="8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89" name="Google Shape;4129;p68"/>
            <p:cNvSpPr>
              <a:spLocks/>
            </p:cNvSpPr>
            <p:nvPr/>
          </p:nvSpPr>
          <p:spPr bwMode="auto">
            <a:xfrm>
              <a:off x="4769775" y="2954250"/>
              <a:ext cx="7525" cy="11325"/>
            </a:xfrm>
            <a:custGeom>
              <a:avLst/>
              <a:gdLst>
                <a:gd name="T0" fmla="*/ 1875 w 301"/>
                <a:gd name="T1" fmla="*/ 25 h 453"/>
                <a:gd name="T2" fmla="*/ 1700 w 301"/>
                <a:gd name="T3" fmla="*/ 275 h 453"/>
                <a:gd name="T4" fmla="*/ 350 w 301"/>
                <a:gd name="T5" fmla="*/ 950 h 453"/>
                <a:gd name="T6" fmla="*/ 350 w 301"/>
                <a:gd name="T7" fmla="*/ 2650 h 453"/>
                <a:gd name="T8" fmla="*/ 2700 w 301"/>
                <a:gd name="T9" fmla="*/ 9750 h 453"/>
                <a:gd name="T10" fmla="*/ 4750 w 301"/>
                <a:gd name="T11" fmla="*/ 11325 h 453"/>
                <a:gd name="T12" fmla="*/ 7100 w 301"/>
                <a:gd name="T13" fmla="*/ 8400 h 453"/>
                <a:gd name="T14" fmla="*/ 4075 w 301"/>
                <a:gd name="T15" fmla="*/ 1625 h 453"/>
                <a:gd name="T16" fmla="*/ 3400 w 301"/>
                <a:gd name="T17" fmla="*/ 275 h 453"/>
                <a:gd name="T18" fmla="*/ 2450 w 301"/>
                <a:gd name="T19" fmla="*/ 125 h 453"/>
                <a:gd name="T20" fmla="*/ 2025 w 301"/>
                <a:gd name="T21" fmla="*/ 275 h 453"/>
                <a:gd name="T22" fmla="*/ 1875 w 301"/>
                <a:gd name="T23" fmla="*/ 25 h 4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01" h="453" extrusionOk="0">
                  <a:moveTo>
                    <a:pt x="75" y="1"/>
                  </a:moveTo>
                  <a:cubicBezTo>
                    <a:pt x="71" y="1"/>
                    <a:pt x="68" y="4"/>
                    <a:pt x="68" y="11"/>
                  </a:cubicBezTo>
                  <a:cubicBezTo>
                    <a:pt x="41" y="11"/>
                    <a:pt x="27" y="24"/>
                    <a:pt x="14" y="38"/>
                  </a:cubicBezTo>
                  <a:cubicBezTo>
                    <a:pt x="0" y="65"/>
                    <a:pt x="0" y="92"/>
                    <a:pt x="14" y="106"/>
                  </a:cubicBezTo>
                  <a:cubicBezTo>
                    <a:pt x="54" y="200"/>
                    <a:pt x="81" y="295"/>
                    <a:pt x="108" y="390"/>
                  </a:cubicBezTo>
                  <a:cubicBezTo>
                    <a:pt x="119" y="433"/>
                    <a:pt x="154" y="453"/>
                    <a:pt x="190" y="453"/>
                  </a:cubicBezTo>
                  <a:cubicBezTo>
                    <a:pt x="244" y="453"/>
                    <a:pt x="301" y="409"/>
                    <a:pt x="284" y="336"/>
                  </a:cubicBezTo>
                  <a:cubicBezTo>
                    <a:pt x="244" y="255"/>
                    <a:pt x="203" y="160"/>
                    <a:pt x="163" y="65"/>
                  </a:cubicBezTo>
                  <a:cubicBezTo>
                    <a:pt x="163" y="52"/>
                    <a:pt x="149" y="24"/>
                    <a:pt x="136" y="11"/>
                  </a:cubicBezTo>
                  <a:cubicBezTo>
                    <a:pt x="126" y="11"/>
                    <a:pt x="111" y="5"/>
                    <a:pt x="98" y="5"/>
                  </a:cubicBezTo>
                  <a:cubicBezTo>
                    <a:pt x="92" y="5"/>
                    <a:pt x="86" y="6"/>
                    <a:pt x="81" y="11"/>
                  </a:cubicBezTo>
                  <a:cubicBezTo>
                    <a:pt x="81" y="4"/>
                    <a:pt x="78" y="1"/>
                    <a:pt x="7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0" name="Google Shape;4130;p68"/>
            <p:cNvSpPr>
              <a:spLocks/>
            </p:cNvSpPr>
            <p:nvPr/>
          </p:nvSpPr>
          <p:spPr bwMode="auto">
            <a:xfrm>
              <a:off x="4972050" y="3120175"/>
              <a:ext cx="4425" cy="12300"/>
            </a:xfrm>
            <a:custGeom>
              <a:avLst/>
              <a:gdLst>
                <a:gd name="T0" fmla="*/ 2050 w 177"/>
                <a:gd name="T1" fmla="*/ 25 h 492"/>
                <a:gd name="T2" fmla="*/ 25 w 177"/>
                <a:gd name="T3" fmla="*/ 1800 h 492"/>
                <a:gd name="T4" fmla="*/ 700 w 177"/>
                <a:gd name="T5" fmla="*/ 10250 h 492"/>
                <a:gd name="T6" fmla="*/ 2400 w 177"/>
                <a:gd name="T7" fmla="*/ 12275 h 492"/>
                <a:gd name="T8" fmla="*/ 4425 w 177"/>
                <a:gd name="T9" fmla="*/ 10250 h 492"/>
                <a:gd name="T10" fmla="*/ 4075 w 177"/>
                <a:gd name="T11" fmla="*/ 1800 h 492"/>
                <a:gd name="T12" fmla="*/ 2050 w 177"/>
                <a:gd name="T13" fmla="*/ 25 h 4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7" h="492" extrusionOk="0">
                  <a:moveTo>
                    <a:pt x="82" y="1"/>
                  </a:moveTo>
                  <a:cubicBezTo>
                    <a:pt x="45" y="1"/>
                    <a:pt x="8" y="24"/>
                    <a:pt x="1" y="72"/>
                  </a:cubicBezTo>
                  <a:cubicBezTo>
                    <a:pt x="1" y="194"/>
                    <a:pt x="14" y="302"/>
                    <a:pt x="28" y="410"/>
                  </a:cubicBezTo>
                  <a:cubicBezTo>
                    <a:pt x="28" y="451"/>
                    <a:pt x="55" y="491"/>
                    <a:pt x="96" y="491"/>
                  </a:cubicBezTo>
                  <a:cubicBezTo>
                    <a:pt x="150" y="491"/>
                    <a:pt x="177" y="451"/>
                    <a:pt x="177" y="410"/>
                  </a:cubicBezTo>
                  <a:cubicBezTo>
                    <a:pt x="177" y="302"/>
                    <a:pt x="177" y="194"/>
                    <a:pt x="163" y="72"/>
                  </a:cubicBezTo>
                  <a:cubicBezTo>
                    <a:pt x="156" y="24"/>
                    <a:pt x="119" y="1"/>
                    <a:pt x="8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1" name="Google Shape;4131;p68"/>
            <p:cNvSpPr>
              <a:spLocks/>
            </p:cNvSpPr>
            <p:nvPr/>
          </p:nvSpPr>
          <p:spPr bwMode="auto">
            <a:xfrm>
              <a:off x="4983225" y="3130750"/>
              <a:ext cx="4075" cy="11200"/>
            </a:xfrm>
            <a:custGeom>
              <a:avLst/>
              <a:gdLst>
                <a:gd name="T0" fmla="*/ 2375 w 163"/>
                <a:gd name="T1" fmla="*/ 25 h 448"/>
                <a:gd name="T2" fmla="*/ 350 w 163"/>
                <a:gd name="T3" fmla="*/ 2050 h 448"/>
                <a:gd name="T4" fmla="*/ 0 w 163"/>
                <a:gd name="T5" fmla="*/ 9150 h 448"/>
                <a:gd name="T6" fmla="*/ 2050 w 163"/>
                <a:gd name="T7" fmla="*/ 11175 h 448"/>
                <a:gd name="T8" fmla="*/ 3400 w 163"/>
                <a:gd name="T9" fmla="*/ 10500 h 448"/>
                <a:gd name="T10" fmla="*/ 3725 w 163"/>
                <a:gd name="T11" fmla="*/ 9150 h 448"/>
                <a:gd name="T12" fmla="*/ 4075 w 163"/>
                <a:gd name="T13" fmla="*/ 2050 h 448"/>
                <a:gd name="T14" fmla="*/ 2375 w 163"/>
                <a:gd name="T15" fmla="*/ 25 h 4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3" h="448" extrusionOk="0">
                  <a:moveTo>
                    <a:pt x="95" y="1"/>
                  </a:moveTo>
                  <a:cubicBezTo>
                    <a:pt x="41" y="1"/>
                    <a:pt x="14" y="41"/>
                    <a:pt x="14" y="82"/>
                  </a:cubicBezTo>
                  <a:cubicBezTo>
                    <a:pt x="14" y="177"/>
                    <a:pt x="14" y="271"/>
                    <a:pt x="0" y="366"/>
                  </a:cubicBezTo>
                  <a:cubicBezTo>
                    <a:pt x="0" y="407"/>
                    <a:pt x="27" y="447"/>
                    <a:pt x="82" y="447"/>
                  </a:cubicBezTo>
                  <a:cubicBezTo>
                    <a:pt x="95" y="447"/>
                    <a:pt x="122" y="434"/>
                    <a:pt x="136" y="420"/>
                  </a:cubicBezTo>
                  <a:cubicBezTo>
                    <a:pt x="149" y="407"/>
                    <a:pt x="149" y="393"/>
                    <a:pt x="149" y="366"/>
                  </a:cubicBezTo>
                  <a:cubicBezTo>
                    <a:pt x="149" y="271"/>
                    <a:pt x="163" y="177"/>
                    <a:pt x="163" y="82"/>
                  </a:cubicBezTo>
                  <a:cubicBezTo>
                    <a:pt x="163" y="41"/>
                    <a:pt x="136" y="1"/>
                    <a:pt x="9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2" name="Google Shape;4132;p68"/>
            <p:cNvSpPr>
              <a:spLocks/>
            </p:cNvSpPr>
            <p:nvPr/>
          </p:nvSpPr>
          <p:spPr bwMode="auto">
            <a:xfrm>
              <a:off x="4972400" y="3154100"/>
              <a:ext cx="6100" cy="12275"/>
            </a:xfrm>
            <a:custGeom>
              <a:avLst/>
              <a:gdLst>
                <a:gd name="T0" fmla="*/ 3725 w 244"/>
                <a:gd name="T1" fmla="*/ 0 h 491"/>
                <a:gd name="T2" fmla="*/ 2725 w 244"/>
                <a:gd name="T3" fmla="*/ 350 h 491"/>
                <a:gd name="T4" fmla="*/ 1350 w 244"/>
                <a:gd name="T5" fmla="*/ 1700 h 491"/>
                <a:gd name="T6" fmla="*/ 0 w 244"/>
                <a:gd name="T7" fmla="*/ 9150 h 491"/>
                <a:gd name="T8" fmla="*/ 0 w 244"/>
                <a:gd name="T9" fmla="*/ 11175 h 491"/>
                <a:gd name="T10" fmla="*/ 1700 w 244"/>
                <a:gd name="T11" fmla="*/ 12175 h 491"/>
                <a:gd name="T12" fmla="*/ 2400 w 244"/>
                <a:gd name="T13" fmla="*/ 12275 h 491"/>
                <a:gd name="T14" fmla="*/ 4750 w 244"/>
                <a:gd name="T15" fmla="*/ 10500 h 491"/>
                <a:gd name="T16" fmla="*/ 6100 w 244"/>
                <a:gd name="T17" fmla="*/ 3050 h 491"/>
                <a:gd name="T18" fmla="*/ 5750 w 244"/>
                <a:gd name="T19" fmla="*/ 1350 h 491"/>
                <a:gd name="T20" fmla="*/ 4400 w 244"/>
                <a:gd name="T21" fmla="*/ 0 h 491"/>
                <a:gd name="T22" fmla="*/ 3725 w 244"/>
                <a:gd name="T23" fmla="*/ 0 h 4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44" h="491" extrusionOk="0">
                  <a:moveTo>
                    <a:pt x="149" y="0"/>
                  </a:moveTo>
                  <a:cubicBezTo>
                    <a:pt x="136" y="0"/>
                    <a:pt x="122" y="14"/>
                    <a:pt x="109" y="14"/>
                  </a:cubicBezTo>
                  <a:cubicBezTo>
                    <a:pt x="82" y="27"/>
                    <a:pt x="68" y="54"/>
                    <a:pt x="54" y="68"/>
                  </a:cubicBezTo>
                  <a:lnTo>
                    <a:pt x="0" y="366"/>
                  </a:lnTo>
                  <a:cubicBezTo>
                    <a:pt x="0" y="393"/>
                    <a:pt x="0" y="420"/>
                    <a:pt x="0" y="447"/>
                  </a:cubicBezTo>
                  <a:cubicBezTo>
                    <a:pt x="14" y="460"/>
                    <a:pt x="41" y="487"/>
                    <a:pt x="68" y="487"/>
                  </a:cubicBezTo>
                  <a:cubicBezTo>
                    <a:pt x="77" y="490"/>
                    <a:pt x="87" y="491"/>
                    <a:pt x="96" y="491"/>
                  </a:cubicBezTo>
                  <a:cubicBezTo>
                    <a:pt x="139" y="491"/>
                    <a:pt x="179" y="465"/>
                    <a:pt x="190" y="420"/>
                  </a:cubicBezTo>
                  <a:cubicBezTo>
                    <a:pt x="203" y="325"/>
                    <a:pt x="217" y="230"/>
                    <a:pt x="244" y="122"/>
                  </a:cubicBezTo>
                  <a:cubicBezTo>
                    <a:pt x="244" y="109"/>
                    <a:pt x="244" y="81"/>
                    <a:pt x="230" y="54"/>
                  </a:cubicBezTo>
                  <a:cubicBezTo>
                    <a:pt x="217" y="27"/>
                    <a:pt x="203" y="14"/>
                    <a:pt x="176" y="0"/>
                  </a:cubicBezTo>
                  <a:lnTo>
                    <a:pt x="14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3" name="Google Shape;4133;p68"/>
            <p:cNvSpPr>
              <a:spLocks/>
            </p:cNvSpPr>
            <p:nvPr/>
          </p:nvSpPr>
          <p:spPr bwMode="auto">
            <a:xfrm>
              <a:off x="4907775" y="3034000"/>
              <a:ext cx="5100" cy="12550"/>
            </a:xfrm>
            <a:custGeom>
              <a:avLst/>
              <a:gdLst>
                <a:gd name="T0" fmla="*/ 2400 w 204"/>
                <a:gd name="T1" fmla="*/ 25 h 502"/>
                <a:gd name="T2" fmla="*/ 25 w 204"/>
                <a:gd name="T3" fmla="*/ 2375 h 502"/>
                <a:gd name="T4" fmla="*/ 700 w 204"/>
                <a:gd name="T5" fmla="*/ 10500 h 502"/>
                <a:gd name="T6" fmla="*/ 2725 w 204"/>
                <a:gd name="T7" fmla="*/ 12525 h 502"/>
                <a:gd name="T8" fmla="*/ 5100 w 204"/>
                <a:gd name="T9" fmla="*/ 10500 h 502"/>
                <a:gd name="T10" fmla="*/ 4750 w 204"/>
                <a:gd name="T11" fmla="*/ 2375 h 502"/>
                <a:gd name="T12" fmla="*/ 2400 w 204"/>
                <a:gd name="T13" fmla="*/ 25 h 5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502" extrusionOk="0">
                  <a:moveTo>
                    <a:pt x="96" y="1"/>
                  </a:moveTo>
                  <a:cubicBezTo>
                    <a:pt x="41" y="1"/>
                    <a:pt x="1" y="41"/>
                    <a:pt x="1" y="95"/>
                  </a:cubicBezTo>
                  <a:cubicBezTo>
                    <a:pt x="1" y="204"/>
                    <a:pt x="14" y="312"/>
                    <a:pt x="28" y="420"/>
                  </a:cubicBezTo>
                  <a:cubicBezTo>
                    <a:pt x="28" y="461"/>
                    <a:pt x="69" y="501"/>
                    <a:pt x="109" y="501"/>
                  </a:cubicBezTo>
                  <a:cubicBezTo>
                    <a:pt x="163" y="501"/>
                    <a:pt x="204" y="461"/>
                    <a:pt x="204" y="420"/>
                  </a:cubicBezTo>
                  <a:cubicBezTo>
                    <a:pt x="204" y="312"/>
                    <a:pt x="190" y="204"/>
                    <a:pt x="190" y="95"/>
                  </a:cubicBezTo>
                  <a:cubicBezTo>
                    <a:pt x="190" y="41"/>
                    <a:pt x="150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4" name="Google Shape;4134;p68"/>
            <p:cNvSpPr>
              <a:spLocks/>
            </p:cNvSpPr>
            <p:nvPr/>
          </p:nvSpPr>
          <p:spPr bwMode="auto">
            <a:xfrm>
              <a:off x="4668950" y="2886175"/>
              <a:ext cx="7100" cy="7450"/>
            </a:xfrm>
            <a:custGeom>
              <a:avLst/>
              <a:gdLst>
                <a:gd name="T0" fmla="*/ 2050 w 284"/>
                <a:gd name="T1" fmla="*/ 25 h 298"/>
                <a:gd name="T2" fmla="*/ 1050 w 284"/>
                <a:gd name="T3" fmla="*/ 350 h 298"/>
                <a:gd name="T4" fmla="*/ 700 w 284"/>
                <a:gd name="T5" fmla="*/ 2725 h 298"/>
                <a:gd name="T6" fmla="*/ 3075 w 284"/>
                <a:gd name="T7" fmla="*/ 6775 h 298"/>
                <a:gd name="T8" fmla="*/ 4275 w 284"/>
                <a:gd name="T9" fmla="*/ 7425 h 298"/>
                <a:gd name="T10" fmla="*/ 6100 w 284"/>
                <a:gd name="T11" fmla="*/ 5100 h 298"/>
                <a:gd name="T12" fmla="*/ 3400 w 284"/>
                <a:gd name="T13" fmla="*/ 700 h 298"/>
                <a:gd name="T14" fmla="*/ 2050 w 284"/>
                <a:gd name="T15" fmla="*/ 25 h 2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84" h="298" extrusionOk="0">
                  <a:moveTo>
                    <a:pt x="82" y="1"/>
                  </a:moveTo>
                  <a:cubicBezTo>
                    <a:pt x="69" y="1"/>
                    <a:pt x="55" y="1"/>
                    <a:pt x="42" y="14"/>
                  </a:cubicBezTo>
                  <a:cubicBezTo>
                    <a:pt x="14" y="28"/>
                    <a:pt x="1" y="68"/>
                    <a:pt x="28" y="109"/>
                  </a:cubicBezTo>
                  <a:cubicBezTo>
                    <a:pt x="55" y="150"/>
                    <a:pt x="96" y="217"/>
                    <a:pt x="123" y="271"/>
                  </a:cubicBezTo>
                  <a:cubicBezTo>
                    <a:pt x="134" y="290"/>
                    <a:pt x="152" y="297"/>
                    <a:pt x="171" y="297"/>
                  </a:cubicBezTo>
                  <a:cubicBezTo>
                    <a:pt x="223" y="297"/>
                    <a:pt x="284" y="243"/>
                    <a:pt x="244" y="204"/>
                  </a:cubicBezTo>
                  <a:cubicBezTo>
                    <a:pt x="217" y="136"/>
                    <a:pt x="177" y="82"/>
                    <a:pt x="136" y="28"/>
                  </a:cubicBezTo>
                  <a:cubicBezTo>
                    <a:pt x="123" y="14"/>
                    <a:pt x="109" y="1"/>
                    <a:pt x="8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5" name="Google Shape;4135;p68"/>
            <p:cNvSpPr>
              <a:spLocks/>
            </p:cNvSpPr>
            <p:nvPr/>
          </p:nvSpPr>
          <p:spPr bwMode="auto">
            <a:xfrm>
              <a:off x="4677425" y="2883800"/>
              <a:ext cx="8475" cy="8650"/>
            </a:xfrm>
            <a:custGeom>
              <a:avLst/>
              <a:gdLst>
                <a:gd name="T0" fmla="*/ 2025 w 339"/>
                <a:gd name="T1" fmla="*/ 25 h 346"/>
                <a:gd name="T2" fmla="*/ 675 w 339"/>
                <a:gd name="T3" fmla="*/ 700 h 346"/>
                <a:gd name="T4" fmla="*/ 675 w 339"/>
                <a:gd name="T5" fmla="*/ 3400 h 346"/>
                <a:gd name="T6" fmla="*/ 4750 w 339"/>
                <a:gd name="T7" fmla="*/ 8150 h 346"/>
                <a:gd name="T8" fmla="*/ 6275 w 339"/>
                <a:gd name="T9" fmla="*/ 8650 h 346"/>
                <a:gd name="T10" fmla="*/ 7775 w 339"/>
                <a:gd name="T11" fmla="*/ 8150 h 346"/>
                <a:gd name="T12" fmla="*/ 8450 w 339"/>
                <a:gd name="T13" fmla="*/ 6800 h 346"/>
                <a:gd name="T14" fmla="*/ 7775 w 339"/>
                <a:gd name="T15" fmla="*/ 5425 h 346"/>
                <a:gd name="T16" fmla="*/ 3400 w 339"/>
                <a:gd name="T17" fmla="*/ 700 h 346"/>
                <a:gd name="T18" fmla="*/ 2025 w 339"/>
                <a:gd name="T19" fmla="*/ 25 h 3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346" extrusionOk="0">
                  <a:moveTo>
                    <a:pt x="81" y="1"/>
                  </a:moveTo>
                  <a:cubicBezTo>
                    <a:pt x="68" y="1"/>
                    <a:pt x="41" y="14"/>
                    <a:pt x="27" y="28"/>
                  </a:cubicBezTo>
                  <a:cubicBezTo>
                    <a:pt x="0" y="55"/>
                    <a:pt x="0" y="109"/>
                    <a:pt x="27" y="136"/>
                  </a:cubicBezTo>
                  <a:cubicBezTo>
                    <a:pt x="81" y="190"/>
                    <a:pt x="136" y="258"/>
                    <a:pt x="190" y="326"/>
                  </a:cubicBezTo>
                  <a:cubicBezTo>
                    <a:pt x="210" y="339"/>
                    <a:pt x="230" y="346"/>
                    <a:pt x="251" y="346"/>
                  </a:cubicBezTo>
                  <a:cubicBezTo>
                    <a:pt x="271" y="346"/>
                    <a:pt x="291" y="339"/>
                    <a:pt x="311" y="326"/>
                  </a:cubicBezTo>
                  <a:cubicBezTo>
                    <a:pt x="325" y="312"/>
                    <a:pt x="325" y="285"/>
                    <a:pt x="338" y="272"/>
                  </a:cubicBezTo>
                  <a:cubicBezTo>
                    <a:pt x="325" y="245"/>
                    <a:pt x="325" y="231"/>
                    <a:pt x="311" y="217"/>
                  </a:cubicBezTo>
                  <a:cubicBezTo>
                    <a:pt x="257" y="150"/>
                    <a:pt x="203" y="82"/>
                    <a:pt x="136" y="28"/>
                  </a:cubicBezTo>
                  <a:cubicBezTo>
                    <a:pt x="122" y="14"/>
                    <a:pt x="108" y="1"/>
                    <a:pt x="8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6" name="Google Shape;4136;p68"/>
            <p:cNvSpPr>
              <a:spLocks/>
            </p:cNvSpPr>
            <p:nvPr/>
          </p:nvSpPr>
          <p:spPr bwMode="auto">
            <a:xfrm>
              <a:off x="4683175" y="2902750"/>
              <a:ext cx="8825" cy="11200"/>
            </a:xfrm>
            <a:custGeom>
              <a:avLst/>
              <a:gdLst>
                <a:gd name="T0" fmla="*/ 2375 w 353"/>
                <a:gd name="T1" fmla="*/ 25 h 448"/>
                <a:gd name="T2" fmla="*/ 1350 w 353"/>
                <a:gd name="T3" fmla="*/ 350 h 448"/>
                <a:gd name="T4" fmla="*/ 350 w 353"/>
                <a:gd name="T5" fmla="*/ 3400 h 448"/>
                <a:gd name="T6" fmla="*/ 4075 w 353"/>
                <a:gd name="T7" fmla="*/ 10175 h 448"/>
                <a:gd name="T8" fmla="*/ 5950 w 353"/>
                <a:gd name="T9" fmla="*/ 11200 h 448"/>
                <a:gd name="T10" fmla="*/ 7100 w 353"/>
                <a:gd name="T11" fmla="*/ 10850 h 448"/>
                <a:gd name="T12" fmla="*/ 8125 w 353"/>
                <a:gd name="T13" fmla="*/ 7800 h 448"/>
                <a:gd name="T14" fmla="*/ 4400 w 353"/>
                <a:gd name="T15" fmla="*/ 1025 h 448"/>
                <a:gd name="T16" fmla="*/ 2375 w 353"/>
                <a:gd name="T17" fmla="*/ 25 h 4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3" h="448" extrusionOk="0">
                  <a:moveTo>
                    <a:pt x="95" y="1"/>
                  </a:moveTo>
                  <a:cubicBezTo>
                    <a:pt x="81" y="1"/>
                    <a:pt x="68" y="1"/>
                    <a:pt x="54" y="14"/>
                  </a:cubicBezTo>
                  <a:cubicBezTo>
                    <a:pt x="14" y="41"/>
                    <a:pt x="0" y="95"/>
                    <a:pt x="14" y="136"/>
                  </a:cubicBezTo>
                  <a:cubicBezTo>
                    <a:pt x="68" y="217"/>
                    <a:pt x="122" y="312"/>
                    <a:pt x="163" y="407"/>
                  </a:cubicBezTo>
                  <a:cubicBezTo>
                    <a:pt x="180" y="433"/>
                    <a:pt x="209" y="448"/>
                    <a:pt x="238" y="448"/>
                  </a:cubicBezTo>
                  <a:cubicBezTo>
                    <a:pt x="254" y="448"/>
                    <a:pt x="270" y="443"/>
                    <a:pt x="284" y="434"/>
                  </a:cubicBezTo>
                  <a:cubicBezTo>
                    <a:pt x="339" y="407"/>
                    <a:pt x="352" y="353"/>
                    <a:pt x="325" y="312"/>
                  </a:cubicBezTo>
                  <a:cubicBezTo>
                    <a:pt x="284" y="217"/>
                    <a:pt x="230" y="136"/>
                    <a:pt x="176" y="41"/>
                  </a:cubicBezTo>
                  <a:cubicBezTo>
                    <a:pt x="163" y="14"/>
                    <a:pt x="136" y="1"/>
                    <a:pt x="9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7" name="Google Shape;4137;p68"/>
            <p:cNvSpPr>
              <a:spLocks/>
            </p:cNvSpPr>
            <p:nvPr/>
          </p:nvSpPr>
          <p:spPr bwMode="auto">
            <a:xfrm>
              <a:off x="4984575" y="3296500"/>
              <a:ext cx="350" cy="375"/>
            </a:xfrm>
            <a:custGeom>
              <a:avLst/>
              <a:gdLst>
                <a:gd name="T0" fmla="*/ 0 w 14"/>
                <a:gd name="T1" fmla="*/ 25 h 15"/>
                <a:gd name="T2" fmla="*/ 350 w 14"/>
                <a:gd name="T3" fmla="*/ 350 h 15"/>
                <a:gd name="T4" fmla="*/ 350 w 14"/>
                <a:gd name="T5" fmla="*/ 25 h 15"/>
                <a:gd name="T6" fmla="*/ 0 w 14"/>
                <a:gd name="T7" fmla="*/ 25 h 1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15" extrusionOk="0">
                  <a:moveTo>
                    <a:pt x="0" y="1"/>
                  </a:moveTo>
                  <a:cubicBezTo>
                    <a:pt x="14" y="1"/>
                    <a:pt x="14" y="1"/>
                    <a:pt x="14" y="14"/>
                  </a:cubicBezTo>
                  <a:lnTo>
                    <a:pt x="1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C8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8" name="Google Shape;4138;p68"/>
            <p:cNvSpPr>
              <a:spLocks/>
            </p:cNvSpPr>
            <p:nvPr/>
          </p:nvSpPr>
          <p:spPr bwMode="auto">
            <a:xfrm>
              <a:off x="4626350" y="2900475"/>
              <a:ext cx="371100" cy="400000"/>
            </a:xfrm>
            <a:custGeom>
              <a:avLst/>
              <a:gdLst>
                <a:gd name="T0" fmla="*/ 68675 w 14844"/>
                <a:gd name="T1" fmla="*/ 1625 h 16000"/>
                <a:gd name="T2" fmla="*/ 82875 w 14844"/>
                <a:gd name="T3" fmla="*/ 38825 h 16000"/>
                <a:gd name="T4" fmla="*/ 39250 w 14844"/>
                <a:gd name="T5" fmla="*/ 6025 h 16000"/>
                <a:gd name="T6" fmla="*/ 43975 w 14844"/>
                <a:gd name="T7" fmla="*/ 12450 h 16000"/>
                <a:gd name="T8" fmla="*/ 83225 w 14844"/>
                <a:gd name="T9" fmla="*/ 58100 h 16000"/>
                <a:gd name="T10" fmla="*/ 36200 w 14844"/>
                <a:gd name="T11" fmla="*/ 41525 h 16000"/>
                <a:gd name="T12" fmla="*/ 35175 w 14844"/>
                <a:gd name="T13" fmla="*/ 43550 h 16000"/>
                <a:gd name="T14" fmla="*/ 91000 w 14844"/>
                <a:gd name="T15" fmla="*/ 62500 h 16000"/>
                <a:gd name="T16" fmla="*/ 209400 w 14844"/>
                <a:gd name="T17" fmla="*/ 186325 h 16000"/>
                <a:gd name="T18" fmla="*/ 186725 w 14844"/>
                <a:gd name="T19" fmla="*/ 187325 h 16000"/>
                <a:gd name="T20" fmla="*/ 98450 w 14844"/>
                <a:gd name="T21" fmla="*/ 171425 h 16000"/>
                <a:gd name="T22" fmla="*/ 38575 w 14844"/>
                <a:gd name="T23" fmla="*/ 144375 h 16000"/>
                <a:gd name="T24" fmla="*/ 350 w 14844"/>
                <a:gd name="T25" fmla="*/ 121375 h 16000"/>
                <a:gd name="T26" fmla="*/ 73400 w 14844"/>
                <a:gd name="T27" fmla="*/ 166025 h 16000"/>
                <a:gd name="T28" fmla="*/ 145800 w 14844"/>
                <a:gd name="T29" fmla="*/ 190725 h 16000"/>
                <a:gd name="T30" fmla="*/ 204325 w 14844"/>
                <a:gd name="T31" fmla="*/ 196800 h 16000"/>
                <a:gd name="T32" fmla="*/ 216150 w 14844"/>
                <a:gd name="T33" fmla="*/ 195100 h 16000"/>
                <a:gd name="T34" fmla="*/ 284150 w 14844"/>
                <a:gd name="T35" fmla="*/ 288475 h 16000"/>
                <a:gd name="T36" fmla="*/ 260825 w 14844"/>
                <a:gd name="T37" fmla="*/ 294900 h 16000"/>
                <a:gd name="T38" fmla="*/ 190800 w 14844"/>
                <a:gd name="T39" fmla="*/ 303700 h 16000"/>
                <a:gd name="T40" fmla="*/ 78825 w 14844"/>
                <a:gd name="T41" fmla="*/ 283075 h 16000"/>
                <a:gd name="T42" fmla="*/ 52100 w 14844"/>
                <a:gd name="T43" fmla="*/ 270550 h 16000"/>
                <a:gd name="T44" fmla="*/ 143100 w 14844"/>
                <a:gd name="T45" fmla="*/ 304700 h 16000"/>
                <a:gd name="T46" fmla="*/ 206350 w 14844"/>
                <a:gd name="T47" fmla="*/ 310125 h 16000"/>
                <a:gd name="T48" fmla="*/ 250675 w 14844"/>
                <a:gd name="T49" fmla="*/ 306750 h 16000"/>
                <a:gd name="T50" fmla="*/ 289900 w 14844"/>
                <a:gd name="T51" fmla="*/ 296925 h 16000"/>
                <a:gd name="T52" fmla="*/ 359250 w 14844"/>
                <a:gd name="T53" fmla="*/ 397050 h 16000"/>
                <a:gd name="T54" fmla="*/ 364575 w 14844"/>
                <a:gd name="T55" fmla="*/ 400000 h 16000"/>
                <a:gd name="T56" fmla="*/ 369400 w 14844"/>
                <a:gd name="T57" fmla="*/ 389950 h 16000"/>
                <a:gd name="T58" fmla="*/ 349450 w 14844"/>
                <a:gd name="T59" fmla="*/ 360200 h 16000"/>
                <a:gd name="T60" fmla="*/ 315625 w 14844"/>
                <a:gd name="T61" fmla="*/ 291525 h 16000"/>
                <a:gd name="T62" fmla="*/ 331175 w 14844"/>
                <a:gd name="T63" fmla="*/ 246525 h 16000"/>
                <a:gd name="T64" fmla="*/ 334550 w 14844"/>
                <a:gd name="T65" fmla="*/ 154525 h 16000"/>
                <a:gd name="T66" fmla="*/ 332875 w 14844"/>
                <a:gd name="T67" fmla="*/ 158925 h 16000"/>
                <a:gd name="T68" fmla="*/ 310550 w 14844"/>
                <a:gd name="T69" fmla="*/ 282050 h 16000"/>
                <a:gd name="T70" fmla="*/ 285500 w 14844"/>
                <a:gd name="T71" fmla="*/ 270875 h 16000"/>
                <a:gd name="T72" fmla="*/ 214125 w 14844"/>
                <a:gd name="T73" fmla="*/ 155525 h 16000"/>
                <a:gd name="T74" fmla="*/ 215825 w 14844"/>
                <a:gd name="T75" fmla="*/ 117650 h 16000"/>
                <a:gd name="T76" fmla="*/ 211750 w 14844"/>
                <a:gd name="T77" fmla="*/ 59800 h 16000"/>
                <a:gd name="T78" fmla="*/ 201625 w 14844"/>
                <a:gd name="T79" fmla="*/ 18200 h 16000"/>
                <a:gd name="T80" fmla="*/ 209725 w 14844"/>
                <a:gd name="T81" fmla="*/ 125075 h 16000"/>
                <a:gd name="T82" fmla="*/ 208375 w 14844"/>
                <a:gd name="T83" fmla="*/ 137600 h 16000"/>
                <a:gd name="T84" fmla="*/ 193825 w 14844"/>
                <a:gd name="T85" fmla="*/ 156200 h 16000"/>
                <a:gd name="T86" fmla="*/ 92350 w 14844"/>
                <a:gd name="T87" fmla="*/ 51000 h 16000"/>
                <a:gd name="T88" fmla="*/ 85925 w 14844"/>
                <a:gd name="T89" fmla="*/ 33075 h 16000"/>
                <a:gd name="T90" fmla="*/ 69675 w 14844"/>
                <a:gd name="T91" fmla="*/ 275 h 1600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4844" h="16000" extrusionOk="0">
                  <a:moveTo>
                    <a:pt x="2774" y="0"/>
                  </a:moveTo>
                  <a:cubicBezTo>
                    <a:pt x="2771" y="0"/>
                    <a:pt x="2767" y="4"/>
                    <a:pt x="2760" y="11"/>
                  </a:cubicBezTo>
                  <a:cubicBezTo>
                    <a:pt x="2747" y="24"/>
                    <a:pt x="2733" y="38"/>
                    <a:pt x="2747" y="65"/>
                  </a:cubicBezTo>
                  <a:cubicBezTo>
                    <a:pt x="2842" y="200"/>
                    <a:pt x="2936" y="362"/>
                    <a:pt x="3004" y="511"/>
                  </a:cubicBezTo>
                  <a:cubicBezTo>
                    <a:pt x="3126" y="768"/>
                    <a:pt x="3220" y="1039"/>
                    <a:pt x="3275" y="1323"/>
                  </a:cubicBezTo>
                  <a:cubicBezTo>
                    <a:pt x="3288" y="1391"/>
                    <a:pt x="3302" y="1472"/>
                    <a:pt x="3315" y="1553"/>
                  </a:cubicBezTo>
                  <a:cubicBezTo>
                    <a:pt x="3315" y="1594"/>
                    <a:pt x="3315" y="1648"/>
                    <a:pt x="3329" y="1688"/>
                  </a:cubicBezTo>
                  <a:cubicBezTo>
                    <a:pt x="2760" y="1188"/>
                    <a:pt x="2179" y="701"/>
                    <a:pt x="1597" y="241"/>
                  </a:cubicBezTo>
                  <a:lnTo>
                    <a:pt x="1570" y="241"/>
                  </a:lnTo>
                  <a:cubicBezTo>
                    <a:pt x="1556" y="241"/>
                    <a:pt x="1529" y="241"/>
                    <a:pt x="1516" y="268"/>
                  </a:cubicBezTo>
                  <a:cubicBezTo>
                    <a:pt x="1502" y="281"/>
                    <a:pt x="1516" y="322"/>
                    <a:pt x="1543" y="335"/>
                  </a:cubicBezTo>
                  <a:lnTo>
                    <a:pt x="1759" y="498"/>
                  </a:lnTo>
                  <a:cubicBezTo>
                    <a:pt x="2476" y="1093"/>
                    <a:pt x="3166" y="1702"/>
                    <a:pt x="3829" y="2351"/>
                  </a:cubicBezTo>
                  <a:lnTo>
                    <a:pt x="3653" y="2351"/>
                  </a:lnTo>
                  <a:cubicBezTo>
                    <a:pt x="3545" y="2351"/>
                    <a:pt x="3437" y="2338"/>
                    <a:pt x="3329" y="2324"/>
                  </a:cubicBezTo>
                  <a:cubicBezTo>
                    <a:pt x="3139" y="2297"/>
                    <a:pt x="2936" y="2257"/>
                    <a:pt x="2747" y="2216"/>
                  </a:cubicBezTo>
                  <a:cubicBezTo>
                    <a:pt x="2557" y="2162"/>
                    <a:pt x="2368" y="2094"/>
                    <a:pt x="2179" y="2013"/>
                  </a:cubicBezTo>
                  <a:cubicBezTo>
                    <a:pt x="1921" y="1905"/>
                    <a:pt x="1691" y="1797"/>
                    <a:pt x="1448" y="1661"/>
                  </a:cubicBezTo>
                  <a:lnTo>
                    <a:pt x="1434" y="1661"/>
                  </a:lnTo>
                  <a:cubicBezTo>
                    <a:pt x="1407" y="1661"/>
                    <a:pt x="1394" y="1675"/>
                    <a:pt x="1394" y="1688"/>
                  </a:cubicBezTo>
                  <a:cubicBezTo>
                    <a:pt x="1380" y="1702"/>
                    <a:pt x="1380" y="1729"/>
                    <a:pt x="1407" y="1742"/>
                  </a:cubicBezTo>
                  <a:cubicBezTo>
                    <a:pt x="1800" y="1959"/>
                    <a:pt x="2219" y="2135"/>
                    <a:pt x="2652" y="2284"/>
                  </a:cubicBezTo>
                  <a:cubicBezTo>
                    <a:pt x="2869" y="2365"/>
                    <a:pt x="3085" y="2419"/>
                    <a:pt x="3302" y="2460"/>
                  </a:cubicBezTo>
                  <a:cubicBezTo>
                    <a:pt x="3423" y="2473"/>
                    <a:pt x="3532" y="2487"/>
                    <a:pt x="3640" y="2500"/>
                  </a:cubicBezTo>
                  <a:lnTo>
                    <a:pt x="4005" y="2500"/>
                  </a:lnTo>
                  <a:cubicBezTo>
                    <a:pt x="4682" y="3150"/>
                    <a:pt x="5318" y="3840"/>
                    <a:pt x="5940" y="4530"/>
                  </a:cubicBezTo>
                  <a:cubicBezTo>
                    <a:pt x="6793" y="5477"/>
                    <a:pt x="7591" y="6451"/>
                    <a:pt x="8376" y="7453"/>
                  </a:cubicBezTo>
                  <a:lnTo>
                    <a:pt x="8349" y="7453"/>
                  </a:lnTo>
                  <a:lnTo>
                    <a:pt x="8065" y="7466"/>
                  </a:lnTo>
                  <a:cubicBezTo>
                    <a:pt x="7862" y="7480"/>
                    <a:pt x="7672" y="7493"/>
                    <a:pt x="7469" y="7493"/>
                  </a:cubicBezTo>
                  <a:cubicBezTo>
                    <a:pt x="7077" y="7493"/>
                    <a:pt x="6684" y="7466"/>
                    <a:pt x="6292" y="7426"/>
                  </a:cubicBezTo>
                  <a:cubicBezTo>
                    <a:pt x="5764" y="7358"/>
                    <a:pt x="5237" y="7250"/>
                    <a:pt x="4722" y="7101"/>
                  </a:cubicBezTo>
                  <a:cubicBezTo>
                    <a:pt x="4452" y="7033"/>
                    <a:pt x="4195" y="6952"/>
                    <a:pt x="3938" y="6857"/>
                  </a:cubicBezTo>
                  <a:cubicBezTo>
                    <a:pt x="3802" y="6817"/>
                    <a:pt x="3680" y="6763"/>
                    <a:pt x="3545" y="6722"/>
                  </a:cubicBezTo>
                  <a:cubicBezTo>
                    <a:pt x="3410" y="6668"/>
                    <a:pt x="3275" y="6614"/>
                    <a:pt x="3153" y="6560"/>
                  </a:cubicBezTo>
                  <a:cubicBezTo>
                    <a:pt x="2598" y="6330"/>
                    <a:pt x="2057" y="6072"/>
                    <a:pt x="1543" y="5775"/>
                  </a:cubicBezTo>
                  <a:cubicBezTo>
                    <a:pt x="1028" y="5491"/>
                    <a:pt x="541" y="5179"/>
                    <a:pt x="68" y="4828"/>
                  </a:cubicBezTo>
                  <a:lnTo>
                    <a:pt x="54" y="4828"/>
                  </a:lnTo>
                  <a:cubicBezTo>
                    <a:pt x="27" y="4828"/>
                    <a:pt x="14" y="4841"/>
                    <a:pt x="14" y="4855"/>
                  </a:cubicBezTo>
                  <a:cubicBezTo>
                    <a:pt x="0" y="4868"/>
                    <a:pt x="0" y="4895"/>
                    <a:pt x="27" y="4909"/>
                  </a:cubicBezTo>
                  <a:cubicBezTo>
                    <a:pt x="744" y="5450"/>
                    <a:pt x="1502" y="5924"/>
                    <a:pt x="2300" y="6330"/>
                  </a:cubicBezTo>
                  <a:cubicBezTo>
                    <a:pt x="2517" y="6438"/>
                    <a:pt x="2720" y="6546"/>
                    <a:pt x="2936" y="6641"/>
                  </a:cubicBezTo>
                  <a:cubicBezTo>
                    <a:pt x="3153" y="6735"/>
                    <a:pt x="3356" y="6830"/>
                    <a:pt x="3572" y="6925"/>
                  </a:cubicBezTo>
                  <a:cubicBezTo>
                    <a:pt x="4019" y="7101"/>
                    <a:pt x="4465" y="7263"/>
                    <a:pt x="4912" y="7398"/>
                  </a:cubicBezTo>
                  <a:cubicBezTo>
                    <a:pt x="5223" y="7480"/>
                    <a:pt x="5521" y="7561"/>
                    <a:pt x="5832" y="7629"/>
                  </a:cubicBezTo>
                  <a:cubicBezTo>
                    <a:pt x="6143" y="7710"/>
                    <a:pt x="6468" y="7750"/>
                    <a:pt x="6793" y="7804"/>
                  </a:cubicBezTo>
                  <a:cubicBezTo>
                    <a:pt x="7117" y="7845"/>
                    <a:pt x="7415" y="7859"/>
                    <a:pt x="7713" y="7872"/>
                  </a:cubicBezTo>
                  <a:lnTo>
                    <a:pt x="8173" y="7872"/>
                  </a:lnTo>
                  <a:cubicBezTo>
                    <a:pt x="8254" y="7872"/>
                    <a:pt x="8335" y="7859"/>
                    <a:pt x="8416" y="7859"/>
                  </a:cubicBezTo>
                  <a:lnTo>
                    <a:pt x="8538" y="7831"/>
                  </a:lnTo>
                  <a:cubicBezTo>
                    <a:pt x="8579" y="7831"/>
                    <a:pt x="8606" y="7818"/>
                    <a:pt x="8646" y="7804"/>
                  </a:cubicBezTo>
                  <a:cubicBezTo>
                    <a:pt x="8985" y="8237"/>
                    <a:pt x="9309" y="8670"/>
                    <a:pt x="9634" y="9117"/>
                  </a:cubicBezTo>
                  <a:lnTo>
                    <a:pt x="9959" y="9563"/>
                  </a:lnTo>
                  <a:cubicBezTo>
                    <a:pt x="10433" y="10213"/>
                    <a:pt x="10906" y="10876"/>
                    <a:pt x="11366" y="11539"/>
                  </a:cubicBezTo>
                  <a:lnTo>
                    <a:pt x="11326" y="11553"/>
                  </a:lnTo>
                  <a:lnTo>
                    <a:pt x="11028" y="11634"/>
                  </a:lnTo>
                  <a:cubicBezTo>
                    <a:pt x="10838" y="11688"/>
                    <a:pt x="10635" y="11742"/>
                    <a:pt x="10433" y="11796"/>
                  </a:cubicBezTo>
                  <a:cubicBezTo>
                    <a:pt x="10040" y="11904"/>
                    <a:pt x="9634" y="11972"/>
                    <a:pt x="9228" y="12040"/>
                  </a:cubicBezTo>
                  <a:cubicBezTo>
                    <a:pt x="8958" y="12067"/>
                    <a:pt x="8701" y="12094"/>
                    <a:pt x="8443" y="12121"/>
                  </a:cubicBezTo>
                  <a:cubicBezTo>
                    <a:pt x="8173" y="12134"/>
                    <a:pt x="7902" y="12148"/>
                    <a:pt x="7632" y="12148"/>
                  </a:cubicBezTo>
                  <a:cubicBezTo>
                    <a:pt x="7361" y="12148"/>
                    <a:pt x="7090" y="12148"/>
                    <a:pt x="6820" y="12121"/>
                  </a:cubicBezTo>
                  <a:cubicBezTo>
                    <a:pt x="6549" y="12107"/>
                    <a:pt x="6292" y="12094"/>
                    <a:pt x="6035" y="12067"/>
                  </a:cubicBezTo>
                  <a:cubicBezTo>
                    <a:pt x="5047" y="11945"/>
                    <a:pt x="4073" y="11688"/>
                    <a:pt x="3153" y="11323"/>
                  </a:cubicBezTo>
                  <a:cubicBezTo>
                    <a:pt x="2801" y="11174"/>
                    <a:pt x="2449" y="11011"/>
                    <a:pt x="2111" y="10822"/>
                  </a:cubicBezTo>
                  <a:cubicBezTo>
                    <a:pt x="2104" y="10815"/>
                    <a:pt x="2101" y="10812"/>
                    <a:pt x="2097" y="10812"/>
                  </a:cubicBezTo>
                  <a:cubicBezTo>
                    <a:pt x="2094" y="10812"/>
                    <a:pt x="2091" y="10815"/>
                    <a:pt x="2084" y="10822"/>
                  </a:cubicBezTo>
                  <a:cubicBezTo>
                    <a:pt x="2043" y="10822"/>
                    <a:pt x="2030" y="10876"/>
                    <a:pt x="2070" y="10903"/>
                  </a:cubicBezTo>
                  <a:cubicBezTo>
                    <a:pt x="2814" y="11323"/>
                    <a:pt x="3599" y="11647"/>
                    <a:pt x="4425" y="11891"/>
                  </a:cubicBezTo>
                  <a:cubicBezTo>
                    <a:pt x="4858" y="12013"/>
                    <a:pt x="5291" y="12107"/>
                    <a:pt x="5724" y="12188"/>
                  </a:cubicBezTo>
                  <a:cubicBezTo>
                    <a:pt x="5954" y="12229"/>
                    <a:pt x="6170" y="12256"/>
                    <a:pt x="6400" y="12283"/>
                  </a:cubicBezTo>
                  <a:cubicBezTo>
                    <a:pt x="6617" y="12324"/>
                    <a:pt x="6847" y="12351"/>
                    <a:pt x="7077" y="12364"/>
                  </a:cubicBezTo>
                  <a:cubicBezTo>
                    <a:pt x="7469" y="12391"/>
                    <a:pt x="7862" y="12405"/>
                    <a:pt x="8254" y="12405"/>
                  </a:cubicBezTo>
                  <a:cubicBezTo>
                    <a:pt x="8457" y="12405"/>
                    <a:pt x="8646" y="12405"/>
                    <a:pt x="8849" y="12391"/>
                  </a:cubicBezTo>
                  <a:cubicBezTo>
                    <a:pt x="9039" y="12364"/>
                    <a:pt x="9228" y="12364"/>
                    <a:pt x="9431" y="12337"/>
                  </a:cubicBezTo>
                  <a:cubicBezTo>
                    <a:pt x="9621" y="12324"/>
                    <a:pt x="9824" y="12297"/>
                    <a:pt x="10027" y="12270"/>
                  </a:cubicBezTo>
                  <a:cubicBezTo>
                    <a:pt x="10216" y="12243"/>
                    <a:pt x="10405" y="12202"/>
                    <a:pt x="10581" y="12161"/>
                  </a:cubicBezTo>
                  <a:cubicBezTo>
                    <a:pt x="10771" y="12134"/>
                    <a:pt x="10960" y="12080"/>
                    <a:pt x="11136" y="12040"/>
                  </a:cubicBezTo>
                  <a:cubicBezTo>
                    <a:pt x="11298" y="11986"/>
                    <a:pt x="11447" y="11931"/>
                    <a:pt x="11596" y="11877"/>
                  </a:cubicBezTo>
                  <a:cubicBezTo>
                    <a:pt x="12164" y="12703"/>
                    <a:pt x="12746" y="13528"/>
                    <a:pt x="13301" y="14353"/>
                  </a:cubicBezTo>
                  <a:lnTo>
                    <a:pt x="13829" y="15125"/>
                  </a:lnTo>
                  <a:cubicBezTo>
                    <a:pt x="13991" y="15382"/>
                    <a:pt x="14181" y="15639"/>
                    <a:pt x="14370" y="15882"/>
                  </a:cubicBezTo>
                  <a:lnTo>
                    <a:pt x="14397" y="15923"/>
                  </a:lnTo>
                  <a:cubicBezTo>
                    <a:pt x="14424" y="15950"/>
                    <a:pt x="14465" y="15977"/>
                    <a:pt x="14505" y="15991"/>
                  </a:cubicBezTo>
                  <a:cubicBezTo>
                    <a:pt x="14528" y="15996"/>
                    <a:pt x="14555" y="16000"/>
                    <a:pt x="14583" y="16000"/>
                  </a:cubicBezTo>
                  <a:cubicBezTo>
                    <a:pt x="14622" y="16000"/>
                    <a:pt x="14663" y="15993"/>
                    <a:pt x="14695" y="15977"/>
                  </a:cubicBezTo>
                  <a:cubicBezTo>
                    <a:pt x="14749" y="15937"/>
                    <a:pt x="14803" y="15882"/>
                    <a:pt x="14817" y="15828"/>
                  </a:cubicBezTo>
                  <a:cubicBezTo>
                    <a:pt x="14844" y="15747"/>
                    <a:pt x="14830" y="15666"/>
                    <a:pt x="14776" y="15598"/>
                  </a:cubicBezTo>
                  <a:cubicBezTo>
                    <a:pt x="14722" y="15504"/>
                    <a:pt x="14654" y="15409"/>
                    <a:pt x="14600" y="15314"/>
                  </a:cubicBezTo>
                  <a:lnTo>
                    <a:pt x="14384" y="15003"/>
                  </a:lnTo>
                  <a:lnTo>
                    <a:pt x="13978" y="14408"/>
                  </a:lnTo>
                  <a:cubicBezTo>
                    <a:pt x="13694" y="14015"/>
                    <a:pt x="13423" y="13623"/>
                    <a:pt x="13139" y="13230"/>
                  </a:cubicBezTo>
                  <a:cubicBezTo>
                    <a:pt x="12882" y="12865"/>
                    <a:pt x="12611" y="12486"/>
                    <a:pt x="12340" y="12121"/>
                  </a:cubicBezTo>
                  <a:cubicBezTo>
                    <a:pt x="12449" y="11972"/>
                    <a:pt x="12543" y="11823"/>
                    <a:pt x="12625" y="11661"/>
                  </a:cubicBezTo>
                  <a:cubicBezTo>
                    <a:pt x="12719" y="11471"/>
                    <a:pt x="12800" y="11282"/>
                    <a:pt x="12882" y="11079"/>
                  </a:cubicBezTo>
                  <a:cubicBezTo>
                    <a:pt x="12949" y="10890"/>
                    <a:pt x="13017" y="10687"/>
                    <a:pt x="13085" y="10484"/>
                  </a:cubicBezTo>
                  <a:cubicBezTo>
                    <a:pt x="13139" y="10281"/>
                    <a:pt x="13193" y="10078"/>
                    <a:pt x="13247" y="9861"/>
                  </a:cubicBezTo>
                  <a:cubicBezTo>
                    <a:pt x="13342" y="9442"/>
                    <a:pt x="13409" y="9009"/>
                    <a:pt x="13450" y="8576"/>
                  </a:cubicBezTo>
                  <a:cubicBezTo>
                    <a:pt x="13477" y="8156"/>
                    <a:pt x="13491" y="7737"/>
                    <a:pt x="13477" y="7304"/>
                  </a:cubicBezTo>
                  <a:cubicBezTo>
                    <a:pt x="13477" y="6925"/>
                    <a:pt x="13436" y="6560"/>
                    <a:pt x="13382" y="6181"/>
                  </a:cubicBezTo>
                  <a:cubicBezTo>
                    <a:pt x="13369" y="6167"/>
                    <a:pt x="13355" y="6154"/>
                    <a:pt x="13328" y="6154"/>
                  </a:cubicBezTo>
                  <a:cubicBezTo>
                    <a:pt x="13301" y="6154"/>
                    <a:pt x="13288" y="6181"/>
                    <a:pt x="13301" y="6208"/>
                  </a:cubicBezTo>
                  <a:cubicBezTo>
                    <a:pt x="13301" y="6248"/>
                    <a:pt x="13315" y="6302"/>
                    <a:pt x="13315" y="6357"/>
                  </a:cubicBezTo>
                  <a:cubicBezTo>
                    <a:pt x="13409" y="7087"/>
                    <a:pt x="13409" y="7831"/>
                    <a:pt x="13301" y="8576"/>
                  </a:cubicBezTo>
                  <a:cubicBezTo>
                    <a:pt x="13206" y="9266"/>
                    <a:pt x="13030" y="9942"/>
                    <a:pt x="12773" y="10578"/>
                  </a:cubicBezTo>
                  <a:cubicBezTo>
                    <a:pt x="12665" y="10822"/>
                    <a:pt x="12543" y="11052"/>
                    <a:pt x="12422" y="11282"/>
                  </a:cubicBezTo>
                  <a:cubicBezTo>
                    <a:pt x="12354" y="11404"/>
                    <a:pt x="12273" y="11525"/>
                    <a:pt x="12205" y="11634"/>
                  </a:cubicBezTo>
                  <a:cubicBezTo>
                    <a:pt x="12164" y="11688"/>
                    <a:pt x="12137" y="11728"/>
                    <a:pt x="12097" y="11769"/>
                  </a:cubicBezTo>
                  <a:cubicBezTo>
                    <a:pt x="11867" y="11458"/>
                    <a:pt x="11650" y="11147"/>
                    <a:pt x="11420" y="10835"/>
                  </a:cubicBezTo>
                  <a:cubicBezTo>
                    <a:pt x="10433" y="9509"/>
                    <a:pt x="9404" y="8197"/>
                    <a:pt x="8335" y="6925"/>
                  </a:cubicBezTo>
                  <a:cubicBezTo>
                    <a:pt x="8389" y="6830"/>
                    <a:pt x="8430" y="6722"/>
                    <a:pt x="8470" y="6600"/>
                  </a:cubicBezTo>
                  <a:cubicBezTo>
                    <a:pt x="8511" y="6478"/>
                    <a:pt x="8538" y="6357"/>
                    <a:pt x="8565" y="6221"/>
                  </a:cubicBezTo>
                  <a:cubicBezTo>
                    <a:pt x="8579" y="6100"/>
                    <a:pt x="8592" y="5978"/>
                    <a:pt x="8606" y="5856"/>
                  </a:cubicBezTo>
                  <a:cubicBezTo>
                    <a:pt x="8619" y="5734"/>
                    <a:pt x="8633" y="5599"/>
                    <a:pt x="8633" y="5464"/>
                  </a:cubicBezTo>
                  <a:lnTo>
                    <a:pt x="8633" y="4706"/>
                  </a:lnTo>
                  <a:lnTo>
                    <a:pt x="8633" y="4340"/>
                  </a:lnTo>
                  <a:cubicBezTo>
                    <a:pt x="8633" y="4219"/>
                    <a:pt x="8619" y="4070"/>
                    <a:pt x="8619" y="3935"/>
                  </a:cubicBezTo>
                  <a:cubicBezTo>
                    <a:pt x="8592" y="3420"/>
                    <a:pt x="8552" y="2906"/>
                    <a:pt x="8470" y="2392"/>
                  </a:cubicBezTo>
                  <a:cubicBezTo>
                    <a:pt x="8403" y="1891"/>
                    <a:pt x="8295" y="1391"/>
                    <a:pt x="8159" y="904"/>
                  </a:cubicBezTo>
                  <a:cubicBezTo>
                    <a:pt x="8146" y="849"/>
                    <a:pt x="8132" y="809"/>
                    <a:pt x="8105" y="755"/>
                  </a:cubicBezTo>
                  <a:cubicBezTo>
                    <a:pt x="8105" y="741"/>
                    <a:pt x="8092" y="728"/>
                    <a:pt x="8065" y="728"/>
                  </a:cubicBezTo>
                  <a:cubicBezTo>
                    <a:pt x="8037" y="728"/>
                    <a:pt x="8010" y="755"/>
                    <a:pt x="8024" y="782"/>
                  </a:cubicBezTo>
                  <a:cubicBezTo>
                    <a:pt x="8119" y="1120"/>
                    <a:pt x="8200" y="1458"/>
                    <a:pt x="8268" y="1797"/>
                  </a:cubicBezTo>
                  <a:cubicBezTo>
                    <a:pt x="8443" y="2852"/>
                    <a:pt x="8484" y="3935"/>
                    <a:pt x="8389" y="5003"/>
                  </a:cubicBezTo>
                  <a:lnTo>
                    <a:pt x="8389" y="4963"/>
                  </a:lnTo>
                  <a:cubicBezTo>
                    <a:pt x="8389" y="5003"/>
                    <a:pt x="8389" y="5071"/>
                    <a:pt x="8376" y="5125"/>
                  </a:cubicBezTo>
                  <a:cubicBezTo>
                    <a:pt x="8376" y="5247"/>
                    <a:pt x="8349" y="5369"/>
                    <a:pt x="8335" y="5504"/>
                  </a:cubicBezTo>
                  <a:cubicBezTo>
                    <a:pt x="8322" y="5626"/>
                    <a:pt x="8295" y="5761"/>
                    <a:pt x="8268" y="5883"/>
                  </a:cubicBezTo>
                  <a:cubicBezTo>
                    <a:pt x="8227" y="6140"/>
                    <a:pt x="8159" y="6384"/>
                    <a:pt x="8065" y="6627"/>
                  </a:cubicBezTo>
                  <a:cubicBezTo>
                    <a:pt x="7956" y="6505"/>
                    <a:pt x="7862" y="6370"/>
                    <a:pt x="7753" y="6248"/>
                  </a:cubicBezTo>
                  <a:cubicBezTo>
                    <a:pt x="6603" y="4909"/>
                    <a:pt x="5385" y="3623"/>
                    <a:pt x="4100" y="2406"/>
                  </a:cubicBezTo>
                  <a:cubicBezTo>
                    <a:pt x="4086" y="2392"/>
                    <a:pt x="4059" y="2365"/>
                    <a:pt x="4032" y="2351"/>
                  </a:cubicBezTo>
                  <a:cubicBezTo>
                    <a:pt x="3924" y="2257"/>
                    <a:pt x="3816" y="2148"/>
                    <a:pt x="3694" y="2040"/>
                  </a:cubicBezTo>
                  <a:lnTo>
                    <a:pt x="3478" y="1837"/>
                  </a:lnTo>
                  <a:cubicBezTo>
                    <a:pt x="3491" y="1824"/>
                    <a:pt x="3491" y="1797"/>
                    <a:pt x="3491" y="1783"/>
                  </a:cubicBezTo>
                  <a:cubicBezTo>
                    <a:pt x="3491" y="1621"/>
                    <a:pt x="3478" y="1472"/>
                    <a:pt x="3437" y="1323"/>
                  </a:cubicBezTo>
                  <a:cubicBezTo>
                    <a:pt x="3396" y="1174"/>
                    <a:pt x="3342" y="1012"/>
                    <a:pt x="3275" y="849"/>
                  </a:cubicBezTo>
                  <a:cubicBezTo>
                    <a:pt x="3153" y="565"/>
                    <a:pt x="3004" y="281"/>
                    <a:pt x="2828" y="24"/>
                  </a:cubicBezTo>
                  <a:cubicBezTo>
                    <a:pt x="2814" y="11"/>
                    <a:pt x="2801" y="11"/>
                    <a:pt x="2787" y="11"/>
                  </a:cubicBezTo>
                  <a:cubicBezTo>
                    <a:pt x="2781" y="4"/>
                    <a:pt x="2777" y="0"/>
                    <a:pt x="2774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599" name="Google Shape;4139;p68"/>
            <p:cNvSpPr>
              <a:spLocks/>
            </p:cNvSpPr>
            <p:nvPr/>
          </p:nvSpPr>
          <p:spPr bwMode="auto">
            <a:xfrm>
              <a:off x="4680450" y="2950800"/>
              <a:ext cx="375" cy="25"/>
            </a:xfrm>
            <a:custGeom>
              <a:avLst/>
              <a:gdLst>
                <a:gd name="T0" fmla="*/ 375 w 15"/>
                <a:gd name="T1" fmla="*/ 0 h 1"/>
                <a:gd name="T2" fmla="*/ 25 w 15"/>
                <a:gd name="T3" fmla="*/ 0 h 1"/>
                <a:gd name="T4" fmla="*/ 25 w 15"/>
                <a:gd name="T5" fmla="*/ 0 h 1"/>
                <a:gd name="T6" fmla="*/ 375 w 15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" h="1" extrusionOk="0">
                  <a:moveTo>
                    <a:pt x="15" y="0"/>
                  </a:move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EC8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00" name="Google Shape;4140;p68"/>
            <p:cNvSpPr>
              <a:spLocks/>
            </p:cNvSpPr>
            <p:nvPr/>
          </p:nvSpPr>
          <p:spPr bwMode="auto">
            <a:xfrm>
              <a:off x="4779575" y="2955875"/>
              <a:ext cx="992173" cy="592000"/>
            </a:xfrm>
            <a:custGeom>
              <a:avLst/>
              <a:gdLst>
                <a:gd name="T0" fmla="*/ 0 w 34424"/>
                <a:gd name="T1" fmla="*/ 0 h 23680"/>
                <a:gd name="T2" fmla="*/ 34424 w 34424"/>
                <a:gd name="T3" fmla="*/ 23680 h 23680"/>
              </a:gdLst>
              <a:ahLst/>
              <a:cxnLst/>
              <a:rect l="T0" t="T1" r="T2" b="T3"/>
              <a:pathLst>
                <a:path w="34424" h="23680" extrusionOk="0">
                  <a:moveTo>
                    <a:pt x="17172" y="0"/>
                  </a:moveTo>
                  <a:cubicBezTo>
                    <a:pt x="15954" y="0"/>
                    <a:pt x="14750" y="27"/>
                    <a:pt x="13613" y="68"/>
                  </a:cubicBezTo>
                  <a:cubicBezTo>
                    <a:pt x="12463" y="108"/>
                    <a:pt x="11299" y="176"/>
                    <a:pt x="10190" y="257"/>
                  </a:cubicBezTo>
                  <a:cubicBezTo>
                    <a:pt x="9635" y="298"/>
                    <a:pt x="9066" y="352"/>
                    <a:pt x="8498" y="406"/>
                  </a:cubicBezTo>
                  <a:cubicBezTo>
                    <a:pt x="8133" y="447"/>
                    <a:pt x="7592" y="501"/>
                    <a:pt x="7037" y="582"/>
                  </a:cubicBezTo>
                  <a:cubicBezTo>
                    <a:pt x="6306" y="677"/>
                    <a:pt x="5562" y="812"/>
                    <a:pt x="4845" y="1001"/>
                  </a:cubicBezTo>
                  <a:cubicBezTo>
                    <a:pt x="4101" y="1191"/>
                    <a:pt x="3383" y="1461"/>
                    <a:pt x="2720" y="1827"/>
                  </a:cubicBezTo>
                  <a:cubicBezTo>
                    <a:pt x="2396" y="2003"/>
                    <a:pt x="2084" y="2206"/>
                    <a:pt x="1800" y="2436"/>
                  </a:cubicBezTo>
                  <a:cubicBezTo>
                    <a:pt x="1516" y="2666"/>
                    <a:pt x="1259" y="2923"/>
                    <a:pt x="1043" y="3207"/>
                  </a:cubicBezTo>
                  <a:cubicBezTo>
                    <a:pt x="637" y="3748"/>
                    <a:pt x="366" y="4371"/>
                    <a:pt x="231" y="5034"/>
                  </a:cubicBezTo>
                  <a:cubicBezTo>
                    <a:pt x="95" y="5697"/>
                    <a:pt x="14" y="6373"/>
                    <a:pt x="14" y="7063"/>
                  </a:cubicBezTo>
                  <a:cubicBezTo>
                    <a:pt x="1" y="7808"/>
                    <a:pt x="55" y="8565"/>
                    <a:pt x="149" y="9309"/>
                  </a:cubicBezTo>
                  <a:cubicBezTo>
                    <a:pt x="352" y="10852"/>
                    <a:pt x="731" y="12367"/>
                    <a:pt x="1259" y="13842"/>
                  </a:cubicBezTo>
                  <a:cubicBezTo>
                    <a:pt x="1503" y="14519"/>
                    <a:pt x="1800" y="15182"/>
                    <a:pt x="2125" y="15831"/>
                  </a:cubicBezTo>
                  <a:cubicBezTo>
                    <a:pt x="2409" y="16386"/>
                    <a:pt x="2747" y="16927"/>
                    <a:pt x="3126" y="17428"/>
                  </a:cubicBezTo>
                  <a:cubicBezTo>
                    <a:pt x="3586" y="17996"/>
                    <a:pt x="4155" y="18484"/>
                    <a:pt x="4804" y="18849"/>
                  </a:cubicBezTo>
                  <a:cubicBezTo>
                    <a:pt x="5129" y="19038"/>
                    <a:pt x="5481" y="19187"/>
                    <a:pt x="5833" y="19336"/>
                  </a:cubicBezTo>
                  <a:cubicBezTo>
                    <a:pt x="6198" y="19471"/>
                    <a:pt x="6563" y="19593"/>
                    <a:pt x="6942" y="19688"/>
                  </a:cubicBezTo>
                  <a:cubicBezTo>
                    <a:pt x="7930" y="19931"/>
                    <a:pt x="8918" y="20094"/>
                    <a:pt x="9932" y="20175"/>
                  </a:cubicBezTo>
                  <a:cubicBezTo>
                    <a:pt x="10162" y="20202"/>
                    <a:pt x="10406" y="20216"/>
                    <a:pt x="10650" y="20229"/>
                  </a:cubicBezTo>
                  <a:cubicBezTo>
                    <a:pt x="10663" y="20283"/>
                    <a:pt x="10677" y="20351"/>
                    <a:pt x="10690" y="20405"/>
                  </a:cubicBezTo>
                  <a:cubicBezTo>
                    <a:pt x="10704" y="20554"/>
                    <a:pt x="10704" y="20689"/>
                    <a:pt x="10690" y="20838"/>
                  </a:cubicBezTo>
                  <a:cubicBezTo>
                    <a:pt x="10650" y="21027"/>
                    <a:pt x="10609" y="21203"/>
                    <a:pt x="10541" y="21379"/>
                  </a:cubicBezTo>
                  <a:cubicBezTo>
                    <a:pt x="10447" y="21569"/>
                    <a:pt x="10338" y="21758"/>
                    <a:pt x="10217" y="21920"/>
                  </a:cubicBezTo>
                  <a:cubicBezTo>
                    <a:pt x="10081" y="22083"/>
                    <a:pt x="9919" y="22232"/>
                    <a:pt x="9757" y="22353"/>
                  </a:cubicBezTo>
                  <a:cubicBezTo>
                    <a:pt x="9594" y="22462"/>
                    <a:pt x="9432" y="22556"/>
                    <a:pt x="9269" y="22624"/>
                  </a:cubicBezTo>
                  <a:cubicBezTo>
                    <a:pt x="9053" y="22719"/>
                    <a:pt x="8809" y="22759"/>
                    <a:pt x="8566" y="22759"/>
                  </a:cubicBezTo>
                  <a:lnTo>
                    <a:pt x="8403" y="22759"/>
                  </a:lnTo>
                  <a:cubicBezTo>
                    <a:pt x="8349" y="22746"/>
                    <a:pt x="8295" y="22746"/>
                    <a:pt x="8255" y="22732"/>
                  </a:cubicBezTo>
                  <a:lnTo>
                    <a:pt x="8200" y="22732"/>
                  </a:lnTo>
                  <a:cubicBezTo>
                    <a:pt x="8119" y="22732"/>
                    <a:pt x="8052" y="22759"/>
                    <a:pt x="8011" y="22827"/>
                  </a:cubicBezTo>
                  <a:cubicBezTo>
                    <a:pt x="7984" y="22868"/>
                    <a:pt x="7984" y="22922"/>
                    <a:pt x="7997" y="22976"/>
                  </a:cubicBezTo>
                  <a:cubicBezTo>
                    <a:pt x="8011" y="23030"/>
                    <a:pt x="8052" y="23071"/>
                    <a:pt x="8092" y="23098"/>
                  </a:cubicBezTo>
                  <a:cubicBezTo>
                    <a:pt x="8241" y="23192"/>
                    <a:pt x="8403" y="23287"/>
                    <a:pt x="8579" y="23341"/>
                  </a:cubicBezTo>
                  <a:cubicBezTo>
                    <a:pt x="9121" y="23571"/>
                    <a:pt x="9689" y="23679"/>
                    <a:pt x="10271" y="23679"/>
                  </a:cubicBezTo>
                  <a:lnTo>
                    <a:pt x="10338" y="23679"/>
                  </a:lnTo>
                  <a:cubicBezTo>
                    <a:pt x="10704" y="23679"/>
                    <a:pt x="11083" y="23639"/>
                    <a:pt x="11434" y="23571"/>
                  </a:cubicBezTo>
                  <a:cubicBezTo>
                    <a:pt x="11827" y="23490"/>
                    <a:pt x="12206" y="23368"/>
                    <a:pt x="12557" y="23206"/>
                  </a:cubicBezTo>
                  <a:cubicBezTo>
                    <a:pt x="12882" y="23071"/>
                    <a:pt x="13193" y="22895"/>
                    <a:pt x="13478" y="22692"/>
                  </a:cubicBezTo>
                  <a:cubicBezTo>
                    <a:pt x="13775" y="22489"/>
                    <a:pt x="14046" y="22245"/>
                    <a:pt x="14289" y="21975"/>
                  </a:cubicBezTo>
                  <a:cubicBezTo>
                    <a:pt x="14519" y="21704"/>
                    <a:pt x="14709" y="21406"/>
                    <a:pt x="14844" y="21082"/>
                  </a:cubicBezTo>
                  <a:cubicBezTo>
                    <a:pt x="14898" y="20973"/>
                    <a:pt x="14939" y="20851"/>
                    <a:pt x="14980" y="20730"/>
                  </a:cubicBezTo>
                  <a:lnTo>
                    <a:pt x="15020" y="20730"/>
                  </a:lnTo>
                  <a:lnTo>
                    <a:pt x="15494" y="20784"/>
                  </a:lnTo>
                  <a:cubicBezTo>
                    <a:pt x="16536" y="20906"/>
                    <a:pt x="17659" y="21027"/>
                    <a:pt x="18768" y="21122"/>
                  </a:cubicBezTo>
                  <a:cubicBezTo>
                    <a:pt x="20433" y="21271"/>
                    <a:pt x="21813" y="21339"/>
                    <a:pt x="23112" y="21339"/>
                  </a:cubicBezTo>
                  <a:cubicBezTo>
                    <a:pt x="23883" y="21339"/>
                    <a:pt x="24627" y="21312"/>
                    <a:pt x="25358" y="21257"/>
                  </a:cubicBezTo>
                  <a:cubicBezTo>
                    <a:pt x="26440" y="21190"/>
                    <a:pt x="27509" y="21027"/>
                    <a:pt x="28578" y="20797"/>
                  </a:cubicBezTo>
                  <a:cubicBezTo>
                    <a:pt x="28835" y="20743"/>
                    <a:pt x="29025" y="20689"/>
                    <a:pt x="29187" y="20635"/>
                  </a:cubicBezTo>
                  <a:cubicBezTo>
                    <a:pt x="29363" y="20594"/>
                    <a:pt x="29566" y="20527"/>
                    <a:pt x="29769" y="20446"/>
                  </a:cubicBezTo>
                  <a:cubicBezTo>
                    <a:pt x="30107" y="20324"/>
                    <a:pt x="30419" y="20188"/>
                    <a:pt x="30730" y="20013"/>
                  </a:cubicBezTo>
                  <a:cubicBezTo>
                    <a:pt x="31312" y="19688"/>
                    <a:pt x="31839" y="19282"/>
                    <a:pt x="32286" y="18795"/>
                  </a:cubicBezTo>
                  <a:cubicBezTo>
                    <a:pt x="32719" y="18321"/>
                    <a:pt x="33084" y="17793"/>
                    <a:pt x="33368" y="17212"/>
                  </a:cubicBezTo>
                  <a:cubicBezTo>
                    <a:pt x="33896" y="16156"/>
                    <a:pt x="34207" y="14925"/>
                    <a:pt x="34329" y="13436"/>
                  </a:cubicBezTo>
                  <a:cubicBezTo>
                    <a:pt x="34424" y="12097"/>
                    <a:pt x="34370" y="10757"/>
                    <a:pt x="34194" y="9431"/>
                  </a:cubicBezTo>
                  <a:cubicBezTo>
                    <a:pt x="34153" y="9188"/>
                    <a:pt x="34113" y="8958"/>
                    <a:pt x="34085" y="8714"/>
                  </a:cubicBezTo>
                  <a:lnTo>
                    <a:pt x="34045" y="8457"/>
                  </a:lnTo>
                  <a:lnTo>
                    <a:pt x="33977" y="8078"/>
                  </a:lnTo>
                  <a:lnTo>
                    <a:pt x="33964" y="7916"/>
                  </a:lnTo>
                  <a:cubicBezTo>
                    <a:pt x="33937" y="7726"/>
                    <a:pt x="33910" y="7550"/>
                    <a:pt x="33883" y="7375"/>
                  </a:cubicBezTo>
                  <a:cubicBezTo>
                    <a:pt x="33774" y="6630"/>
                    <a:pt x="33625" y="5886"/>
                    <a:pt x="33422" y="5155"/>
                  </a:cubicBezTo>
                  <a:cubicBezTo>
                    <a:pt x="33233" y="4425"/>
                    <a:pt x="32922" y="3735"/>
                    <a:pt x="32502" y="3099"/>
                  </a:cubicBezTo>
                  <a:cubicBezTo>
                    <a:pt x="32299" y="2787"/>
                    <a:pt x="32042" y="2490"/>
                    <a:pt x="31772" y="2233"/>
                  </a:cubicBezTo>
                  <a:cubicBezTo>
                    <a:pt x="31474" y="1976"/>
                    <a:pt x="31149" y="1746"/>
                    <a:pt x="30797" y="1556"/>
                  </a:cubicBezTo>
                  <a:cubicBezTo>
                    <a:pt x="30432" y="1353"/>
                    <a:pt x="30053" y="1177"/>
                    <a:pt x="29661" y="1042"/>
                  </a:cubicBezTo>
                  <a:cubicBezTo>
                    <a:pt x="29255" y="893"/>
                    <a:pt x="28849" y="771"/>
                    <a:pt x="28429" y="663"/>
                  </a:cubicBezTo>
                  <a:cubicBezTo>
                    <a:pt x="27550" y="460"/>
                    <a:pt x="26657" y="325"/>
                    <a:pt x="25764" y="257"/>
                  </a:cubicBezTo>
                  <a:cubicBezTo>
                    <a:pt x="24803" y="162"/>
                    <a:pt x="23869" y="135"/>
                    <a:pt x="23085" y="108"/>
                  </a:cubicBezTo>
                  <a:lnTo>
                    <a:pt x="22178" y="95"/>
                  </a:lnTo>
                  <a:lnTo>
                    <a:pt x="21826" y="81"/>
                  </a:lnTo>
                  <a:cubicBezTo>
                    <a:pt x="21623" y="81"/>
                    <a:pt x="21420" y="68"/>
                    <a:pt x="21217" y="68"/>
                  </a:cubicBezTo>
                  <a:lnTo>
                    <a:pt x="21014" y="54"/>
                  </a:lnTo>
                  <a:lnTo>
                    <a:pt x="20446" y="54"/>
                  </a:lnTo>
                  <a:cubicBezTo>
                    <a:pt x="19296" y="14"/>
                    <a:pt x="18227" y="0"/>
                    <a:pt x="17172" y="0"/>
                  </a:cubicBezTo>
                  <a:close/>
                </a:path>
              </a:pathLst>
            </a:custGeom>
            <a:solidFill>
              <a:srgbClr val="AFDD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r>
                <a:rPr lang="en-US"/>
                <a:t>     </a:t>
              </a:r>
              <a:r>
                <a:rPr lang="en-US" sz="2800" b="1"/>
                <a:t>TÌM HIỂU BÀI</a:t>
              </a:r>
              <a:endParaRPr lang="en-US" sz="2400" b="1"/>
            </a:p>
          </p:txBody>
        </p:sp>
        <p:sp>
          <p:nvSpPr>
            <p:cNvPr id="64601" name="Google Shape;4141;p68"/>
            <p:cNvSpPr>
              <a:spLocks/>
            </p:cNvSpPr>
            <p:nvPr/>
          </p:nvSpPr>
          <p:spPr bwMode="auto">
            <a:xfrm>
              <a:off x="5052575" y="3583025"/>
              <a:ext cx="48725" cy="33325"/>
            </a:xfrm>
            <a:custGeom>
              <a:avLst/>
              <a:gdLst>
                <a:gd name="T0" fmla="*/ 36550 w 1949"/>
                <a:gd name="T1" fmla="*/ 25 h 1333"/>
                <a:gd name="T2" fmla="*/ 29775 w 1949"/>
                <a:gd name="T3" fmla="*/ 1025 h 1333"/>
                <a:gd name="T4" fmla="*/ 10150 w 1949"/>
                <a:gd name="T5" fmla="*/ 9150 h 1333"/>
                <a:gd name="T6" fmla="*/ 4075 w 1949"/>
                <a:gd name="T7" fmla="*/ 14575 h 1333"/>
                <a:gd name="T8" fmla="*/ 1700 w 1949"/>
                <a:gd name="T9" fmla="*/ 18625 h 1333"/>
                <a:gd name="T10" fmla="*/ 350 w 1949"/>
                <a:gd name="T11" fmla="*/ 23350 h 1333"/>
                <a:gd name="T12" fmla="*/ 675 w 1949"/>
                <a:gd name="T13" fmla="*/ 27075 h 1333"/>
                <a:gd name="T14" fmla="*/ 2700 w 1949"/>
                <a:gd name="T15" fmla="*/ 30475 h 1333"/>
                <a:gd name="T16" fmla="*/ 5750 w 1949"/>
                <a:gd name="T17" fmla="*/ 32150 h 1333"/>
                <a:gd name="T18" fmla="*/ 9825 w 1949"/>
                <a:gd name="T19" fmla="*/ 33175 h 1333"/>
                <a:gd name="T20" fmla="*/ 12050 w 1949"/>
                <a:gd name="T21" fmla="*/ 33300 h 1333"/>
                <a:gd name="T22" fmla="*/ 18600 w 1949"/>
                <a:gd name="T23" fmla="*/ 32500 h 1333"/>
                <a:gd name="T24" fmla="*/ 28075 w 1949"/>
                <a:gd name="T25" fmla="*/ 29450 h 1333"/>
                <a:gd name="T26" fmla="*/ 35175 w 1949"/>
                <a:gd name="T27" fmla="*/ 25725 h 1333"/>
                <a:gd name="T28" fmla="*/ 36200 w 1949"/>
                <a:gd name="T29" fmla="*/ 25400 h 1333"/>
                <a:gd name="T30" fmla="*/ 44650 w 1949"/>
                <a:gd name="T31" fmla="*/ 19300 h 1333"/>
                <a:gd name="T32" fmla="*/ 48725 w 1949"/>
                <a:gd name="T33" fmla="*/ 11175 h 1333"/>
                <a:gd name="T34" fmla="*/ 46000 w 1949"/>
                <a:gd name="T35" fmla="*/ 3750 h 1333"/>
                <a:gd name="T36" fmla="*/ 36550 w 1949"/>
                <a:gd name="T37" fmla="*/ 25 h 13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949" h="1333" extrusionOk="0">
                  <a:moveTo>
                    <a:pt x="1462" y="1"/>
                  </a:moveTo>
                  <a:cubicBezTo>
                    <a:pt x="1367" y="1"/>
                    <a:pt x="1286" y="14"/>
                    <a:pt x="1191" y="41"/>
                  </a:cubicBezTo>
                  <a:cubicBezTo>
                    <a:pt x="907" y="95"/>
                    <a:pt x="650" y="204"/>
                    <a:pt x="406" y="366"/>
                  </a:cubicBezTo>
                  <a:cubicBezTo>
                    <a:pt x="311" y="420"/>
                    <a:pt x="230" y="501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813"/>
                    <a:pt x="14" y="867"/>
                    <a:pt x="14" y="934"/>
                  </a:cubicBezTo>
                  <a:cubicBezTo>
                    <a:pt x="0" y="988"/>
                    <a:pt x="0" y="1043"/>
                    <a:pt x="27" y="1083"/>
                  </a:cubicBezTo>
                  <a:cubicBezTo>
                    <a:pt x="41" y="1137"/>
                    <a:pt x="68" y="1191"/>
                    <a:pt x="108" y="1219"/>
                  </a:cubicBezTo>
                  <a:cubicBezTo>
                    <a:pt x="149" y="1259"/>
                    <a:pt x="190" y="1273"/>
                    <a:pt x="230" y="1286"/>
                  </a:cubicBezTo>
                  <a:cubicBezTo>
                    <a:pt x="284" y="1313"/>
                    <a:pt x="338" y="1327"/>
                    <a:pt x="393" y="1327"/>
                  </a:cubicBezTo>
                  <a:cubicBezTo>
                    <a:pt x="422" y="1330"/>
                    <a:pt x="452" y="1332"/>
                    <a:pt x="482" y="1332"/>
                  </a:cubicBezTo>
                  <a:cubicBezTo>
                    <a:pt x="566" y="1332"/>
                    <a:pt x="655" y="1320"/>
                    <a:pt x="744" y="1300"/>
                  </a:cubicBezTo>
                  <a:cubicBezTo>
                    <a:pt x="866" y="1273"/>
                    <a:pt x="1002" y="1232"/>
                    <a:pt x="1123" y="1178"/>
                  </a:cubicBezTo>
                  <a:cubicBezTo>
                    <a:pt x="1218" y="1137"/>
                    <a:pt x="1313" y="1083"/>
                    <a:pt x="1407" y="1029"/>
                  </a:cubicBezTo>
                  <a:lnTo>
                    <a:pt x="1448" y="1016"/>
                  </a:lnTo>
                  <a:cubicBezTo>
                    <a:pt x="1570" y="948"/>
                    <a:pt x="1692" y="867"/>
                    <a:pt x="1786" y="772"/>
                  </a:cubicBezTo>
                  <a:cubicBezTo>
                    <a:pt x="1881" y="691"/>
                    <a:pt x="1935" y="569"/>
                    <a:pt x="1949" y="447"/>
                  </a:cubicBezTo>
                  <a:cubicBezTo>
                    <a:pt x="1949" y="339"/>
                    <a:pt x="1908" y="231"/>
                    <a:pt x="1840" y="150"/>
                  </a:cubicBezTo>
                  <a:cubicBezTo>
                    <a:pt x="1746" y="55"/>
                    <a:pt x="1610" y="1"/>
                    <a:pt x="1462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02" name="Google Shape;4142;p68"/>
            <p:cNvSpPr>
              <a:spLocks/>
            </p:cNvSpPr>
            <p:nvPr/>
          </p:nvSpPr>
          <p:spPr bwMode="auto">
            <a:xfrm>
              <a:off x="5113450" y="3552925"/>
              <a:ext cx="23025" cy="19550"/>
            </a:xfrm>
            <a:custGeom>
              <a:avLst/>
              <a:gdLst>
                <a:gd name="T0" fmla="*/ 15575 w 921"/>
                <a:gd name="T1" fmla="*/ 0 h 782"/>
                <a:gd name="T2" fmla="*/ 12200 w 921"/>
                <a:gd name="T3" fmla="*/ 700 h 782"/>
                <a:gd name="T4" fmla="*/ 9150 w 921"/>
                <a:gd name="T5" fmla="*/ 2050 h 782"/>
                <a:gd name="T6" fmla="*/ 7450 w 921"/>
                <a:gd name="T7" fmla="*/ 3050 h 782"/>
                <a:gd name="T8" fmla="*/ 2725 w 921"/>
                <a:gd name="T9" fmla="*/ 6775 h 782"/>
                <a:gd name="T10" fmla="*/ 350 w 921"/>
                <a:gd name="T11" fmla="*/ 11525 h 782"/>
                <a:gd name="T12" fmla="*/ 700 w 921"/>
                <a:gd name="T13" fmla="*/ 14900 h 782"/>
                <a:gd name="T14" fmla="*/ 2725 w 921"/>
                <a:gd name="T15" fmla="*/ 17950 h 782"/>
                <a:gd name="T16" fmla="*/ 5775 w 921"/>
                <a:gd name="T17" fmla="*/ 19300 h 782"/>
                <a:gd name="T18" fmla="*/ 7300 w 921"/>
                <a:gd name="T19" fmla="*/ 19550 h 782"/>
                <a:gd name="T20" fmla="*/ 8825 w 921"/>
                <a:gd name="T21" fmla="*/ 19300 h 782"/>
                <a:gd name="T22" fmla="*/ 11850 w 921"/>
                <a:gd name="T23" fmla="*/ 18625 h 782"/>
                <a:gd name="T24" fmla="*/ 14225 w 921"/>
                <a:gd name="T25" fmla="*/ 17600 h 782"/>
                <a:gd name="T26" fmla="*/ 18975 w 921"/>
                <a:gd name="T27" fmla="*/ 14550 h 782"/>
                <a:gd name="T28" fmla="*/ 21000 w 921"/>
                <a:gd name="T29" fmla="*/ 12525 h 782"/>
                <a:gd name="T30" fmla="*/ 22675 w 921"/>
                <a:gd name="T31" fmla="*/ 8800 h 782"/>
                <a:gd name="T32" fmla="*/ 22350 w 921"/>
                <a:gd name="T33" fmla="*/ 4750 h 782"/>
                <a:gd name="T34" fmla="*/ 20325 w 921"/>
                <a:gd name="T35" fmla="*/ 1375 h 782"/>
                <a:gd name="T36" fmla="*/ 16600 w 921"/>
                <a:gd name="T37" fmla="*/ 0 h 782"/>
                <a:gd name="T38" fmla="*/ 15575 w 921"/>
                <a:gd name="T39" fmla="*/ 0 h 78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21" h="782" extrusionOk="0">
                  <a:moveTo>
                    <a:pt x="623" y="0"/>
                  </a:moveTo>
                  <a:cubicBezTo>
                    <a:pt x="583" y="0"/>
                    <a:pt x="529" y="14"/>
                    <a:pt x="488" y="28"/>
                  </a:cubicBezTo>
                  <a:cubicBezTo>
                    <a:pt x="447" y="41"/>
                    <a:pt x="407" y="68"/>
                    <a:pt x="366" y="82"/>
                  </a:cubicBezTo>
                  <a:cubicBezTo>
                    <a:pt x="339" y="95"/>
                    <a:pt x="326" y="109"/>
                    <a:pt x="298" y="122"/>
                  </a:cubicBezTo>
                  <a:cubicBezTo>
                    <a:pt x="231" y="163"/>
                    <a:pt x="163" y="217"/>
                    <a:pt x="109" y="271"/>
                  </a:cubicBezTo>
                  <a:cubicBezTo>
                    <a:pt x="55" y="325"/>
                    <a:pt x="28" y="393"/>
                    <a:pt x="14" y="461"/>
                  </a:cubicBezTo>
                  <a:cubicBezTo>
                    <a:pt x="1" y="501"/>
                    <a:pt x="14" y="555"/>
                    <a:pt x="28" y="596"/>
                  </a:cubicBezTo>
                  <a:cubicBezTo>
                    <a:pt x="41" y="650"/>
                    <a:pt x="68" y="691"/>
                    <a:pt x="109" y="718"/>
                  </a:cubicBezTo>
                  <a:cubicBezTo>
                    <a:pt x="150" y="745"/>
                    <a:pt x="190" y="758"/>
                    <a:pt x="231" y="772"/>
                  </a:cubicBezTo>
                  <a:cubicBezTo>
                    <a:pt x="251" y="778"/>
                    <a:pt x="271" y="782"/>
                    <a:pt x="292" y="782"/>
                  </a:cubicBezTo>
                  <a:cubicBezTo>
                    <a:pt x="312" y="782"/>
                    <a:pt x="332" y="778"/>
                    <a:pt x="353" y="772"/>
                  </a:cubicBezTo>
                  <a:cubicBezTo>
                    <a:pt x="393" y="772"/>
                    <a:pt x="434" y="758"/>
                    <a:pt x="474" y="745"/>
                  </a:cubicBezTo>
                  <a:cubicBezTo>
                    <a:pt x="501" y="731"/>
                    <a:pt x="542" y="718"/>
                    <a:pt x="569" y="704"/>
                  </a:cubicBezTo>
                  <a:cubicBezTo>
                    <a:pt x="637" y="677"/>
                    <a:pt x="704" y="636"/>
                    <a:pt x="759" y="582"/>
                  </a:cubicBezTo>
                  <a:cubicBezTo>
                    <a:pt x="786" y="555"/>
                    <a:pt x="813" y="528"/>
                    <a:pt x="840" y="501"/>
                  </a:cubicBezTo>
                  <a:cubicBezTo>
                    <a:pt x="880" y="447"/>
                    <a:pt x="894" y="406"/>
                    <a:pt x="907" y="352"/>
                  </a:cubicBezTo>
                  <a:cubicBezTo>
                    <a:pt x="921" y="298"/>
                    <a:pt x="907" y="244"/>
                    <a:pt x="894" y="190"/>
                  </a:cubicBezTo>
                  <a:cubicBezTo>
                    <a:pt x="880" y="136"/>
                    <a:pt x="853" y="95"/>
                    <a:pt x="813" y="55"/>
                  </a:cubicBezTo>
                  <a:cubicBezTo>
                    <a:pt x="759" y="28"/>
                    <a:pt x="718" y="14"/>
                    <a:pt x="664" y="0"/>
                  </a:cubicBezTo>
                  <a:lnTo>
                    <a:pt x="6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03" name="Google Shape;4143;p68"/>
            <p:cNvSpPr>
              <a:spLocks/>
            </p:cNvSpPr>
            <p:nvPr/>
          </p:nvSpPr>
          <p:spPr bwMode="auto">
            <a:xfrm>
              <a:off x="5076575" y="3557650"/>
              <a:ext cx="15600" cy="9850"/>
            </a:xfrm>
            <a:custGeom>
              <a:avLst/>
              <a:gdLst>
                <a:gd name="T0" fmla="*/ 9150 w 624"/>
                <a:gd name="T1" fmla="*/ 25 h 394"/>
                <a:gd name="T2" fmla="*/ 7800 w 624"/>
                <a:gd name="T3" fmla="*/ 350 h 394"/>
                <a:gd name="T4" fmla="*/ 5425 w 624"/>
                <a:gd name="T5" fmla="*/ 1025 h 394"/>
                <a:gd name="T6" fmla="*/ 4425 w 624"/>
                <a:gd name="T7" fmla="*/ 2050 h 394"/>
                <a:gd name="T8" fmla="*/ 350 w 624"/>
                <a:gd name="T9" fmla="*/ 6100 h 394"/>
                <a:gd name="T10" fmla="*/ 25 w 624"/>
                <a:gd name="T11" fmla="*/ 8150 h 394"/>
                <a:gd name="T12" fmla="*/ 1725 w 624"/>
                <a:gd name="T13" fmla="*/ 9500 h 394"/>
                <a:gd name="T14" fmla="*/ 5100 w 624"/>
                <a:gd name="T15" fmla="*/ 9825 h 394"/>
                <a:gd name="T16" fmla="*/ 8475 w 624"/>
                <a:gd name="T17" fmla="*/ 9150 h 394"/>
                <a:gd name="T18" fmla="*/ 11875 w 624"/>
                <a:gd name="T19" fmla="*/ 7475 h 394"/>
                <a:gd name="T20" fmla="*/ 14900 w 624"/>
                <a:gd name="T21" fmla="*/ 4750 h 394"/>
                <a:gd name="T22" fmla="*/ 15250 w 624"/>
                <a:gd name="T23" fmla="*/ 1725 h 394"/>
                <a:gd name="T24" fmla="*/ 12875 w 624"/>
                <a:gd name="T25" fmla="*/ 25 h 394"/>
                <a:gd name="T26" fmla="*/ 9150 w 624"/>
                <a:gd name="T27" fmla="*/ 25 h 39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24" h="394" extrusionOk="0">
                  <a:moveTo>
                    <a:pt x="366" y="1"/>
                  </a:moveTo>
                  <a:lnTo>
                    <a:pt x="312" y="14"/>
                  </a:lnTo>
                  <a:cubicBezTo>
                    <a:pt x="272" y="14"/>
                    <a:pt x="244" y="28"/>
                    <a:pt x="217" y="41"/>
                  </a:cubicBezTo>
                  <a:cubicBezTo>
                    <a:pt x="204" y="55"/>
                    <a:pt x="190" y="69"/>
                    <a:pt x="177" y="82"/>
                  </a:cubicBezTo>
                  <a:cubicBezTo>
                    <a:pt x="109" y="123"/>
                    <a:pt x="55" y="177"/>
                    <a:pt x="14" y="244"/>
                  </a:cubicBezTo>
                  <a:cubicBezTo>
                    <a:pt x="1" y="272"/>
                    <a:pt x="1" y="299"/>
                    <a:pt x="1" y="326"/>
                  </a:cubicBezTo>
                  <a:cubicBezTo>
                    <a:pt x="14" y="353"/>
                    <a:pt x="42" y="366"/>
                    <a:pt x="69" y="380"/>
                  </a:cubicBezTo>
                  <a:cubicBezTo>
                    <a:pt x="109" y="380"/>
                    <a:pt x="150" y="393"/>
                    <a:pt x="204" y="393"/>
                  </a:cubicBezTo>
                  <a:cubicBezTo>
                    <a:pt x="244" y="380"/>
                    <a:pt x="299" y="380"/>
                    <a:pt x="339" y="366"/>
                  </a:cubicBezTo>
                  <a:cubicBezTo>
                    <a:pt x="393" y="353"/>
                    <a:pt x="434" y="326"/>
                    <a:pt x="475" y="299"/>
                  </a:cubicBezTo>
                  <a:cubicBezTo>
                    <a:pt x="529" y="272"/>
                    <a:pt x="569" y="231"/>
                    <a:pt x="596" y="190"/>
                  </a:cubicBezTo>
                  <a:cubicBezTo>
                    <a:pt x="623" y="150"/>
                    <a:pt x="623" y="109"/>
                    <a:pt x="610" y="69"/>
                  </a:cubicBezTo>
                  <a:cubicBezTo>
                    <a:pt x="596" y="28"/>
                    <a:pt x="569" y="1"/>
                    <a:pt x="515" y="1"/>
                  </a:cubicBezTo>
                  <a:lnTo>
                    <a:pt x="366" y="1"/>
                  </a:ln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04" name="Google Shape;4144;p68"/>
            <p:cNvSpPr>
              <a:spLocks/>
            </p:cNvSpPr>
            <p:nvPr/>
          </p:nvSpPr>
          <p:spPr bwMode="auto">
            <a:xfrm>
              <a:off x="5191950" y="2919000"/>
              <a:ext cx="53450" cy="29950"/>
            </a:xfrm>
            <a:custGeom>
              <a:avLst/>
              <a:gdLst>
                <a:gd name="T0" fmla="*/ 32825 w 2138"/>
                <a:gd name="T1" fmla="*/ 0 h 1198"/>
                <a:gd name="T2" fmla="*/ 20625 w 2138"/>
                <a:gd name="T3" fmla="*/ 1350 h 1198"/>
                <a:gd name="T4" fmla="*/ 10825 w 2138"/>
                <a:gd name="T5" fmla="*/ 4400 h 1198"/>
                <a:gd name="T6" fmla="*/ 6100 w 2138"/>
                <a:gd name="T7" fmla="*/ 7775 h 1198"/>
                <a:gd name="T8" fmla="*/ 2025 w 2138"/>
                <a:gd name="T9" fmla="*/ 12525 h 1198"/>
                <a:gd name="T10" fmla="*/ 4725 w 2138"/>
                <a:gd name="T11" fmla="*/ 25025 h 1198"/>
                <a:gd name="T12" fmla="*/ 7450 w 2138"/>
                <a:gd name="T13" fmla="*/ 27075 h 1198"/>
                <a:gd name="T14" fmla="*/ 10475 w 2138"/>
                <a:gd name="T15" fmla="*/ 28425 h 1198"/>
                <a:gd name="T16" fmla="*/ 16925 w 2138"/>
                <a:gd name="T17" fmla="*/ 29425 h 1198"/>
                <a:gd name="T18" fmla="*/ 22325 w 2138"/>
                <a:gd name="T19" fmla="*/ 29950 h 1198"/>
                <a:gd name="T20" fmla="*/ 27750 w 2138"/>
                <a:gd name="T21" fmla="*/ 29425 h 1198"/>
                <a:gd name="T22" fmla="*/ 33825 w 2138"/>
                <a:gd name="T23" fmla="*/ 28750 h 1198"/>
                <a:gd name="T24" fmla="*/ 39250 w 2138"/>
                <a:gd name="T25" fmla="*/ 27075 h 1198"/>
                <a:gd name="T26" fmla="*/ 46000 w 2138"/>
                <a:gd name="T27" fmla="*/ 23675 h 1198"/>
                <a:gd name="T28" fmla="*/ 48375 w 2138"/>
                <a:gd name="T29" fmla="*/ 22000 h 1198"/>
                <a:gd name="T30" fmla="*/ 50075 w 2138"/>
                <a:gd name="T31" fmla="*/ 19975 h 1198"/>
                <a:gd name="T32" fmla="*/ 50750 w 2138"/>
                <a:gd name="T33" fmla="*/ 18950 h 1198"/>
                <a:gd name="T34" fmla="*/ 52100 w 2138"/>
                <a:gd name="T35" fmla="*/ 16575 h 1198"/>
                <a:gd name="T36" fmla="*/ 53450 w 2138"/>
                <a:gd name="T37" fmla="*/ 12175 h 1198"/>
                <a:gd name="T38" fmla="*/ 52100 w 2138"/>
                <a:gd name="T39" fmla="*/ 7100 h 1198"/>
                <a:gd name="T40" fmla="*/ 43975 w 2138"/>
                <a:gd name="T41" fmla="*/ 1350 h 1198"/>
                <a:gd name="T42" fmla="*/ 38575 w 2138"/>
                <a:gd name="T43" fmla="*/ 350 h 1198"/>
                <a:gd name="T44" fmla="*/ 33825 w 2138"/>
                <a:gd name="T45" fmla="*/ 0 h 1198"/>
                <a:gd name="T46" fmla="*/ 32825 w 2138"/>
                <a:gd name="T47" fmla="*/ 0 h 11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38" h="1198" extrusionOk="0">
                  <a:moveTo>
                    <a:pt x="1313" y="0"/>
                  </a:moveTo>
                  <a:cubicBezTo>
                    <a:pt x="1150" y="0"/>
                    <a:pt x="988" y="27"/>
                    <a:pt x="825" y="54"/>
                  </a:cubicBezTo>
                  <a:cubicBezTo>
                    <a:pt x="690" y="81"/>
                    <a:pt x="555" y="122"/>
                    <a:pt x="433" y="176"/>
                  </a:cubicBezTo>
                  <a:cubicBezTo>
                    <a:pt x="365" y="217"/>
                    <a:pt x="298" y="257"/>
                    <a:pt x="244" y="311"/>
                  </a:cubicBezTo>
                  <a:cubicBezTo>
                    <a:pt x="176" y="366"/>
                    <a:pt x="122" y="433"/>
                    <a:pt x="81" y="501"/>
                  </a:cubicBezTo>
                  <a:cubicBezTo>
                    <a:pt x="0" y="663"/>
                    <a:pt x="41" y="880"/>
                    <a:pt x="189" y="1001"/>
                  </a:cubicBezTo>
                  <a:cubicBezTo>
                    <a:pt x="217" y="1029"/>
                    <a:pt x="257" y="1056"/>
                    <a:pt x="298" y="1083"/>
                  </a:cubicBezTo>
                  <a:cubicBezTo>
                    <a:pt x="338" y="1096"/>
                    <a:pt x="379" y="1123"/>
                    <a:pt x="419" y="1137"/>
                  </a:cubicBezTo>
                  <a:cubicBezTo>
                    <a:pt x="501" y="1164"/>
                    <a:pt x="595" y="1177"/>
                    <a:pt x="677" y="1177"/>
                  </a:cubicBezTo>
                  <a:cubicBezTo>
                    <a:pt x="751" y="1191"/>
                    <a:pt x="822" y="1198"/>
                    <a:pt x="893" y="1198"/>
                  </a:cubicBezTo>
                  <a:cubicBezTo>
                    <a:pt x="964" y="1198"/>
                    <a:pt x="1035" y="1191"/>
                    <a:pt x="1110" y="1177"/>
                  </a:cubicBezTo>
                  <a:cubicBezTo>
                    <a:pt x="1191" y="1177"/>
                    <a:pt x="1272" y="1164"/>
                    <a:pt x="1353" y="1150"/>
                  </a:cubicBezTo>
                  <a:cubicBezTo>
                    <a:pt x="1434" y="1123"/>
                    <a:pt x="1502" y="1110"/>
                    <a:pt x="1570" y="1083"/>
                  </a:cubicBezTo>
                  <a:cubicBezTo>
                    <a:pt x="1664" y="1042"/>
                    <a:pt x="1759" y="1001"/>
                    <a:pt x="1840" y="947"/>
                  </a:cubicBezTo>
                  <a:cubicBezTo>
                    <a:pt x="1867" y="934"/>
                    <a:pt x="1908" y="907"/>
                    <a:pt x="1935" y="880"/>
                  </a:cubicBezTo>
                  <a:cubicBezTo>
                    <a:pt x="1962" y="853"/>
                    <a:pt x="1976" y="826"/>
                    <a:pt x="2003" y="799"/>
                  </a:cubicBezTo>
                  <a:cubicBezTo>
                    <a:pt x="2003" y="785"/>
                    <a:pt x="2016" y="771"/>
                    <a:pt x="2030" y="758"/>
                  </a:cubicBezTo>
                  <a:cubicBezTo>
                    <a:pt x="2057" y="731"/>
                    <a:pt x="2070" y="690"/>
                    <a:pt x="2084" y="663"/>
                  </a:cubicBezTo>
                  <a:cubicBezTo>
                    <a:pt x="2111" y="609"/>
                    <a:pt x="2124" y="541"/>
                    <a:pt x="2138" y="487"/>
                  </a:cubicBezTo>
                  <a:cubicBezTo>
                    <a:pt x="2138" y="406"/>
                    <a:pt x="2124" y="338"/>
                    <a:pt x="2084" y="284"/>
                  </a:cubicBezTo>
                  <a:cubicBezTo>
                    <a:pt x="2016" y="163"/>
                    <a:pt x="1894" y="81"/>
                    <a:pt x="1759" y="54"/>
                  </a:cubicBezTo>
                  <a:cubicBezTo>
                    <a:pt x="1691" y="27"/>
                    <a:pt x="1610" y="14"/>
                    <a:pt x="1543" y="14"/>
                  </a:cubicBezTo>
                  <a:cubicBezTo>
                    <a:pt x="1475" y="0"/>
                    <a:pt x="1421" y="0"/>
                    <a:pt x="1353" y="0"/>
                  </a:cubicBezTo>
                  <a:lnTo>
                    <a:pt x="1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05" name="Google Shape;4145;p68"/>
            <p:cNvSpPr>
              <a:spLocks/>
            </p:cNvSpPr>
            <p:nvPr/>
          </p:nvSpPr>
          <p:spPr bwMode="auto">
            <a:xfrm>
              <a:off x="5160825" y="2906075"/>
              <a:ext cx="29100" cy="17250"/>
            </a:xfrm>
            <a:custGeom>
              <a:avLst/>
              <a:gdLst>
                <a:gd name="T0" fmla="*/ 20550 w 1164"/>
                <a:gd name="T1" fmla="*/ 0 h 690"/>
                <a:gd name="T2" fmla="*/ 19625 w 1164"/>
                <a:gd name="T3" fmla="*/ 75 h 690"/>
                <a:gd name="T4" fmla="*/ 18275 w 1164"/>
                <a:gd name="T5" fmla="*/ 75 h 690"/>
                <a:gd name="T6" fmla="*/ 8450 w 1164"/>
                <a:gd name="T7" fmla="*/ 2450 h 690"/>
                <a:gd name="T8" fmla="*/ 5750 w 1164"/>
                <a:gd name="T9" fmla="*/ 3800 h 690"/>
                <a:gd name="T10" fmla="*/ 3725 w 1164"/>
                <a:gd name="T11" fmla="*/ 5150 h 690"/>
                <a:gd name="T12" fmla="*/ 1350 w 1164"/>
                <a:gd name="T13" fmla="*/ 7175 h 690"/>
                <a:gd name="T14" fmla="*/ 0 w 1164"/>
                <a:gd name="T15" fmla="*/ 10550 h 690"/>
                <a:gd name="T16" fmla="*/ 675 w 1164"/>
                <a:gd name="T17" fmla="*/ 13275 h 690"/>
                <a:gd name="T18" fmla="*/ 2375 w 1164"/>
                <a:gd name="T19" fmla="*/ 14950 h 690"/>
                <a:gd name="T20" fmla="*/ 7775 w 1164"/>
                <a:gd name="T21" fmla="*/ 17000 h 690"/>
                <a:gd name="T22" fmla="*/ 11800 w 1164"/>
                <a:gd name="T23" fmla="*/ 17250 h 690"/>
                <a:gd name="T24" fmla="*/ 15575 w 1164"/>
                <a:gd name="T25" fmla="*/ 17000 h 690"/>
                <a:gd name="T26" fmla="*/ 20975 w 1164"/>
                <a:gd name="T27" fmla="*/ 15625 h 690"/>
                <a:gd name="T28" fmla="*/ 24350 w 1164"/>
                <a:gd name="T29" fmla="*/ 13950 h 690"/>
                <a:gd name="T30" fmla="*/ 27400 w 1164"/>
                <a:gd name="T31" fmla="*/ 11925 h 690"/>
                <a:gd name="T32" fmla="*/ 28750 w 1164"/>
                <a:gd name="T33" fmla="*/ 9200 h 690"/>
                <a:gd name="T34" fmla="*/ 28750 w 1164"/>
                <a:gd name="T35" fmla="*/ 8875 h 690"/>
                <a:gd name="T36" fmla="*/ 28750 w 1164"/>
                <a:gd name="T37" fmla="*/ 8200 h 690"/>
                <a:gd name="T38" fmla="*/ 26050 w 1164"/>
                <a:gd name="T39" fmla="*/ 2100 h 690"/>
                <a:gd name="T40" fmla="*/ 20550 w 1164"/>
                <a:gd name="T41" fmla="*/ 0 h 69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64" h="690" extrusionOk="0">
                  <a:moveTo>
                    <a:pt x="822" y="0"/>
                  </a:moveTo>
                  <a:cubicBezTo>
                    <a:pt x="810" y="0"/>
                    <a:pt x="797" y="1"/>
                    <a:pt x="785" y="3"/>
                  </a:cubicBezTo>
                  <a:lnTo>
                    <a:pt x="731" y="3"/>
                  </a:lnTo>
                  <a:cubicBezTo>
                    <a:pt x="596" y="3"/>
                    <a:pt x="460" y="44"/>
                    <a:pt x="338" y="98"/>
                  </a:cubicBezTo>
                  <a:cubicBezTo>
                    <a:pt x="298" y="111"/>
                    <a:pt x="271" y="125"/>
                    <a:pt x="230" y="152"/>
                  </a:cubicBezTo>
                  <a:cubicBezTo>
                    <a:pt x="190" y="165"/>
                    <a:pt x="163" y="179"/>
                    <a:pt x="149" y="206"/>
                  </a:cubicBezTo>
                  <a:cubicBezTo>
                    <a:pt x="108" y="233"/>
                    <a:pt x="81" y="260"/>
                    <a:pt x="54" y="287"/>
                  </a:cubicBezTo>
                  <a:cubicBezTo>
                    <a:pt x="27" y="314"/>
                    <a:pt x="0" y="368"/>
                    <a:pt x="0" y="422"/>
                  </a:cubicBezTo>
                  <a:cubicBezTo>
                    <a:pt x="0" y="463"/>
                    <a:pt x="14" y="490"/>
                    <a:pt x="27" y="531"/>
                  </a:cubicBezTo>
                  <a:cubicBezTo>
                    <a:pt x="41" y="558"/>
                    <a:pt x="68" y="571"/>
                    <a:pt x="95" y="598"/>
                  </a:cubicBezTo>
                  <a:cubicBezTo>
                    <a:pt x="163" y="639"/>
                    <a:pt x="244" y="666"/>
                    <a:pt x="311" y="680"/>
                  </a:cubicBezTo>
                  <a:cubicBezTo>
                    <a:pt x="366" y="686"/>
                    <a:pt x="420" y="690"/>
                    <a:pt x="472" y="690"/>
                  </a:cubicBezTo>
                  <a:cubicBezTo>
                    <a:pt x="525" y="690"/>
                    <a:pt x="575" y="686"/>
                    <a:pt x="623" y="680"/>
                  </a:cubicBezTo>
                  <a:cubicBezTo>
                    <a:pt x="704" y="680"/>
                    <a:pt x="771" y="652"/>
                    <a:pt x="839" y="625"/>
                  </a:cubicBezTo>
                  <a:cubicBezTo>
                    <a:pt x="880" y="612"/>
                    <a:pt x="934" y="585"/>
                    <a:pt x="974" y="558"/>
                  </a:cubicBezTo>
                  <a:cubicBezTo>
                    <a:pt x="1015" y="531"/>
                    <a:pt x="1056" y="504"/>
                    <a:pt x="1096" y="477"/>
                  </a:cubicBezTo>
                  <a:cubicBezTo>
                    <a:pt x="1123" y="436"/>
                    <a:pt x="1137" y="409"/>
                    <a:pt x="1150" y="368"/>
                  </a:cubicBezTo>
                  <a:lnTo>
                    <a:pt x="1150" y="355"/>
                  </a:lnTo>
                  <a:cubicBezTo>
                    <a:pt x="1150" y="341"/>
                    <a:pt x="1150" y="341"/>
                    <a:pt x="1150" y="328"/>
                  </a:cubicBezTo>
                  <a:cubicBezTo>
                    <a:pt x="1164" y="233"/>
                    <a:pt x="1123" y="138"/>
                    <a:pt x="1042" y="84"/>
                  </a:cubicBezTo>
                  <a:cubicBezTo>
                    <a:pt x="983" y="37"/>
                    <a:pt x="904" y="0"/>
                    <a:pt x="82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3" name="Google Shape;4146;p68"/>
            <p:cNvSpPr/>
            <p:nvPr/>
          </p:nvSpPr>
          <p:spPr>
            <a:xfrm>
              <a:off x="4355584" y="3101548"/>
              <a:ext cx="211532" cy="174772"/>
            </a:xfrm>
            <a:custGeom>
              <a:avLst/>
              <a:gdLst/>
              <a:ahLst/>
              <a:cxnLst/>
              <a:rect l="l" t="t" r="r" b="b"/>
              <a:pathLst>
                <a:path w="8458" h="6997" extrusionOk="0">
                  <a:moveTo>
                    <a:pt x="1259" y="1841"/>
                  </a:moveTo>
                  <a:lnTo>
                    <a:pt x="1272" y="1855"/>
                  </a:lnTo>
                  <a:cubicBezTo>
                    <a:pt x="1299" y="1922"/>
                    <a:pt x="1326" y="2004"/>
                    <a:pt x="1353" y="2071"/>
                  </a:cubicBezTo>
                  <a:lnTo>
                    <a:pt x="1353" y="2085"/>
                  </a:lnTo>
                  <a:cubicBezTo>
                    <a:pt x="1434" y="2328"/>
                    <a:pt x="1489" y="2572"/>
                    <a:pt x="1516" y="2829"/>
                  </a:cubicBezTo>
                  <a:cubicBezTo>
                    <a:pt x="1516" y="2924"/>
                    <a:pt x="1516" y="3018"/>
                    <a:pt x="1489" y="3113"/>
                  </a:cubicBezTo>
                  <a:cubicBezTo>
                    <a:pt x="1489" y="3154"/>
                    <a:pt x="1461" y="3194"/>
                    <a:pt x="1448" y="3235"/>
                  </a:cubicBezTo>
                  <a:cubicBezTo>
                    <a:pt x="1434" y="3248"/>
                    <a:pt x="1421" y="3276"/>
                    <a:pt x="1407" y="3289"/>
                  </a:cubicBezTo>
                  <a:cubicBezTo>
                    <a:pt x="1394" y="3303"/>
                    <a:pt x="1380" y="3316"/>
                    <a:pt x="1367" y="3330"/>
                  </a:cubicBezTo>
                  <a:lnTo>
                    <a:pt x="1299" y="3343"/>
                  </a:lnTo>
                  <a:cubicBezTo>
                    <a:pt x="1272" y="3343"/>
                    <a:pt x="1245" y="3357"/>
                    <a:pt x="1204" y="3357"/>
                  </a:cubicBezTo>
                  <a:cubicBezTo>
                    <a:pt x="1150" y="3357"/>
                    <a:pt x="1083" y="3343"/>
                    <a:pt x="1028" y="3330"/>
                  </a:cubicBezTo>
                  <a:cubicBezTo>
                    <a:pt x="961" y="3316"/>
                    <a:pt x="907" y="3303"/>
                    <a:pt x="853" y="3276"/>
                  </a:cubicBezTo>
                  <a:cubicBezTo>
                    <a:pt x="812" y="3262"/>
                    <a:pt x="785" y="3235"/>
                    <a:pt x="771" y="3221"/>
                  </a:cubicBezTo>
                  <a:cubicBezTo>
                    <a:pt x="744" y="3194"/>
                    <a:pt x="731" y="3181"/>
                    <a:pt x="717" y="3167"/>
                  </a:cubicBezTo>
                  <a:cubicBezTo>
                    <a:pt x="704" y="3140"/>
                    <a:pt x="690" y="3113"/>
                    <a:pt x="690" y="3100"/>
                  </a:cubicBezTo>
                  <a:cubicBezTo>
                    <a:pt x="677" y="3059"/>
                    <a:pt x="677" y="3032"/>
                    <a:pt x="663" y="2991"/>
                  </a:cubicBezTo>
                  <a:cubicBezTo>
                    <a:pt x="663" y="2924"/>
                    <a:pt x="677" y="2856"/>
                    <a:pt x="690" y="2802"/>
                  </a:cubicBezTo>
                  <a:cubicBezTo>
                    <a:pt x="717" y="2667"/>
                    <a:pt x="771" y="2531"/>
                    <a:pt x="839" y="2410"/>
                  </a:cubicBezTo>
                  <a:cubicBezTo>
                    <a:pt x="934" y="2234"/>
                    <a:pt x="1056" y="2071"/>
                    <a:pt x="1177" y="1922"/>
                  </a:cubicBezTo>
                  <a:lnTo>
                    <a:pt x="1259" y="1841"/>
                  </a:lnTo>
                  <a:close/>
                  <a:moveTo>
                    <a:pt x="7348" y="4047"/>
                  </a:moveTo>
                  <a:lnTo>
                    <a:pt x="7348" y="4047"/>
                  </a:lnTo>
                  <a:cubicBezTo>
                    <a:pt x="7348" y="4054"/>
                    <a:pt x="7351" y="4057"/>
                    <a:pt x="7354" y="4060"/>
                  </a:cubicBezTo>
                  <a:lnTo>
                    <a:pt x="7348" y="4047"/>
                  </a:lnTo>
                  <a:close/>
                  <a:moveTo>
                    <a:pt x="7354" y="4060"/>
                  </a:moveTo>
                  <a:lnTo>
                    <a:pt x="7361" y="4074"/>
                  </a:lnTo>
                  <a:cubicBezTo>
                    <a:pt x="7361" y="4067"/>
                    <a:pt x="7358" y="4064"/>
                    <a:pt x="7354" y="4060"/>
                  </a:cubicBezTo>
                  <a:close/>
                  <a:moveTo>
                    <a:pt x="4438" y="2910"/>
                  </a:moveTo>
                  <a:cubicBezTo>
                    <a:pt x="4479" y="3005"/>
                    <a:pt x="4520" y="3100"/>
                    <a:pt x="4547" y="3208"/>
                  </a:cubicBezTo>
                  <a:cubicBezTo>
                    <a:pt x="4601" y="3384"/>
                    <a:pt x="4641" y="3560"/>
                    <a:pt x="4655" y="3736"/>
                  </a:cubicBezTo>
                  <a:cubicBezTo>
                    <a:pt x="4668" y="3871"/>
                    <a:pt x="4655" y="3993"/>
                    <a:pt x="4628" y="4114"/>
                  </a:cubicBezTo>
                  <a:cubicBezTo>
                    <a:pt x="4614" y="4196"/>
                    <a:pt x="4587" y="4290"/>
                    <a:pt x="4547" y="4358"/>
                  </a:cubicBezTo>
                  <a:cubicBezTo>
                    <a:pt x="4465" y="4507"/>
                    <a:pt x="4357" y="4629"/>
                    <a:pt x="4222" y="4710"/>
                  </a:cubicBezTo>
                  <a:cubicBezTo>
                    <a:pt x="4168" y="4750"/>
                    <a:pt x="4114" y="4777"/>
                    <a:pt x="4059" y="4791"/>
                  </a:cubicBezTo>
                  <a:cubicBezTo>
                    <a:pt x="4005" y="4805"/>
                    <a:pt x="3965" y="4818"/>
                    <a:pt x="3911" y="4818"/>
                  </a:cubicBezTo>
                  <a:cubicBezTo>
                    <a:pt x="3870" y="4818"/>
                    <a:pt x="3829" y="4818"/>
                    <a:pt x="3775" y="4805"/>
                  </a:cubicBezTo>
                  <a:cubicBezTo>
                    <a:pt x="3735" y="4805"/>
                    <a:pt x="3708" y="4791"/>
                    <a:pt x="3667" y="4764"/>
                  </a:cubicBezTo>
                  <a:cubicBezTo>
                    <a:pt x="3626" y="4750"/>
                    <a:pt x="3599" y="4723"/>
                    <a:pt x="3559" y="4696"/>
                  </a:cubicBezTo>
                  <a:cubicBezTo>
                    <a:pt x="3532" y="4669"/>
                    <a:pt x="3505" y="4629"/>
                    <a:pt x="3478" y="4588"/>
                  </a:cubicBezTo>
                  <a:cubicBezTo>
                    <a:pt x="3451" y="4547"/>
                    <a:pt x="3423" y="4493"/>
                    <a:pt x="3396" y="4439"/>
                  </a:cubicBezTo>
                  <a:cubicBezTo>
                    <a:pt x="3383" y="4358"/>
                    <a:pt x="3369" y="4290"/>
                    <a:pt x="3356" y="4209"/>
                  </a:cubicBezTo>
                  <a:cubicBezTo>
                    <a:pt x="3356" y="4087"/>
                    <a:pt x="3369" y="3966"/>
                    <a:pt x="3396" y="3844"/>
                  </a:cubicBezTo>
                  <a:cubicBezTo>
                    <a:pt x="3423" y="3736"/>
                    <a:pt x="3464" y="3627"/>
                    <a:pt x="3518" y="3519"/>
                  </a:cubicBezTo>
                  <a:cubicBezTo>
                    <a:pt x="3559" y="3438"/>
                    <a:pt x="3613" y="3357"/>
                    <a:pt x="3667" y="3289"/>
                  </a:cubicBezTo>
                  <a:cubicBezTo>
                    <a:pt x="3735" y="3235"/>
                    <a:pt x="3802" y="3181"/>
                    <a:pt x="3884" y="3127"/>
                  </a:cubicBezTo>
                  <a:cubicBezTo>
                    <a:pt x="3978" y="3059"/>
                    <a:pt x="4087" y="3018"/>
                    <a:pt x="4195" y="2978"/>
                  </a:cubicBezTo>
                  <a:cubicBezTo>
                    <a:pt x="4276" y="2951"/>
                    <a:pt x="4357" y="2937"/>
                    <a:pt x="4438" y="2910"/>
                  </a:cubicBezTo>
                  <a:close/>
                  <a:moveTo>
                    <a:pt x="7713" y="4818"/>
                  </a:moveTo>
                  <a:cubicBezTo>
                    <a:pt x="7713" y="4818"/>
                    <a:pt x="7713" y="4827"/>
                    <a:pt x="7720" y="4837"/>
                  </a:cubicBezTo>
                  <a:lnTo>
                    <a:pt x="7720" y="4837"/>
                  </a:lnTo>
                  <a:cubicBezTo>
                    <a:pt x="7716" y="4829"/>
                    <a:pt x="7713" y="4818"/>
                    <a:pt x="7713" y="4818"/>
                  </a:cubicBezTo>
                  <a:close/>
                  <a:moveTo>
                    <a:pt x="7720" y="4837"/>
                  </a:moveTo>
                  <a:cubicBezTo>
                    <a:pt x="7722" y="4843"/>
                    <a:pt x="7724" y="4848"/>
                    <a:pt x="7726" y="4848"/>
                  </a:cubicBezTo>
                  <a:cubicBezTo>
                    <a:pt x="7726" y="4848"/>
                    <a:pt x="7726" y="4847"/>
                    <a:pt x="7726" y="4845"/>
                  </a:cubicBezTo>
                  <a:cubicBezTo>
                    <a:pt x="7724" y="4842"/>
                    <a:pt x="7722" y="4840"/>
                    <a:pt x="7720" y="4837"/>
                  </a:cubicBezTo>
                  <a:close/>
                  <a:moveTo>
                    <a:pt x="190" y="1"/>
                  </a:moveTo>
                  <a:cubicBezTo>
                    <a:pt x="122" y="1"/>
                    <a:pt x="68" y="42"/>
                    <a:pt x="41" y="96"/>
                  </a:cubicBezTo>
                  <a:lnTo>
                    <a:pt x="27" y="82"/>
                  </a:lnTo>
                  <a:lnTo>
                    <a:pt x="27" y="82"/>
                  </a:lnTo>
                  <a:cubicBezTo>
                    <a:pt x="0" y="150"/>
                    <a:pt x="41" y="231"/>
                    <a:pt x="122" y="258"/>
                  </a:cubicBezTo>
                  <a:lnTo>
                    <a:pt x="176" y="285"/>
                  </a:lnTo>
                  <a:cubicBezTo>
                    <a:pt x="244" y="339"/>
                    <a:pt x="325" y="393"/>
                    <a:pt x="393" y="461"/>
                  </a:cubicBezTo>
                  <a:cubicBezTo>
                    <a:pt x="568" y="623"/>
                    <a:pt x="704" y="799"/>
                    <a:pt x="839" y="1002"/>
                  </a:cubicBezTo>
                  <a:lnTo>
                    <a:pt x="812" y="962"/>
                  </a:lnTo>
                  <a:lnTo>
                    <a:pt x="812" y="962"/>
                  </a:lnTo>
                  <a:cubicBezTo>
                    <a:pt x="907" y="1097"/>
                    <a:pt x="988" y="1246"/>
                    <a:pt x="1056" y="1395"/>
                  </a:cubicBezTo>
                  <a:cubicBezTo>
                    <a:pt x="974" y="1462"/>
                    <a:pt x="893" y="1557"/>
                    <a:pt x="812" y="1638"/>
                  </a:cubicBezTo>
                  <a:cubicBezTo>
                    <a:pt x="704" y="1774"/>
                    <a:pt x="595" y="1922"/>
                    <a:pt x="514" y="2071"/>
                  </a:cubicBezTo>
                  <a:cubicBezTo>
                    <a:pt x="420" y="2234"/>
                    <a:pt x="352" y="2396"/>
                    <a:pt x="298" y="2572"/>
                  </a:cubicBezTo>
                  <a:cubicBezTo>
                    <a:pt x="244" y="2748"/>
                    <a:pt x="230" y="2924"/>
                    <a:pt x="257" y="3100"/>
                  </a:cubicBezTo>
                  <a:cubicBezTo>
                    <a:pt x="284" y="3276"/>
                    <a:pt x="379" y="3424"/>
                    <a:pt x="514" y="3533"/>
                  </a:cubicBezTo>
                  <a:cubicBezTo>
                    <a:pt x="582" y="3587"/>
                    <a:pt x="650" y="3627"/>
                    <a:pt x="731" y="3654"/>
                  </a:cubicBezTo>
                  <a:cubicBezTo>
                    <a:pt x="826" y="3695"/>
                    <a:pt x="920" y="3722"/>
                    <a:pt x="1015" y="3722"/>
                  </a:cubicBezTo>
                  <a:cubicBezTo>
                    <a:pt x="1063" y="3732"/>
                    <a:pt x="1111" y="3736"/>
                    <a:pt x="1159" y="3736"/>
                  </a:cubicBezTo>
                  <a:cubicBezTo>
                    <a:pt x="1246" y="3736"/>
                    <a:pt x="1334" y="3721"/>
                    <a:pt x="1421" y="3695"/>
                  </a:cubicBezTo>
                  <a:cubicBezTo>
                    <a:pt x="1529" y="3654"/>
                    <a:pt x="1624" y="3587"/>
                    <a:pt x="1692" y="3492"/>
                  </a:cubicBezTo>
                  <a:cubicBezTo>
                    <a:pt x="1759" y="3397"/>
                    <a:pt x="1800" y="3289"/>
                    <a:pt x="1827" y="3167"/>
                  </a:cubicBezTo>
                  <a:cubicBezTo>
                    <a:pt x="1840" y="3045"/>
                    <a:pt x="1854" y="2924"/>
                    <a:pt x="1840" y="2788"/>
                  </a:cubicBezTo>
                  <a:cubicBezTo>
                    <a:pt x="1813" y="2518"/>
                    <a:pt x="1759" y="2234"/>
                    <a:pt x="1651" y="1977"/>
                  </a:cubicBezTo>
                  <a:cubicBezTo>
                    <a:pt x="1610" y="1855"/>
                    <a:pt x="1570" y="1746"/>
                    <a:pt x="1516" y="1638"/>
                  </a:cubicBezTo>
                  <a:cubicBezTo>
                    <a:pt x="1583" y="1611"/>
                    <a:pt x="1637" y="1584"/>
                    <a:pt x="1705" y="1557"/>
                  </a:cubicBezTo>
                  <a:cubicBezTo>
                    <a:pt x="1840" y="1516"/>
                    <a:pt x="1989" y="1489"/>
                    <a:pt x="2125" y="1489"/>
                  </a:cubicBezTo>
                  <a:cubicBezTo>
                    <a:pt x="2159" y="1487"/>
                    <a:pt x="2194" y="1486"/>
                    <a:pt x="2228" y="1486"/>
                  </a:cubicBezTo>
                  <a:cubicBezTo>
                    <a:pt x="2379" y="1486"/>
                    <a:pt x="2525" y="1508"/>
                    <a:pt x="2679" y="1530"/>
                  </a:cubicBezTo>
                  <a:cubicBezTo>
                    <a:pt x="2909" y="1584"/>
                    <a:pt x="3126" y="1665"/>
                    <a:pt x="3329" y="1774"/>
                  </a:cubicBezTo>
                  <a:cubicBezTo>
                    <a:pt x="3545" y="1882"/>
                    <a:pt x="3735" y="2017"/>
                    <a:pt x="3911" y="2166"/>
                  </a:cubicBezTo>
                  <a:cubicBezTo>
                    <a:pt x="4005" y="2261"/>
                    <a:pt x="4087" y="2355"/>
                    <a:pt x="4154" y="2450"/>
                  </a:cubicBezTo>
                  <a:lnTo>
                    <a:pt x="4073" y="2477"/>
                  </a:lnTo>
                  <a:cubicBezTo>
                    <a:pt x="3924" y="2518"/>
                    <a:pt x="3775" y="2585"/>
                    <a:pt x="3640" y="2667"/>
                  </a:cubicBezTo>
                  <a:cubicBezTo>
                    <a:pt x="3572" y="2707"/>
                    <a:pt x="3505" y="2761"/>
                    <a:pt x="3437" y="2815"/>
                  </a:cubicBezTo>
                  <a:cubicBezTo>
                    <a:pt x="3369" y="2870"/>
                    <a:pt x="3302" y="2937"/>
                    <a:pt x="3248" y="3005"/>
                  </a:cubicBezTo>
                  <a:cubicBezTo>
                    <a:pt x="3139" y="3127"/>
                    <a:pt x="3058" y="3262"/>
                    <a:pt x="2991" y="3424"/>
                  </a:cubicBezTo>
                  <a:cubicBezTo>
                    <a:pt x="2923" y="3587"/>
                    <a:pt x="2882" y="3776"/>
                    <a:pt x="2869" y="3952"/>
                  </a:cubicBezTo>
                  <a:cubicBezTo>
                    <a:pt x="2855" y="4074"/>
                    <a:pt x="2855" y="4182"/>
                    <a:pt x="2869" y="4304"/>
                  </a:cubicBezTo>
                  <a:cubicBezTo>
                    <a:pt x="2869" y="4426"/>
                    <a:pt x="2896" y="4547"/>
                    <a:pt x="2950" y="4656"/>
                  </a:cubicBezTo>
                  <a:cubicBezTo>
                    <a:pt x="3018" y="4845"/>
                    <a:pt x="3139" y="5021"/>
                    <a:pt x="3315" y="5143"/>
                  </a:cubicBezTo>
                  <a:cubicBezTo>
                    <a:pt x="3478" y="5251"/>
                    <a:pt x="3667" y="5319"/>
                    <a:pt x="3870" y="5319"/>
                  </a:cubicBezTo>
                  <a:cubicBezTo>
                    <a:pt x="3888" y="5320"/>
                    <a:pt x="3907" y="5320"/>
                    <a:pt x="3925" y="5320"/>
                  </a:cubicBezTo>
                  <a:cubicBezTo>
                    <a:pt x="4121" y="5320"/>
                    <a:pt x="4306" y="5255"/>
                    <a:pt x="4479" y="5156"/>
                  </a:cubicBezTo>
                  <a:cubicBezTo>
                    <a:pt x="4695" y="5021"/>
                    <a:pt x="4871" y="4845"/>
                    <a:pt x="4993" y="4629"/>
                  </a:cubicBezTo>
                  <a:cubicBezTo>
                    <a:pt x="5047" y="4534"/>
                    <a:pt x="5088" y="4426"/>
                    <a:pt x="5115" y="4317"/>
                  </a:cubicBezTo>
                  <a:cubicBezTo>
                    <a:pt x="5142" y="4196"/>
                    <a:pt x="5169" y="4074"/>
                    <a:pt x="5169" y="3939"/>
                  </a:cubicBezTo>
                  <a:cubicBezTo>
                    <a:pt x="5183" y="3708"/>
                    <a:pt x="5155" y="3465"/>
                    <a:pt x="5101" y="3235"/>
                  </a:cubicBezTo>
                  <a:cubicBezTo>
                    <a:pt x="5061" y="3113"/>
                    <a:pt x="5020" y="2991"/>
                    <a:pt x="4980" y="2883"/>
                  </a:cubicBezTo>
                  <a:cubicBezTo>
                    <a:pt x="5183" y="2883"/>
                    <a:pt x="5386" y="2910"/>
                    <a:pt x="5588" y="2951"/>
                  </a:cubicBezTo>
                  <a:cubicBezTo>
                    <a:pt x="5900" y="3032"/>
                    <a:pt x="6211" y="3140"/>
                    <a:pt x="6495" y="3276"/>
                  </a:cubicBezTo>
                  <a:cubicBezTo>
                    <a:pt x="6684" y="3384"/>
                    <a:pt x="6860" y="3506"/>
                    <a:pt x="7023" y="3641"/>
                  </a:cubicBezTo>
                  <a:cubicBezTo>
                    <a:pt x="7158" y="3776"/>
                    <a:pt x="7280" y="3925"/>
                    <a:pt x="7388" y="4087"/>
                  </a:cubicBezTo>
                  <a:cubicBezTo>
                    <a:pt x="7523" y="4317"/>
                    <a:pt x="7632" y="4547"/>
                    <a:pt x="7726" y="4805"/>
                  </a:cubicBezTo>
                  <a:cubicBezTo>
                    <a:pt x="7835" y="5170"/>
                    <a:pt x="7902" y="5549"/>
                    <a:pt x="7916" y="5941"/>
                  </a:cubicBezTo>
                  <a:cubicBezTo>
                    <a:pt x="7929" y="6198"/>
                    <a:pt x="7916" y="6455"/>
                    <a:pt x="7902" y="6726"/>
                  </a:cubicBezTo>
                  <a:cubicBezTo>
                    <a:pt x="7881" y="6900"/>
                    <a:pt x="8018" y="6996"/>
                    <a:pt x="8154" y="6996"/>
                  </a:cubicBezTo>
                  <a:cubicBezTo>
                    <a:pt x="8273" y="6996"/>
                    <a:pt x="8390" y="6924"/>
                    <a:pt x="8403" y="6767"/>
                  </a:cubicBezTo>
                  <a:cubicBezTo>
                    <a:pt x="8457" y="6239"/>
                    <a:pt x="8430" y="5711"/>
                    <a:pt x="8335" y="5197"/>
                  </a:cubicBezTo>
                  <a:cubicBezTo>
                    <a:pt x="8295" y="4926"/>
                    <a:pt x="8214" y="4669"/>
                    <a:pt x="8119" y="4426"/>
                  </a:cubicBezTo>
                  <a:cubicBezTo>
                    <a:pt x="8024" y="4182"/>
                    <a:pt x="7889" y="3939"/>
                    <a:pt x="7740" y="3722"/>
                  </a:cubicBezTo>
                  <a:cubicBezTo>
                    <a:pt x="7550" y="3424"/>
                    <a:pt x="7293" y="3167"/>
                    <a:pt x="6982" y="2978"/>
                  </a:cubicBezTo>
                  <a:cubicBezTo>
                    <a:pt x="6698" y="2802"/>
                    <a:pt x="6400" y="2667"/>
                    <a:pt x="6076" y="2572"/>
                  </a:cubicBezTo>
                  <a:cubicBezTo>
                    <a:pt x="5751" y="2464"/>
                    <a:pt x="5413" y="2396"/>
                    <a:pt x="5061" y="2382"/>
                  </a:cubicBezTo>
                  <a:cubicBezTo>
                    <a:pt x="5007" y="2376"/>
                    <a:pt x="4953" y="2372"/>
                    <a:pt x="4897" y="2372"/>
                  </a:cubicBezTo>
                  <a:cubicBezTo>
                    <a:pt x="4841" y="2372"/>
                    <a:pt x="4783" y="2376"/>
                    <a:pt x="4722" y="2382"/>
                  </a:cubicBezTo>
                  <a:cubicBezTo>
                    <a:pt x="4655" y="2247"/>
                    <a:pt x="4560" y="2139"/>
                    <a:pt x="4465" y="2017"/>
                  </a:cubicBezTo>
                  <a:cubicBezTo>
                    <a:pt x="4317" y="1841"/>
                    <a:pt x="4127" y="1679"/>
                    <a:pt x="3924" y="1544"/>
                  </a:cubicBezTo>
                  <a:cubicBezTo>
                    <a:pt x="3505" y="1259"/>
                    <a:pt x="3018" y="1083"/>
                    <a:pt x="2517" y="1016"/>
                  </a:cubicBezTo>
                  <a:cubicBezTo>
                    <a:pt x="2436" y="1007"/>
                    <a:pt x="2353" y="1002"/>
                    <a:pt x="2270" y="1002"/>
                  </a:cubicBezTo>
                  <a:cubicBezTo>
                    <a:pt x="2105" y="1002"/>
                    <a:pt x="1940" y="1020"/>
                    <a:pt x="1786" y="1056"/>
                  </a:cubicBezTo>
                  <a:cubicBezTo>
                    <a:pt x="1624" y="1097"/>
                    <a:pt x="1461" y="1151"/>
                    <a:pt x="1326" y="1219"/>
                  </a:cubicBezTo>
                  <a:lnTo>
                    <a:pt x="1286" y="1165"/>
                  </a:lnTo>
                  <a:cubicBezTo>
                    <a:pt x="1137" y="908"/>
                    <a:pt x="974" y="664"/>
                    <a:pt x="785" y="434"/>
                  </a:cubicBezTo>
                  <a:cubicBezTo>
                    <a:pt x="636" y="245"/>
                    <a:pt x="447" y="109"/>
                    <a:pt x="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4607" name="Google Shape;4147;p68"/>
            <p:cNvSpPr>
              <a:spLocks/>
            </p:cNvSpPr>
            <p:nvPr/>
          </p:nvSpPr>
          <p:spPr bwMode="auto">
            <a:xfrm>
              <a:off x="4515725" y="3088475"/>
              <a:ext cx="168150" cy="188775"/>
            </a:xfrm>
            <a:custGeom>
              <a:avLst/>
              <a:gdLst>
                <a:gd name="T0" fmla="*/ 47025 w 6726"/>
                <a:gd name="T1" fmla="*/ 0 h 7551"/>
                <a:gd name="T2" fmla="*/ 33825 w 6726"/>
                <a:gd name="T3" fmla="*/ 2025 h 7551"/>
                <a:gd name="T4" fmla="*/ 14550 w 6726"/>
                <a:gd name="T5" fmla="*/ 14225 h 7551"/>
                <a:gd name="T6" fmla="*/ 6425 w 6726"/>
                <a:gd name="T7" fmla="*/ 25375 h 7551"/>
                <a:gd name="T8" fmla="*/ 1025 w 6726"/>
                <a:gd name="T9" fmla="*/ 38575 h 7551"/>
                <a:gd name="T10" fmla="*/ 1350 w 6726"/>
                <a:gd name="T11" fmla="*/ 50400 h 7551"/>
                <a:gd name="T12" fmla="*/ 6425 w 6726"/>
                <a:gd name="T13" fmla="*/ 59550 h 7551"/>
                <a:gd name="T14" fmla="*/ 14225 w 6726"/>
                <a:gd name="T15" fmla="*/ 67325 h 7551"/>
                <a:gd name="T16" fmla="*/ 17250 w 6726"/>
                <a:gd name="T17" fmla="*/ 70025 h 7551"/>
                <a:gd name="T18" fmla="*/ 23000 w 6726"/>
                <a:gd name="T19" fmla="*/ 75100 h 7551"/>
                <a:gd name="T20" fmla="*/ 29775 w 6726"/>
                <a:gd name="T21" fmla="*/ 82200 h 7551"/>
                <a:gd name="T22" fmla="*/ 38225 w 6726"/>
                <a:gd name="T23" fmla="*/ 103525 h 7551"/>
                <a:gd name="T24" fmla="*/ 38225 w 6726"/>
                <a:gd name="T25" fmla="*/ 120425 h 7551"/>
                <a:gd name="T26" fmla="*/ 31475 w 6726"/>
                <a:gd name="T27" fmla="*/ 144800 h 7551"/>
                <a:gd name="T28" fmla="*/ 15900 w 6726"/>
                <a:gd name="T29" fmla="*/ 171850 h 7551"/>
                <a:gd name="T30" fmla="*/ 15575 w 6726"/>
                <a:gd name="T31" fmla="*/ 174225 h 7551"/>
                <a:gd name="T32" fmla="*/ 16925 w 6726"/>
                <a:gd name="T33" fmla="*/ 176250 h 7551"/>
                <a:gd name="T34" fmla="*/ 17250 w 6726"/>
                <a:gd name="T35" fmla="*/ 176250 h 7551"/>
                <a:gd name="T36" fmla="*/ 68000 w 6726"/>
                <a:gd name="T37" fmla="*/ 188100 h 7551"/>
                <a:gd name="T38" fmla="*/ 81875 w 6726"/>
                <a:gd name="T39" fmla="*/ 188775 h 7551"/>
                <a:gd name="T40" fmla="*/ 124500 w 6726"/>
                <a:gd name="T41" fmla="*/ 183025 h 7551"/>
                <a:gd name="T42" fmla="*/ 166450 w 6726"/>
                <a:gd name="T43" fmla="*/ 157975 h 7551"/>
                <a:gd name="T44" fmla="*/ 167125 w 6726"/>
                <a:gd name="T45" fmla="*/ 157650 h 7551"/>
                <a:gd name="T46" fmla="*/ 168125 w 6726"/>
                <a:gd name="T47" fmla="*/ 155275 h 7551"/>
                <a:gd name="T48" fmla="*/ 150200 w 6726"/>
                <a:gd name="T49" fmla="*/ 86275 h 7551"/>
                <a:gd name="T50" fmla="*/ 133625 w 6726"/>
                <a:gd name="T51" fmla="*/ 55150 h 7551"/>
                <a:gd name="T52" fmla="*/ 119425 w 6726"/>
                <a:gd name="T53" fmla="*/ 37900 h 7551"/>
                <a:gd name="T54" fmla="*/ 100475 w 6726"/>
                <a:gd name="T55" fmla="*/ 21325 h 7551"/>
                <a:gd name="T56" fmla="*/ 78825 w 6726"/>
                <a:gd name="T57" fmla="*/ 8125 h 7551"/>
                <a:gd name="T58" fmla="*/ 47025 w 6726"/>
                <a:gd name="T59" fmla="*/ 0 h 755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6726" h="7551" extrusionOk="0">
                  <a:moveTo>
                    <a:pt x="1881" y="0"/>
                  </a:moveTo>
                  <a:cubicBezTo>
                    <a:pt x="1705" y="0"/>
                    <a:pt x="1529" y="27"/>
                    <a:pt x="1353" y="81"/>
                  </a:cubicBezTo>
                  <a:cubicBezTo>
                    <a:pt x="1056" y="176"/>
                    <a:pt x="785" y="339"/>
                    <a:pt x="582" y="569"/>
                  </a:cubicBezTo>
                  <a:cubicBezTo>
                    <a:pt x="460" y="704"/>
                    <a:pt x="352" y="853"/>
                    <a:pt x="257" y="1015"/>
                  </a:cubicBezTo>
                  <a:cubicBezTo>
                    <a:pt x="163" y="1177"/>
                    <a:pt x="82" y="1353"/>
                    <a:pt x="41" y="1543"/>
                  </a:cubicBezTo>
                  <a:cubicBezTo>
                    <a:pt x="0" y="1705"/>
                    <a:pt x="14" y="1854"/>
                    <a:pt x="54" y="2016"/>
                  </a:cubicBezTo>
                  <a:cubicBezTo>
                    <a:pt x="95" y="2152"/>
                    <a:pt x="163" y="2273"/>
                    <a:pt x="257" y="2382"/>
                  </a:cubicBezTo>
                  <a:cubicBezTo>
                    <a:pt x="352" y="2490"/>
                    <a:pt x="460" y="2598"/>
                    <a:pt x="569" y="2693"/>
                  </a:cubicBezTo>
                  <a:lnTo>
                    <a:pt x="690" y="2801"/>
                  </a:lnTo>
                  <a:cubicBezTo>
                    <a:pt x="772" y="2869"/>
                    <a:pt x="839" y="2937"/>
                    <a:pt x="920" y="3004"/>
                  </a:cubicBezTo>
                  <a:cubicBezTo>
                    <a:pt x="1015" y="3085"/>
                    <a:pt x="1110" y="3194"/>
                    <a:pt x="1191" y="3288"/>
                  </a:cubicBezTo>
                  <a:cubicBezTo>
                    <a:pt x="1381" y="3545"/>
                    <a:pt x="1489" y="3830"/>
                    <a:pt x="1529" y="4141"/>
                  </a:cubicBezTo>
                  <a:cubicBezTo>
                    <a:pt x="1556" y="4357"/>
                    <a:pt x="1556" y="4587"/>
                    <a:pt x="1529" y="4817"/>
                  </a:cubicBezTo>
                  <a:cubicBezTo>
                    <a:pt x="1475" y="5156"/>
                    <a:pt x="1381" y="5480"/>
                    <a:pt x="1259" y="5792"/>
                  </a:cubicBezTo>
                  <a:cubicBezTo>
                    <a:pt x="1096" y="6170"/>
                    <a:pt x="880" y="6536"/>
                    <a:pt x="636" y="6874"/>
                  </a:cubicBezTo>
                  <a:cubicBezTo>
                    <a:pt x="609" y="6901"/>
                    <a:pt x="609" y="6942"/>
                    <a:pt x="623" y="6969"/>
                  </a:cubicBezTo>
                  <a:cubicBezTo>
                    <a:pt x="623" y="7009"/>
                    <a:pt x="650" y="7036"/>
                    <a:pt x="677" y="7050"/>
                  </a:cubicBezTo>
                  <a:lnTo>
                    <a:pt x="690" y="7050"/>
                  </a:lnTo>
                  <a:cubicBezTo>
                    <a:pt x="1340" y="7321"/>
                    <a:pt x="2030" y="7483"/>
                    <a:pt x="2720" y="7524"/>
                  </a:cubicBezTo>
                  <a:cubicBezTo>
                    <a:pt x="2910" y="7537"/>
                    <a:pt x="3085" y="7551"/>
                    <a:pt x="3275" y="7551"/>
                  </a:cubicBezTo>
                  <a:cubicBezTo>
                    <a:pt x="3843" y="7551"/>
                    <a:pt x="4425" y="7469"/>
                    <a:pt x="4980" y="7321"/>
                  </a:cubicBezTo>
                  <a:cubicBezTo>
                    <a:pt x="5616" y="7145"/>
                    <a:pt x="6198" y="6806"/>
                    <a:pt x="6658" y="6319"/>
                  </a:cubicBezTo>
                  <a:cubicBezTo>
                    <a:pt x="6671" y="6319"/>
                    <a:pt x="6671" y="6306"/>
                    <a:pt x="6685" y="6306"/>
                  </a:cubicBezTo>
                  <a:cubicBezTo>
                    <a:pt x="6712" y="6279"/>
                    <a:pt x="6725" y="6252"/>
                    <a:pt x="6725" y="6211"/>
                  </a:cubicBezTo>
                  <a:cubicBezTo>
                    <a:pt x="6604" y="5264"/>
                    <a:pt x="6373" y="4330"/>
                    <a:pt x="6008" y="3451"/>
                  </a:cubicBezTo>
                  <a:cubicBezTo>
                    <a:pt x="5832" y="3004"/>
                    <a:pt x="5616" y="2598"/>
                    <a:pt x="5345" y="2206"/>
                  </a:cubicBezTo>
                  <a:cubicBezTo>
                    <a:pt x="5183" y="1962"/>
                    <a:pt x="4993" y="1719"/>
                    <a:pt x="4777" y="1516"/>
                  </a:cubicBezTo>
                  <a:cubicBezTo>
                    <a:pt x="4547" y="1272"/>
                    <a:pt x="4290" y="1042"/>
                    <a:pt x="4019" y="853"/>
                  </a:cubicBezTo>
                  <a:cubicBezTo>
                    <a:pt x="3748" y="650"/>
                    <a:pt x="3451" y="474"/>
                    <a:pt x="3153" y="325"/>
                  </a:cubicBezTo>
                  <a:cubicBezTo>
                    <a:pt x="2761" y="122"/>
                    <a:pt x="2328" y="14"/>
                    <a:pt x="1881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08" name="Google Shape;4148;p68"/>
            <p:cNvSpPr>
              <a:spLocks/>
            </p:cNvSpPr>
            <p:nvPr/>
          </p:nvSpPr>
          <p:spPr bwMode="auto">
            <a:xfrm>
              <a:off x="4515725" y="3088800"/>
              <a:ext cx="92025" cy="188450"/>
            </a:xfrm>
            <a:custGeom>
              <a:avLst/>
              <a:gdLst>
                <a:gd name="T0" fmla="*/ 41950 w 3681"/>
                <a:gd name="T1" fmla="*/ 25 h 7538"/>
                <a:gd name="T2" fmla="*/ 41950 w 3681"/>
                <a:gd name="T3" fmla="*/ 25 h 7538"/>
                <a:gd name="T4" fmla="*/ 33825 w 3681"/>
                <a:gd name="T5" fmla="*/ 1700 h 7538"/>
                <a:gd name="T6" fmla="*/ 14225 w 3681"/>
                <a:gd name="T7" fmla="*/ 13900 h 7538"/>
                <a:gd name="T8" fmla="*/ 6425 w 3681"/>
                <a:gd name="T9" fmla="*/ 24725 h 7538"/>
                <a:gd name="T10" fmla="*/ 675 w 3681"/>
                <a:gd name="T11" fmla="*/ 38250 h 7538"/>
                <a:gd name="T12" fmla="*/ 1025 w 3681"/>
                <a:gd name="T13" fmla="*/ 50075 h 7538"/>
                <a:gd name="T14" fmla="*/ 6425 w 3681"/>
                <a:gd name="T15" fmla="*/ 59225 h 7538"/>
                <a:gd name="T16" fmla="*/ 13875 w 3681"/>
                <a:gd name="T17" fmla="*/ 67000 h 7538"/>
                <a:gd name="T18" fmla="*/ 17250 w 3681"/>
                <a:gd name="T19" fmla="*/ 69700 h 7538"/>
                <a:gd name="T20" fmla="*/ 23000 w 3681"/>
                <a:gd name="T21" fmla="*/ 74775 h 7538"/>
                <a:gd name="T22" fmla="*/ 29775 w 3681"/>
                <a:gd name="T23" fmla="*/ 81875 h 7538"/>
                <a:gd name="T24" fmla="*/ 35200 w 3681"/>
                <a:gd name="T25" fmla="*/ 91025 h 7538"/>
                <a:gd name="T26" fmla="*/ 38225 w 3681"/>
                <a:gd name="T27" fmla="*/ 103200 h 7538"/>
                <a:gd name="T28" fmla="*/ 38225 w 3681"/>
                <a:gd name="T29" fmla="*/ 120100 h 7538"/>
                <a:gd name="T30" fmla="*/ 31475 w 3681"/>
                <a:gd name="T31" fmla="*/ 144475 h 7538"/>
                <a:gd name="T32" fmla="*/ 15900 w 3681"/>
                <a:gd name="T33" fmla="*/ 171525 h 7538"/>
                <a:gd name="T34" fmla="*/ 15575 w 3681"/>
                <a:gd name="T35" fmla="*/ 174225 h 7538"/>
                <a:gd name="T36" fmla="*/ 16925 w 3681"/>
                <a:gd name="T37" fmla="*/ 176250 h 7538"/>
                <a:gd name="T38" fmla="*/ 17600 w 3681"/>
                <a:gd name="T39" fmla="*/ 176250 h 7538"/>
                <a:gd name="T40" fmla="*/ 68350 w 3681"/>
                <a:gd name="T41" fmla="*/ 188100 h 7538"/>
                <a:gd name="T42" fmla="*/ 81875 w 3681"/>
                <a:gd name="T43" fmla="*/ 188450 h 7538"/>
                <a:gd name="T44" fmla="*/ 89325 w 3681"/>
                <a:gd name="T45" fmla="*/ 188450 h 7538"/>
                <a:gd name="T46" fmla="*/ 89650 w 3681"/>
                <a:gd name="T47" fmla="*/ 185050 h 7538"/>
                <a:gd name="T48" fmla="*/ 89650 w 3681"/>
                <a:gd name="T49" fmla="*/ 131950 h 7538"/>
                <a:gd name="T50" fmla="*/ 79850 w 3681"/>
                <a:gd name="T51" fmla="*/ 94050 h 7538"/>
                <a:gd name="T52" fmla="*/ 79850 w 3681"/>
                <a:gd name="T53" fmla="*/ 94400 h 7538"/>
                <a:gd name="T54" fmla="*/ 75450 w 3681"/>
                <a:gd name="T55" fmla="*/ 85275 h 7538"/>
                <a:gd name="T56" fmla="*/ 70375 w 3681"/>
                <a:gd name="T57" fmla="*/ 76800 h 7538"/>
                <a:gd name="T58" fmla="*/ 60900 w 3681"/>
                <a:gd name="T59" fmla="*/ 67675 h 7538"/>
                <a:gd name="T60" fmla="*/ 49400 w 3681"/>
                <a:gd name="T61" fmla="*/ 59550 h 7538"/>
                <a:gd name="T62" fmla="*/ 38225 w 3681"/>
                <a:gd name="T63" fmla="*/ 51775 h 7538"/>
                <a:gd name="T64" fmla="*/ 29775 w 3681"/>
                <a:gd name="T65" fmla="*/ 42975 h 7538"/>
                <a:gd name="T66" fmla="*/ 25375 w 3681"/>
                <a:gd name="T67" fmla="*/ 32150 h 7538"/>
                <a:gd name="T68" fmla="*/ 25375 w 3681"/>
                <a:gd name="T69" fmla="*/ 25400 h 7538"/>
                <a:gd name="T70" fmla="*/ 26050 w 3681"/>
                <a:gd name="T71" fmla="*/ 22350 h 7538"/>
                <a:gd name="T72" fmla="*/ 27075 w 3681"/>
                <a:gd name="T73" fmla="*/ 19650 h 7538"/>
                <a:gd name="T74" fmla="*/ 34525 w 3681"/>
                <a:gd name="T75" fmla="*/ 8150 h 7538"/>
                <a:gd name="T76" fmla="*/ 41950 w 3681"/>
                <a:gd name="T77" fmla="*/ 25 h 753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681" h="7538" extrusionOk="0">
                  <a:moveTo>
                    <a:pt x="1678" y="1"/>
                  </a:moveTo>
                  <a:lnTo>
                    <a:pt x="1678" y="1"/>
                  </a:lnTo>
                  <a:cubicBezTo>
                    <a:pt x="1570" y="14"/>
                    <a:pt x="1462" y="41"/>
                    <a:pt x="1353" y="68"/>
                  </a:cubicBezTo>
                  <a:cubicBezTo>
                    <a:pt x="1056" y="150"/>
                    <a:pt x="785" y="326"/>
                    <a:pt x="569" y="556"/>
                  </a:cubicBezTo>
                  <a:cubicBezTo>
                    <a:pt x="447" y="691"/>
                    <a:pt x="339" y="840"/>
                    <a:pt x="257" y="989"/>
                  </a:cubicBezTo>
                  <a:cubicBezTo>
                    <a:pt x="149" y="1164"/>
                    <a:pt x="82" y="1340"/>
                    <a:pt x="27" y="1530"/>
                  </a:cubicBezTo>
                  <a:cubicBezTo>
                    <a:pt x="0" y="1692"/>
                    <a:pt x="0" y="1841"/>
                    <a:pt x="41" y="2003"/>
                  </a:cubicBezTo>
                  <a:cubicBezTo>
                    <a:pt x="95" y="2139"/>
                    <a:pt x="163" y="2260"/>
                    <a:pt x="257" y="2369"/>
                  </a:cubicBezTo>
                  <a:cubicBezTo>
                    <a:pt x="352" y="2491"/>
                    <a:pt x="447" y="2585"/>
                    <a:pt x="555" y="2680"/>
                  </a:cubicBezTo>
                  <a:lnTo>
                    <a:pt x="690" y="2788"/>
                  </a:lnTo>
                  <a:cubicBezTo>
                    <a:pt x="772" y="2856"/>
                    <a:pt x="839" y="2924"/>
                    <a:pt x="920" y="2991"/>
                  </a:cubicBezTo>
                  <a:cubicBezTo>
                    <a:pt x="1015" y="3086"/>
                    <a:pt x="1110" y="3181"/>
                    <a:pt x="1191" y="3275"/>
                  </a:cubicBezTo>
                  <a:cubicBezTo>
                    <a:pt x="1272" y="3397"/>
                    <a:pt x="1353" y="3519"/>
                    <a:pt x="1408" y="3641"/>
                  </a:cubicBezTo>
                  <a:cubicBezTo>
                    <a:pt x="1462" y="3803"/>
                    <a:pt x="1516" y="3965"/>
                    <a:pt x="1529" y="4128"/>
                  </a:cubicBezTo>
                  <a:cubicBezTo>
                    <a:pt x="1556" y="4358"/>
                    <a:pt x="1556" y="4574"/>
                    <a:pt x="1529" y="4804"/>
                  </a:cubicBezTo>
                  <a:cubicBezTo>
                    <a:pt x="1489" y="5143"/>
                    <a:pt x="1394" y="5467"/>
                    <a:pt x="1259" y="5779"/>
                  </a:cubicBezTo>
                  <a:cubicBezTo>
                    <a:pt x="1096" y="6157"/>
                    <a:pt x="893" y="6523"/>
                    <a:pt x="636" y="6861"/>
                  </a:cubicBezTo>
                  <a:cubicBezTo>
                    <a:pt x="623" y="6888"/>
                    <a:pt x="609" y="6929"/>
                    <a:pt x="623" y="6969"/>
                  </a:cubicBezTo>
                  <a:cubicBezTo>
                    <a:pt x="636" y="6996"/>
                    <a:pt x="650" y="7023"/>
                    <a:pt x="677" y="7050"/>
                  </a:cubicBezTo>
                  <a:lnTo>
                    <a:pt x="704" y="7050"/>
                  </a:lnTo>
                  <a:cubicBezTo>
                    <a:pt x="1353" y="7321"/>
                    <a:pt x="2030" y="7470"/>
                    <a:pt x="2734" y="7524"/>
                  </a:cubicBezTo>
                  <a:cubicBezTo>
                    <a:pt x="2937" y="7538"/>
                    <a:pt x="3112" y="7538"/>
                    <a:pt x="3275" y="7538"/>
                  </a:cubicBezTo>
                  <a:lnTo>
                    <a:pt x="3573" y="7538"/>
                  </a:lnTo>
                  <a:lnTo>
                    <a:pt x="3586" y="7402"/>
                  </a:lnTo>
                  <a:cubicBezTo>
                    <a:pt x="3681" y="6699"/>
                    <a:pt x="3681" y="5982"/>
                    <a:pt x="3586" y="5278"/>
                  </a:cubicBezTo>
                  <a:cubicBezTo>
                    <a:pt x="3518" y="4764"/>
                    <a:pt x="3383" y="4250"/>
                    <a:pt x="3194" y="3762"/>
                  </a:cubicBezTo>
                  <a:lnTo>
                    <a:pt x="3194" y="3776"/>
                  </a:lnTo>
                  <a:cubicBezTo>
                    <a:pt x="3140" y="3654"/>
                    <a:pt x="3085" y="3532"/>
                    <a:pt x="3018" y="3411"/>
                  </a:cubicBezTo>
                  <a:cubicBezTo>
                    <a:pt x="2964" y="3289"/>
                    <a:pt x="2896" y="3181"/>
                    <a:pt x="2815" y="3072"/>
                  </a:cubicBezTo>
                  <a:cubicBezTo>
                    <a:pt x="2707" y="2937"/>
                    <a:pt x="2585" y="2815"/>
                    <a:pt x="2436" y="2707"/>
                  </a:cubicBezTo>
                  <a:cubicBezTo>
                    <a:pt x="2287" y="2599"/>
                    <a:pt x="2138" y="2491"/>
                    <a:pt x="1976" y="2382"/>
                  </a:cubicBezTo>
                  <a:cubicBezTo>
                    <a:pt x="1827" y="2288"/>
                    <a:pt x="1678" y="2193"/>
                    <a:pt x="1529" y="2071"/>
                  </a:cubicBezTo>
                  <a:cubicBezTo>
                    <a:pt x="1394" y="1976"/>
                    <a:pt x="1286" y="1855"/>
                    <a:pt x="1191" y="1719"/>
                  </a:cubicBezTo>
                  <a:cubicBezTo>
                    <a:pt x="1096" y="1597"/>
                    <a:pt x="1029" y="1435"/>
                    <a:pt x="1015" y="1286"/>
                  </a:cubicBezTo>
                  <a:cubicBezTo>
                    <a:pt x="1002" y="1192"/>
                    <a:pt x="1002" y="1110"/>
                    <a:pt x="1015" y="1016"/>
                  </a:cubicBezTo>
                  <a:cubicBezTo>
                    <a:pt x="1029" y="975"/>
                    <a:pt x="1029" y="934"/>
                    <a:pt x="1042" y="894"/>
                  </a:cubicBezTo>
                  <a:cubicBezTo>
                    <a:pt x="1056" y="853"/>
                    <a:pt x="1069" y="826"/>
                    <a:pt x="1083" y="786"/>
                  </a:cubicBezTo>
                  <a:cubicBezTo>
                    <a:pt x="1164" y="610"/>
                    <a:pt x="1259" y="461"/>
                    <a:pt x="1381" y="326"/>
                  </a:cubicBezTo>
                  <a:cubicBezTo>
                    <a:pt x="1462" y="217"/>
                    <a:pt x="1570" y="109"/>
                    <a:pt x="1678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09" name="Google Shape;4149;p68"/>
            <p:cNvSpPr>
              <a:spLocks/>
            </p:cNvSpPr>
            <p:nvPr/>
          </p:nvSpPr>
          <p:spPr bwMode="auto">
            <a:xfrm>
              <a:off x="4576600" y="315647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0" name="Google Shape;4150;p68"/>
            <p:cNvSpPr>
              <a:spLocks/>
            </p:cNvSpPr>
            <p:nvPr/>
          </p:nvSpPr>
          <p:spPr bwMode="auto">
            <a:xfrm>
              <a:off x="4576600" y="315647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1" name="Google Shape;4151;p68"/>
            <p:cNvSpPr>
              <a:spLocks/>
            </p:cNvSpPr>
            <p:nvPr/>
          </p:nvSpPr>
          <p:spPr bwMode="auto">
            <a:xfrm>
              <a:off x="4586425" y="316560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2" name="Google Shape;4152;p68"/>
            <p:cNvSpPr>
              <a:spLocks/>
            </p:cNvSpPr>
            <p:nvPr/>
          </p:nvSpPr>
          <p:spPr bwMode="auto">
            <a:xfrm>
              <a:off x="4586425" y="316560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3" name="Google Shape;4153;p68"/>
            <p:cNvSpPr>
              <a:spLocks/>
            </p:cNvSpPr>
            <p:nvPr/>
          </p:nvSpPr>
          <p:spPr bwMode="auto">
            <a:xfrm>
              <a:off x="4580675" y="3107075"/>
              <a:ext cx="83575" cy="126250"/>
            </a:xfrm>
            <a:custGeom>
              <a:avLst/>
              <a:gdLst>
                <a:gd name="T0" fmla="*/ 44650 w 3343"/>
                <a:gd name="T1" fmla="*/ 43650 h 5050"/>
                <a:gd name="T2" fmla="*/ 45000 w 3343"/>
                <a:gd name="T3" fmla="*/ 44000 h 5050"/>
                <a:gd name="T4" fmla="*/ 44650 w 3343"/>
                <a:gd name="T5" fmla="*/ 43650 h 5050"/>
                <a:gd name="T6" fmla="*/ 1025 w 3343"/>
                <a:gd name="T7" fmla="*/ 0 h 5050"/>
                <a:gd name="T8" fmla="*/ 0 w 3343"/>
                <a:gd name="T9" fmla="*/ 1025 h 5050"/>
                <a:gd name="T10" fmla="*/ 350 w 3343"/>
                <a:gd name="T11" fmla="*/ 700 h 5050"/>
                <a:gd name="T12" fmla="*/ 350 w 3343"/>
                <a:gd name="T13" fmla="*/ 700 h 5050"/>
                <a:gd name="T14" fmla="*/ 1025 w 3343"/>
                <a:gd name="T15" fmla="*/ 2050 h 5050"/>
                <a:gd name="T16" fmla="*/ 3050 w 3343"/>
                <a:gd name="T17" fmla="*/ 3050 h 5050"/>
                <a:gd name="T18" fmla="*/ 2725 w 3343"/>
                <a:gd name="T19" fmla="*/ 3050 h 5050"/>
                <a:gd name="T20" fmla="*/ 22675 w 3343"/>
                <a:gd name="T21" fmla="*/ 16925 h 5050"/>
                <a:gd name="T22" fmla="*/ 22325 w 3343"/>
                <a:gd name="T23" fmla="*/ 16600 h 5050"/>
                <a:gd name="T24" fmla="*/ 22325 w 3343"/>
                <a:gd name="T25" fmla="*/ 16600 h 5050"/>
                <a:gd name="T26" fmla="*/ 28425 w 3343"/>
                <a:gd name="T27" fmla="*/ 22675 h 5050"/>
                <a:gd name="T28" fmla="*/ 34500 w 3343"/>
                <a:gd name="T29" fmla="*/ 29450 h 5050"/>
                <a:gd name="T30" fmla="*/ 45675 w 3343"/>
                <a:gd name="T31" fmla="*/ 44325 h 5050"/>
                <a:gd name="T32" fmla="*/ 57175 w 3343"/>
                <a:gd name="T33" fmla="*/ 65300 h 5050"/>
                <a:gd name="T34" fmla="*/ 66650 w 3343"/>
                <a:gd name="T35" fmla="*/ 88975 h 5050"/>
                <a:gd name="T36" fmla="*/ 66300 w 3343"/>
                <a:gd name="T37" fmla="*/ 87625 h 5050"/>
                <a:gd name="T38" fmla="*/ 66300 w 3343"/>
                <a:gd name="T39" fmla="*/ 87625 h 5050"/>
                <a:gd name="T40" fmla="*/ 71050 w 3343"/>
                <a:gd name="T41" fmla="*/ 105225 h 5050"/>
                <a:gd name="T42" fmla="*/ 72750 w 3343"/>
                <a:gd name="T43" fmla="*/ 114000 h 5050"/>
                <a:gd name="T44" fmla="*/ 74425 w 3343"/>
                <a:gd name="T45" fmla="*/ 122475 h 5050"/>
                <a:gd name="T46" fmla="*/ 79150 w 3343"/>
                <a:gd name="T47" fmla="*/ 126225 h 5050"/>
                <a:gd name="T48" fmla="*/ 79850 w 3343"/>
                <a:gd name="T49" fmla="*/ 126200 h 5050"/>
                <a:gd name="T50" fmla="*/ 82875 w 3343"/>
                <a:gd name="T51" fmla="*/ 124150 h 5050"/>
                <a:gd name="T52" fmla="*/ 83575 w 3343"/>
                <a:gd name="T53" fmla="*/ 123150 h 5050"/>
                <a:gd name="T54" fmla="*/ 83575 w 3343"/>
                <a:gd name="T55" fmla="*/ 121450 h 5050"/>
                <a:gd name="T56" fmla="*/ 77800 w 3343"/>
                <a:gd name="T57" fmla="*/ 91675 h 5050"/>
                <a:gd name="T58" fmla="*/ 65625 w 3343"/>
                <a:gd name="T59" fmla="*/ 62600 h 5050"/>
                <a:gd name="T60" fmla="*/ 48050 w 3343"/>
                <a:gd name="T61" fmla="*/ 36550 h 5050"/>
                <a:gd name="T62" fmla="*/ 37225 w 3343"/>
                <a:gd name="T63" fmla="*/ 25050 h 5050"/>
                <a:gd name="T64" fmla="*/ 25725 w 3343"/>
                <a:gd name="T65" fmla="*/ 15225 h 5050"/>
                <a:gd name="T66" fmla="*/ 1350 w 3343"/>
                <a:gd name="T67" fmla="*/ 0 h 5050"/>
                <a:gd name="T68" fmla="*/ 1025 w 3343"/>
                <a:gd name="T69" fmla="*/ 0 h 5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343" h="5050" extrusionOk="0">
                  <a:moveTo>
                    <a:pt x="1786" y="1746"/>
                  </a:moveTo>
                  <a:lnTo>
                    <a:pt x="1800" y="1760"/>
                  </a:lnTo>
                  <a:cubicBezTo>
                    <a:pt x="1800" y="1760"/>
                    <a:pt x="1800" y="1746"/>
                    <a:pt x="1786" y="1746"/>
                  </a:cubicBezTo>
                  <a:close/>
                  <a:moveTo>
                    <a:pt x="41" y="0"/>
                  </a:moveTo>
                  <a:cubicBezTo>
                    <a:pt x="14" y="14"/>
                    <a:pt x="0" y="14"/>
                    <a:pt x="0" y="41"/>
                  </a:cubicBezTo>
                  <a:lnTo>
                    <a:pt x="14" y="28"/>
                  </a:lnTo>
                  <a:cubicBezTo>
                    <a:pt x="0" y="55"/>
                    <a:pt x="14" y="68"/>
                    <a:pt x="41" y="82"/>
                  </a:cubicBezTo>
                  <a:cubicBezTo>
                    <a:pt x="68" y="95"/>
                    <a:pt x="95" y="109"/>
                    <a:pt x="122" y="122"/>
                  </a:cubicBezTo>
                  <a:lnTo>
                    <a:pt x="109" y="122"/>
                  </a:lnTo>
                  <a:cubicBezTo>
                    <a:pt x="393" y="271"/>
                    <a:pt x="663" y="461"/>
                    <a:pt x="907" y="677"/>
                  </a:cubicBezTo>
                  <a:lnTo>
                    <a:pt x="893" y="664"/>
                  </a:lnTo>
                  <a:cubicBezTo>
                    <a:pt x="975" y="745"/>
                    <a:pt x="1069" y="826"/>
                    <a:pt x="1137" y="907"/>
                  </a:cubicBezTo>
                  <a:cubicBezTo>
                    <a:pt x="1218" y="988"/>
                    <a:pt x="1313" y="1083"/>
                    <a:pt x="1380" y="1178"/>
                  </a:cubicBezTo>
                  <a:cubicBezTo>
                    <a:pt x="1543" y="1367"/>
                    <a:pt x="1692" y="1557"/>
                    <a:pt x="1827" y="1773"/>
                  </a:cubicBezTo>
                  <a:cubicBezTo>
                    <a:pt x="1989" y="2044"/>
                    <a:pt x="2152" y="2328"/>
                    <a:pt x="2287" y="2612"/>
                  </a:cubicBezTo>
                  <a:cubicBezTo>
                    <a:pt x="2436" y="2923"/>
                    <a:pt x="2558" y="3234"/>
                    <a:pt x="2666" y="3559"/>
                  </a:cubicBezTo>
                  <a:lnTo>
                    <a:pt x="2652" y="3505"/>
                  </a:lnTo>
                  <a:cubicBezTo>
                    <a:pt x="2720" y="3735"/>
                    <a:pt x="2788" y="3979"/>
                    <a:pt x="2842" y="4209"/>
                  </a:cubicBezTo>
                  <a:cubicBezTo>
                    <a:pt x="2869" y="4330"/>
                    <a:pt x="2896" y="4439"/>
                    <a:pt x="2910" y="4560"/>
                  </a:cubicBezTo>
                  <a:cubicBezTo>
                    <a:pt x="2937" y="4669"/>
                    <a:pt x="2950" y="4777"/>
                    <a:pt x="2977" y="4899"/>
                  </a:cubicBezTo>
                  <a:cubicBezTo>
                    <a:pt x="2990" y="4985"/>
                    <a:pt x="3070" y="5049"/>
                    <a:pt x="3166" y="5049"/>
                  </a:cubicBezTo>
                  <a:cubicBezTo>
                    <a:pt x="3175" y="5049"/>
                    <a:pt x="3184" y="5049"/>
                    <a:pt x="3194" y="5048"/>
                  </a:cubicBezTo>
                  <a:cubicBezTo>
                    <a:pt x="3234" y="5034"/>
                    <a:pt x="3288" y="5007"/>
                    <a:pt x="3315" y="4966"/>
                  </a:cubicBezTo>
                  <a:cubicBezTo>
                    <a:pt x="3315" y="4953"/>
                    <a:pt x="3329" y="4939"/>
                    <a:pt x="3343" y="4926"/>
                  </a:cubicBezTo>
                  <a:cubicBezTo>
                    <a:pt x="3343" y="4907"/>
                    <a:pt x="3343" y="4881"/>
                    <a:pt x="3343" y="4858"/>
                  </a:cubicBezTo>
                  <a:cubicBezTo>
                    <a:pt x="3315" y="4452"/>
                    <a:pt x="3234" y="4060"/>
                    <a:pt x="3112" y="3667"/>
                  </a:cubicBezTo>
                  <a:cubicBezTo>
                    <a:pt x="2991" y="3261"/>
                    <a:pt x="2815" y="2883"/>
                    <a:pt x="2625" y="2504"/>
                  </a:cubicBezTo>
                  <a:cubicBezTo>
                    <a:pt x="2422" y="2138"/>
                    <a:pt x="2179" y="1787"/>
                    <a:pt x="1922" y="1462"/>
                  </a:cubicBezTo>
                  <a:cubicBezTo>
                    <a:pt x="1786" y="1299"/>
                    <a:pt x="1638" y="1151"/>
                    <a:pt x="1489" y="1002"/>
                  </a:cubicBezTo>
                  <a:cubicBezTo>
                    <a:pt x="1340" y="866"/>
                    <a:pt x="1191" y="731"/>
                    <a:pt x="1029" y="609"/>
                  </a:cubicBezTo>
                  <a:cubicBezTo>
                    <a:pt x="731" y="379"/>
                    <a:pt x="406" y="176"/>
                    <a:pt x="54" y="0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4" name="Google Shape;4154;p68"/>
            <p:cNvSpPr>
              <a:spLocks/>
            </p:cNvSpPr>
            <p:nvPr/>
          </p:nvSpPr>
          <p:spPr bwMode="auto">
            <a:xfrm>
              <a:off x="4588450" y="3151725"/>
              <a:ext cx="37925" cy="78400"/>
            </a:xfrm>
            <a:custGeom>
              <a:avLst/>
              <a:gdLst>
                <a:gd name="T0" fmla="*/ 700 w 1517"/>
                <a:gd name="T1" fmla="*/ 25 h 3136"/>
                <a:gd name="T2" fmla="*/ 350 w 1517"/>
                <a:gd name="T3" fmla="*/ 350 h 3136"/>
                <a:gd name="T4" fmla="*/ 350 w 1517"/>
                <a:gd name="T5" fmla="*/ 1700 h 3136"/>
                <a:gd name="T6" fmla="*/ 4750 w 1517"/>
                <a:gd name="T7" fmla="*/ 7450 h 3136"/>
                <a:gd name="T8" fmla="*/ 9150 w 1517"/>
                <a:gd name="T9" fmla="*/ 13550 h 3136"/>
                <a:gd name="T10" fmla="*/ 9150 w 1517"/>
                <a:gd name="T11" fmla="*/ 13200 h 3136"/>
                <a:gd name="T12" fmla="*/ 13875 w 1517"/>
                <a:gd name="T13" fmla="*/ 21000 h 3136"/>
                <a:gd name="T14" fmla="*/ 17950 w 1517"/>
                <a:gd name="T15" fmla="*/ 29100 h 3136"/>
                <a:gd name="T16" fmla="*/ 25050 w 1517"/>
                <a:gd name="T17" fmla="*/ 46700 h 3136"/>
                <a:gd name="T18" fmla="*/ 25050 w 1517"/>
                <a:gd name="T19" fmla="*/ 46025 h 3136"/>
                <a:gd name="T20" fmla="*/ 28775 w 1517"/>
                <a:gd name="T21" fmla="*/ 60900 h 3136"/>
                <a:gd name="T22" fmla="*/ 30800 w 1517"/>
                <a:gd name="T23" fmla="*/ 75450 h 3136"/>
                <a:gd name="T24" fmla="*/ 32150 w 1517"/>
                <a:gd name="T25" fmla="*/ 77825 h 3136"/>
                <a:gd name="T26" fmla="*/ 34225 w 1517"/>
                <a:gd name="T27" fmla="*/ 78400 h 3136"/>
                <a:gd name="T28" fmla="*/ 37225 w 1517"/>
                <a:gd name="T29" fmla="*/ 76800 h 3136"/>
                <a:gd name="T30" fmla="*/ 37900 w 1517"/>
                <a:gd name="T31" fmla="*/ 74100 h 3136"/>
                <a:gd name="T32" fmla="*/ 33175 w 1517"/>
                <a:gd name="T33" fmla="*/ 54475 h 3136"/>
                <a:gd name="T34" fmla="*/ 25375 w 1517"/>
                <a:gd name="T35" fmla="*/ 34850 h 3136"/>
                <a:gd name="T36" fmla="*/ 14900 w 1517"/>
                <a:gd name="T37" fmla="*/ 16925 h 3136"/>
                <a:gd name="T38" fmla="*/ 2375 w 1517"/>
                <a:gd name="T39" fmla="*/ 350 h 3136"/>
                <a:gd name="T40" fmla="*/ 1375 w 1517"/>
                <a:gd name="T41" fmla="*/ 25 h 3136"/>
                <a:gd name="T42" fmla="*/ 700 w 1517"/>
                <a:gd name="T43" fmla="*/ 25 h 31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17" h="3136" extrusionOk="0">
                  <a:moveTo>
                    <a:pt x="28" y="1"/>
                  </a:moveTo>
                  <a:lnTo>
                    <a:pt x="14" y="14"/>
                  </a:lnTo>
                  <a:cubicBezTo>
                    <a:pt x="1" y="28"/>
                    <a:pt x="1" y="55"/>
                    <a:pt x="14" y="68"/>
                  </a:cubicBezTo>
                  <a:cubicBezTo>
                    <a:pt x="82" y="136"/>
                    <a:pt x="136" y="217"/>
                    <a:pt x="190" y="298"/>
                  </a:cubicBezTo>
                  <a:cubicBezTo>
                    <a:pt x="258" y="366"/>
                    <a:pt x="312" y="461"/>
                    <a:pt x="366" y="542"/>
                  </a:cubicBezTo>
                  <a:lnTo>
                    <a:pt x="366" y="528"/>
                  </a:lnTo>
                  <a:cubicBezTo>
                    <a:pt x="434" y="623"/>
                    <a:pt x="488" y="731"/>
                    <a:pt x="555" y="840"/>
                  </a:cubicBezTo>
                  <a:cubicBezTo>
                    <a:pt x="609" y="934"/>
                    <a:pt x="664" y="1056"/>
                    <a:pt x="718" y="1164"/>
                  </a:cubicBezTo>
                  <a:cubicBezTo>
                    <a:pt x="826" y="1394"/>
                    <a:pt x="921" y="1624"/>
                    <a:pt x="1002" y="1868"/>
                  </a:cubicBezTo>
                  <a:lnTo>
                    <a:pt x="1002" y="1841"/>
                  </a:lnTo>
                  <a:cubicBezTo>
                    <a:pt x="1056" y="2044"/>
                    <a:pt x="1110" y="2233"/>
                    <a:pt x="1151" y="2436"/>
                  </a:cubicBezTo>
                  <a:cubicBezTo>
                    <a:pt x="1178" y="2626"/>
                    <a:pt x="1205" y="2829"/>
                    <a:pt x="1232" y="3018"/>
                  </a:cubicBezTo>
                  <a:cubicBezTo>
                    <a:pt x="1232" y="3059"/>
                    <a:pt x="1259" y="3099"/>
                    <a:pt x="1286" y="3113"/>
                  </a:cubicBezTo>
                  <a:cubicBezTo>
                    <a:pt x="1311" y="3128"/>
                    <a:pt x="1341" y="3136"/>
                    <a:pt x="1369" y="3136"/>
                  </a:cubicBezTo>
                  <a:cubicBezTo>
                    <a:pt x="1417" y="3136"/>
                    <a:pt x="1464" y="3114"/>
                    <a:pt x="1489" y="3072"/>
                  </a:cubicBezTo>
                  <a:cubicBezTo>
                    <a:pt x="1516" y="3045"/>
                    <a:pt x="1516" y="3004"/>
                    <a:pt x="1516" y="2964"/>
                  </a:cubicBezTo>
                  <a:cubicBezTo>
                    <a:pt x="1489" y="2693"/>
                    <a:pt x="1421" y="2436"/>
                    <a:pt x="1327" y="2179"/>
                  </a:cubicBezTo>
                  <a:cubicBezTo>
                    <a:pt x="1245" y="1908"/>
                    <a:pt x="1137" y="1651"/>
                    <a:pt x="1015" y="1394"/>
                  </a:cubicBezTo>
                  <a:cubicBezTo>
                    <a:pt x="894" y="1151"/>
                    <a:pt x="745" y="907"/>
                    <a:pt x="596" y="677"/>
                  </a:cubicBezTo>
                  <a:cubicBezTo>
                    <a:pt x="447" y="447"/>
                    <a:pt x="271" y="217"/>
                    <a:pt x="95" y="14"/>
                  </a:cubicBezTo>
                  <a:cubicBezTo>
                    <a:pt x="82" y="1"/>
                    <a:pt x="68" y="1"/>
                    <a:pt x="55" y="1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5" name="Google Shape;4155;p68"/>
            <p:cNvSpPr>
              <a:spLocks/>
            </p:cNvSpPr>
            <p:nvPr/>
          </p:nvSpPr>
          <p:spPr bwMode="auto">
            <a:xfrm>
              <a:off x="4554625" y="3113850"/>
              <a:ext cx="72425" cy="66125"/>
            </a:xfrm>
            <a:custGeom>
              <a:avLst/>
              <a:gdLst>
                <a:gd name="T0" fmla="*/ 4075 w 2897"/>
                <a:gd name="T1" fmla="*/ 0 h 2645"/>
                <a:gd name="T2" fmla="*/ 675 w 2897"/>
                <a:gd name="T3" fmla="*/ 2700 h 2645"/>
                <a:gd name="T4" fmla="*/ 2050 w 2897"/>
                <a:gd name="T5" fmla="*/ 7100 h 2645"/>
                <a:gd name="T6" fmla="*/ 7125 w 2897"/>
                <a:gd name="T7" fmla="*/ 9475 h 2645"/>
                <a:gd name="T8" fmla="*/ 11500 w 2897"/>
                <a:gd name="T9" fmla="*/ 11500 h 2645"/>
                <a:gd name="T10" fmla="*/ 20650 w 2897"/>
                <a:gd name="T11" fmla="*/ 15900 h 2645"/>
                <a:gd name="T12" fmla="*/ 19625 w 2897"/>
                <a:gd name="T13" fmla="*/ 15225 h 2645"/>
                <a:gd name="T14" fmla="*/ 23700 w 2897"/>
                <a:gd name="T15" fmla="*/ 17600 h 2645"/>
                <a:gd name="T16" fmla="*/ 23700 w 2897"/>
                <a:gd name="T17" fmla="*/ 17600 h 2645"/>
                <a:gd name="T18" fmla="*/ 23350 w 2897"/>
                <a:gd name="T19" fmla="*/ 17250 h 2645"/>
                <a:gd name="T20" fmla="*/ 23350 w 2897"/>
                <a:gd name="T21" fmla="*/ 17250 h 2645"/>
                <a:gd name="T22" fmla="*/ 35525 w 2897"/>
                <a:gd name="T23" fmla="*/ 24350 h 2645"/>
                <a:gd name="T24" fmla="*/ 47375 w 2897"/>
                <a:gd name="T25" fmla="*/ 33150 h 2645"/>
                <a:gd name="T26" fmla="*/ 47025 w 2897"/>
                <a:gd name="T27" fmla="*/ 33150 h 2645"/>
                <a:gd name="T28" fmla="*/ 62250 w 2897"/>
                <a:gd name="T29" fmla="*/ 51075 h 2645"/>
                <a:gd name="T30" fmla="*/ 70025 w 2897"/>
                <a:gd name="T31" fmla="*/ 65625 h 2645"/>
                <a:gd name="T32" fmla="*/ 71025 w 2897"/>
                <a:gd name="T33" fmla="*/ 66100 h 2645"/>
                <a:gd name="T34" fmla="*/ 71375 w 2897"/>
                <a:gd name="T35" fmla="*/ 65975 h 2645"/>
                <a:gd name="T36" fmla="*/ 72075 w 2897"/>
                <a:gd name="T37" fmla="*/ 64625 h 2645"/>
                <a:gd name="T38" fmla="*/ 45675 w 2897"/>
                <a:gd name="T39" fmla="*/ 25025 h 2645"/>
                <a:gd name="T40" fmla="*/ 37225 w 2897"/>
                <a:gd name="T41" fmla="*/ 17250 h 2645"/>
                <a:gd name="T42" fmla="*/ 27400 w 2897"/>
                <a:gd name="T43" fmla="*/ 10150 h 2645"/>
                <a:gd name="T44" fmla="*/ 22675 w 2897"/>
                <a:gd name="T45" fmla="*/ 7450 h 2645"/>
                <a:gd name="T46" fmla="*/ 16925 w 2897"/>
                <a:gd name="T47" fmla="*/ 4400 h 2645"/>
                <a:gd name="T48" fmla="*/ 11175 w 2897"/>
                <a:gd name="T49" fmla="*/ 2025 h 2645"/>
                <a:gd name="T50" fmla="*/ 4750 w 2897"/>
                <a:gd name="T51" fmla="*/ 0 h 2645"/>
                <a:gd name="T52" fmla="*/ 4075 w 2897"/>
                <a:gd name="T53" fmla="*/ 0 h 264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897" h="2645" extrusionOk="0">
                  <a:moveTo>
                    <a:pt x="163" y="0"/>
                  </a:moveTo>
                  <a:cubicBezTo>
                    <a:pt x="109" y="14"/>
                    <a:pt x="41" y="54"/>
                    <a:pt x="27" y="108"/>
                  </a:cubicBezTo>
                  <a:cubicBezTo>
                    <a:pt x="0" y="176"/>
                    <a:pt x="27" y="244"/>
                    <a:pt x="82" y="284"/>
                  </a:cubicBezTo>
                  <a:cubicBezTo>
                    <a:pt x="149" y="325"/>
                    <a:pt x="217" y="352"/>
                    <a:pt x="285" y="379"/>
                  </a:cubicBezTo>
                  <a:lnTo>
                    <a:pt x="460" y="460"/>
                  </a:lnTo>
                  <a:cubicBezTo>
                    <a:pt x="582" y="514"/>
                    <a:pt x="704" y="568"/>
                    <a:pt x="826" y="636"/>
                  </a:cubicBezTo>
                  <a:lnTo>
                    <a:pt x="785" y="609"/>
                  </a:lnTo>
                  <a:lnTo>
                    <a:pt x="948" y="704"/>
                  </a:lnTo>
                  <a:lnTo>
                    <a:pt x="934" y="690"/>
                  </a:lnTo>
                  <a:cubicBezTo>
                    <a:pt x="1096" y="771"/>
                    <a:pt x="1259" y="866"/>
                    <a:pt x="1421" y="974"/>
                  </a:cubicBezTo>
                  <a:cubicBezTo>
                    <a:pt x="1584" y="1083"/>
                    <a:pt x="1746" y="1204"/>
                    <a:pt x="1895" y="1326"/>
                  </a:cubicBezTo>
                  <a:lnTo>
                    <a:pt x="1881" y="1326"/>
                  </a:lnTo>
                  <a:cubicBezTo>
                    <a:pt x="2111" y="1529"/>
                    <a:pt x="2328" y="1773"/>
                    <a:pt x="2490" y="2043"/>
                  </a:cubicBezTo>
                  <a:cubicBezTo>
                    <a:pt x="2612" y="2233"/>
                    <a:pt x="2720" y="2422"/>
                    <a:pt x="2801" y="2625"/>
                  </a:cubicBezTo>
                  <a:cubicBezTo>
                    <a:pt x="2811" y="2635"/>
                    <a:pt x="2827" y="2644"/>
                    <a:pt x="2841" y="2644"/>
                  </a:cubicBezTo>
                  <a:cubicBezTo>
                    <a:pt x="2846" y="2644"/>
                    <a:pt x="2852" y="2643"/>
                    <a:pt x="2855" y="2639"/>
                  </a:cubicBezTo>
                  <a:cubicBezTo>
                    <a:pt x="2883" y="2625"/>
                    <a:pt x="2896" y="2598"/>
                    <a:pt x="2883" y="2585"/>
                  </a:cubicBezTo>
                  <a:cubicBezTo>
                    <a:pt x="2625" y="2003"/>
                    <a:pt x="2274" y="1461"/>
                    <a:pt x="1827" y="1001"/>
                  </a:cubicBezTo>
                  <a:cubicBezTo>
                    <a:pt x="1719" y="893"/>
                    <a:pt x="1611" y="785"/>
                    <a:pt x="1489" y="690"/>
                  </a:cubicBezTo>
                  <a:cubicBezTo>
                    <a:pt x="1367" y="582"/>
                    <a:pt x="1232" y="487"/>
                    <a:pt x="1096" y="406"/>
                  </a:cubicBezTo>
                  <a:cubicBezTo>
                    <a:pt x="1042" y="365"/>
                    <a:pt x="975" y="325"/>
                    <a:pt x="907" y="298"/>
                  </a:cubicBezTo>
                  <a:cubicBezTo>
                    <a:pt x="853" y="257"/>
                    <a:pt x="758" y="203"/>
                    <a:pt x="677" y="176"/>
                  </a:cubicBezTo>
                  <a:cubicBezTo>
                    <a:pt x="596" y="135"/>
                    <a:pt x="528" y="108"/>
                    <a:pt x="447" y="81"/>
                  </a:cubicBezTo>
                  <a:cubicBezTo>
                    <a:pt x="366" y="41"/>
                    <a:pt x="271" y="14"/>
                    <a:pt x="190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6" name="Google Shape;4156;p68"/>
            <p:cNvSpPr>
              <a:spLocks/>
            </p:cNvSpPr>
            <p:nvPr/>
          </p:nvSpPr>
          <p:spPr bwMode="auto">
            <a:xfrm>
              <a:off x="4294825" y="3210575"/>
              <a:ext cx="670500" cy="531800"/>
            </a:xfrm>
            <a:custGeom>
              <a:avLst/>
              <a:gdLst>
                <a:gd name="T0" fmla="*/ 329500 w 26820"/>
                <a:gd name="T1" fmla="*/ 25 h 21272"/>
                <a:gd name="T2" fmla="*/ 329500 w 26820"/>
                <a:gd name="T3" fmla="*/ 375 h 21272"/>
                <a:gd name="T4" fmla="*/ 319350 w 26820"/>
                <a:gd name="T5" fmla="*/ 700 h 21272"/>
                <a:gd name="T6" fmla="*/ 258800 w 26820"/>
                <a:gd name="T7" fmla="*/ 17625 h 21272"/>
                <a:gd name="T8" fmla="*/ 230725 w 26820"/>
                <a:gd name="T9" fmla="*/ 35550 h 21272"/>
                <a:gd name="T10" fmla="*/ 223275 w 26820"/>
                <a:gd name="T11" fmla="*/ 41975 h 21272"/>
                <a:gd name="T12" fmla="*/ 194175 w 26820"/>
                <a:gd name="T13" fmla="*/ 35875 h 21272"/>
                <a:gd name="T14" fmla="*/ 182350 w 26820"/>
                <a:gd name="T15" fmla="*/ 35200 h 21272"/>
                <a:gd name="T16" fmla="*/ 113675 w 26820"/>
                <a:gd name="T17" fmla="*/ 56525 h 21272"/>
                <a:gd name="T18" fmla="*/ 71400 w 26820"/>
                <a:gd name="T19" fmla="*/ 95750 h 21272"/>
                <a:gd name="T20" fmla="*/ 39250 w 26820"/>
                <a:gd name="T21" fmla="*/ 147525 h 21272"/>
                <a:gd name="T22" fmla="*/ 16600 w 26820"/>
                <a:gd name="T23" fmla="*/ 205025 h 21272"/>
                <a:gd name="T24" fmla="*/ 4075 w 26820"/>
                <a:gd name="T25" fmla="*/ 261175 h 21272"/>
                <a:gd name="T26" fmla="*/ 1700 w 26820"/>
                <a:gd name="T27" fmla="*/ 324425 h 21272"/>
                <a:gd name="T28" fmla="*/ 13875 w 26820"/>
                <a:gd name="T29" fmla="*/ 388025 h 21272"/>
                <a:gd name="T30" fmla="*/ 25375 w 26820"/>
                <a:gd name="T31" fmla="*/ 417125 h 21272"/>
                <a:gd name="T32" fmla="*/ 40950 w 26820"/>
                <a:gd name="T33" fmla="*/ 443175 h 21272"/>
                <a:gd name="T34" fmla="*/ 82900 w 26820"/>
                <a:gd name="T35" fmla="*/ 484775 h 21272"/>
                <a:gd name="T36" fmla="*/ 140050 w 26820"/>
                <a:gd name="T37" fmla="*/ 507450 h 21272"/>
                <a:gd name="T38" fmla="*/ 170500 w 26820"/>
                <a:gd name="T39" fmla="*/ 510150 h 21272"/>
                <a:gd name="T40" fmla="*/ 174575 w 26820"/>
                <a:gd name="T41" fmla="*/ 510150 h 21272"/>
                <a:gd name="T42" fmla="*/ 215500 w 26820"/>
                <a:gd name="T43" fmla="*/ 504400 h 21272"/>
                <a:gd name="T44" fmla="*/ 219550 w 26820"/>
                <a:gd name="T45" fmla="*/ 506775 h 21272"/>
                <a:gd name="T46" fmla="*/ 247300 w 26820"/>
                <a:gd name="T47" fmla="*/ 518950 h 21272"/>
                <a:gd name="T48" fmla="*/ 277400 w 26820"/>
                <a:gd name="T49" fmla="*/ 526725 h 21272"/>
                <a:gd name="T50" fmla="*/ 308525 w 26820"/>
                <a:gd name="T51" fmla="*/ 530775 h 21272"/>
                <a:gd name="T52" fmla="*/ 334225 w 26820"/>
                <a:gd name="T53" fmla="*/ 531800 h 21272"/>
                <a:gd name="T54" fmla="*/ 369075 w 26820"/>
                <a:gd name="T55" fmla="*/ 530100 h 21272"/>
                <a:gd name="T56" fmla="*/ 399525 w 26820"/>
                <a:gd name="T57" fmla="*/ 526050 h 21272"/>
                <a:gd name="T58" fmla="*/ 430650 w 26820"/>
                <a:gd name="T59" fmla="*/ 517925 h 21272"/>
                <a:gd name="T60" fmla="*/ 490175 w 26820"/>
                <a:gd name="T61" fmla="*/ 490200 h 21272"/>
                <a:gd name="T62" fmla="*/ 531450 w 26820"/>
                <a:gd name="T63" fmla="*/ 457375 h 21272"/>
                <a:gd name="T64" fmla="*/ 537200 w 26820"/>
                <a:gd name="T65" fmla="*/ 457375 h 21272"/>
                <a:gd name="T66" fmla="*/ 553425 w 26820"/>
                <a:gd name="T67" fmla="*/ 456350 h 21272"/>
                <a:gd name="T68" fmla="*/ 584900 w 26820"/>
                <a:gd name="T69" fmla="*/ 449250 h 21272"/>
                <a:gd name="T70" fmla="*/ 612625 w 26820"/>
                <a:gd name="T71" fmla="*/ 434375 h 21272"/>
                <a:gd name="T72" fmla="*/ 635300 w 26820"/>
                <a:gd name="T73" fmla="*/ 411700 h 21272"/>
                <a:gd name="T74" fmla="*/ 652225 w 26820"/>
                <a:gd name="T75" fmla="*/ 379900 h 21272"/>
                <a:gd name="T76" fmla="*/ 663375 w 26820"/>
                <a:gd name="T77" fmla="*/ 342700 h 21272"/>
                <a:gd name="T78" fmla="*/ 668450 w 26820"/>
                <a:gd name="T79" fmla="*/ 265225 h 21272"/>
                <a:gd name="T80" fmla="*/ 652550 w 26820"/>
                <a:gd name="T81" fmla="*/ 187775 h 21272"/>
                <a:gd name="T82" fmla="*/ 620750 w 26820"/>
                <a:gd name="T83" fmla="*/ 116400 h 21272"/>
                <a:gd name="T84" fmla="*/ 575425 w 26820"/>
                <a:gd name="T85" fmla="*/ 55500 h 21272"/>
                <a:gd name="T86" fmla="*/ 517250 w 26820"/>
                <a:gd name="T87" fmla="*/ 12550 h 21272"/>
                <a:gd name="T88" fmla="*/ 489500 w 26820"/>
                <a:gd name="T89" fmla="*/ 4075 h 21272"/>
                <a:gd name="T90" fmla="*/ 476725 w 26820"/>
                <a:gd name="T91" fmla="*/ 3150 h 21272"/>
                <a:gd name="T92" fmla="*/ 461075 w 26820"/>
                <a:gd name="T93" fmla="*/ 4750 h 21272"/>
                <a:gd name="T94" fmla="*/ 432000 w 26820"/>
                <a:gd name="T95" fmla="*/ 15575 h 21272"/>
                <a:gd name="T96" fmla="*/ 417100 w 26820"/>
                <a:gd name="T97" fmla="*/ 25400 h 21272"/>
                <a:gd name="T98" fmla="*/ 381250 w 26820"/>
                <a:gd name="T99" fmla="*/ 8475 h 21272"/>
                <a:gd name="T100" fmla="*/ 329500 w 26820"/>
                <a:gd name="T101" fmla="*/ 25 h 2127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6820" h="21272" extrusionOk="0">
                  <a:moveTo>
                    <a:pt x="13180" y="1"/>
                  </a:moveTo>
                  <a:lnTo>
                    <a:pt x="13180" y="15"/>
                  </a:lnTo>
                  <a:cubicBezTo>
                    <a:pt x="13031" y="15"/>
                    <a:pt x="12896" y="15"/>
                    <a:pt x="12774" y="28"/>
                  </a:cubicBezTo>
                  <a:cubicBezTo>
                    <a:pt x="11921" y="82"/>
                    <a:pt x="11096" y="312"/>
                    <a:pt x="10352" y="705"/>
                  </a:cubicBezTo>
                  <a:cubicBezTo>
                    <a:pt x="9946" y="908"/>
                    <a:pt x="9567" y="1151"/>
                    <a:pt x="9229" y="1422"/>
                  </a:cubicBezTo>
                  <a:cubicBezTo>
                    <a:pt x="9120" y="1516"/>
                    <a:pt x="9026" y="1598"/>
                    <a:pt x="8931" y="1679"/>
                  </a:cubicBezTo>
                  <a:cubicBezTo>
                    <a:pt x="8552" y="1557"/>
                    <a:pt x="8160" y="1476"/>
                    <a:pt x="7767" y="1435"/>
                  </a:cubicBezTo>
                  <a:cubicBezTo>
                    <a:pt x="7619" y="1422"/>
                    <a:pt x="7456" y="1408"/>
                    <a:pt x="7294" y="1408"/>
                  </a:cubicBezTo>
                  <a:cubicBezTo>
                    <a:pt x="6320" y="1408"/>
                    <a:pt x="5359" y="1706"/>
                    <a:pt x="4547" y="2261"/>
                  </a:cubicBezTo>
                  <a:cubicBezTo>
                    <a:pt x="3911" y="2694"/>
                    <a:pt x="3343" y="3221"/>
                    <a:pt x="2856" y="3830"/>
                  </a:cubicBezTo>
                  <a:cubicBezTo>
                    <a:pt x="2355" y="4480"/>
                    <a:pt x="1922" y="5170"/>
                    <a:pt x="1570" y="5901"/>
                  </a:cubicBezTo>
                  <a:cubicBezTo>
                    <a:pt x="1205" y="6645"/>
                    <a:pt x="907" y="7403"/>
                    <a:pt x="664" y="8201"/>
                  </a:cubicBezTo>
                  <a:cubicBezTo>
                    <a:pt x="434" y="8932"/>
                    <a:pt x="271" y="9676"/>
                    <a:pt x="163" y="10447"/>
                  </a:cubicBezTo>
                  <a:cubicBezTo>
                    <a:pt x="41" y="11286"/>
                    <a:pt x="1" y="12125"/>
                    <a:pt x="68" y="12977"/>
                  </a:cubicBezTo>
                  <a:cubicBezTo>
                    <a:pt x="122" y="13843"/>
                    <a:pt x="285" y="14696"/>
                    <a:pt x="555" y="15521"/>
                  </a:cubicBezTo>
                  <a:cubicBezTo>
                    <a:pt x="677" y="15914"/>
                    <a:pt x="839" y="16306"/>
                    <a:pt x="1015" y="16685"/>
                  </a:cubicBezTo>
                  <a:cubicBezTo>
                    <a:pt x="1191" y="17050"/>
                    <a:pt x="1394" y="17402"/>
                    <a:pt x="1638" y="17727"/>
                  </a:cubicBezTo>
                  <a:cubicBezTo>
                    <a:pt x="2084" y="18390"/>
                    <a:pt x="2653" y="18958"/>
                    <a:pt x="3316" y="19391"/>
                  </a:cubicBezTo>
                  <a:cubicBezTo>
                    <a:pt x="4006" y="19851"/>
                    <a:pt x="4791" y="20162"/>
                    <a:pt x="5602" y="20298"/>
                  </a:cubicBezTo>
                  <a:cubicBezTo>
                    <a:pt x="6008" y="20365"/>
                    <a:pt x="6414" y="20406"/>
                    <a:pt x="6820" y="20406"/>
                  </a:cubicBezTo>
                  <a:lnTo>
                    <a:pt x="6983" y="20406"/>
                  </a:lnTo>
                  <a:cubicBezTo>
                    <a:pt x="7537" y="20392"/>
                    <a:pt x="8079" y="20325"/>
                    <a:pt x="8620" y="20176"/>
                  </a:cubicBezTo>
                  <a:cubicBezTo>
                    <a:pt x="8674" y="20203"/>
                    <a:pt x="8728" y="20244"/>
                    <a:pt x="8782" y="20271"/>
                  </a:cubicBezTo>
                  <a:cubicBezTo>
                    <a:pt x="9134" y="20474"/>
                    <a:pt x="9513" y="20636"/>
                    <a:pt x="9892" y="20758"/>
                  </a:cubicBezTo>
                  <a:cubicBezTo>
                    <a:pt x="10284" y="20893"/>
                    <a:pt x="10677" y="20988"/>
                    <a:pt x="11096" y="21069"/>
                  </a:cubicBezTo>
                  <a:cubicBezTo>
                    <a:pt x="11502" y="21150"/>
                    <a:pt x="11921" y="21204"/>
                    <a:pt x="12341" y="21231"/>
                  </a:cubicBezTo>
                  <a:cubicBezTo>
                    <a:pt x="12679" y="21258"/>
                    <a:pt x="13017" y="21272"/>
                    <a:pt x="13369" y="21272"/>
                  </a:cubicBezTo>
                  <a:cubicBezTo>
                    <a:pt x="13816" y="21272"/>
                    <a:pt x="14289" y="21258"/>
                    <a:pt x="14763" y="21204"/>
                  </a:cubicBezTo>
                  <a:cubicBezTo>
                    <a:pt x="15169" y="21177"/>
                    <a:pt x="15575" y="21123"/>
                    <a:pt x="15981" y="21042"/>
                  </a:cubicBezTo>
                  <a:cubicBezTo>
                    <a:pt x="16400" y="20961"/>
                    <a:pt x="16806" y="20852"/>
                    <a:pt x="17226" y="20717"/>
                  </a:cubicBezTo>
                  <a:cubicBezTo>
                    <a:pt x="18051" y="20446"/>
                    <a:pt x="18849" y="20081"/>
                    <a:pt x="19607" y="19608"/>
                  </a:cubicBezTo>
                  <a:cubicBezTo>
                    <a:pt x="20202" y="19242"/>
                    <a:pt x="20757" y="18796"/>
                    <a:pt x="21258" y="18295"/>
                  </a:cubicBezTo>
                  <a:lnTo>
                    <a:pt x="21488" y="18295"/>
                  </a:lnTo>
                  <a:cubicBezTo>
                    <a:pt x="21704" y="18295"/>
                    <a:pt x="21921" y="18282"/>
                    <a:pt x="22137" y="18254"/>
                  </a:cubicBezTo>
                  <a:cubicBezTo>
                    <a:pt x="22557" y="18214"/>
                    <a:pt x="22990" y="18119"/>
                    <a:pt x="23396" y="17970"/>
                  </a:cubicBezTo>
                  <a:cubicBezTo>
                    <a:pt x="23788" y="17835"/>
                    <a:pt x="24167" y="17632"/>
                    <a:pt x="24505" y="17375"/>
                  </a:cubicBezTo>
                  <a:cubicBezTo>
                    <a:pt x="24844" y="17118"/>
                    <a:pt x="25155" y="16807"/>
                    <a:pt x="25412" y="16468"/>
                  </a:cubicBezTo>
                  <a:cubicBezTo>
                    <a:pt x="25696" y="16076"/>
                    <a:pt x="25913" y="15643"/>
                    <a:pt x="26089" y="15196"/>
                  </a:cubicBezTo>
                  <a:cubicBezTo>
                    <a:pt x="26278" y="14709"/>
                    <a:pt x="26427" y="14222"/>
                    <a:pt x="26535" y="13708"/>
                  </a:cubicBezTo>
                  <a:cubicBezTo>
                    <a:pt x="26752" y="12693"/>
                    <a:pt x="26819" y="11651"/>
                    <a:pt x="26738" y="10609"/>
                  </a:cubicBezTo>
                  <a:cubicBezTo>
                    <a:pt x="26643" y="9554"/>
                    <a:pt x="26440" y="8512"/>
                    <a:pt x="26102" y="7511"/>
                  </a:cubicBezTo>
                  <a:cubicBezTo>
                    <a:pt x="25777" y="6509"/>
                    <a:pt x="25358" y="5562"/>
                    <a:pt x="24830" y="4656"/>
                  </a:cubicBezTo>
                  <a:cubicBezTo>
                    <a:pt x="24316" y="3776"/>
                    <a:pt x="23707" y="2964"/>
                    <a:pt x="23017" y="2220"/>
                  </a:cubicBezTo>
                  <a:cubicBezTo>
                    <a:pt x="22367" y="1503"/>
                    <a:pt x="21569" y="921"/>
                    <a:pt x="20690" y="502"/>
                  </a:cubicBezTo>
                  <a:cubicBezTo>
                    <a:pt x="20338" y="339"/>
                    <a:pt x="19972" y="231"/>
                    <a:pt x="19580" y="163"/>
                  </a:cubicBezTo>
                  <a:cubicBezTo>
                    <a:pt x="19410" y="139"/>
                    <a:pt x="19239" y="126"/>
                    <a:pt x="19069" y="126"/>
                  </a:cubicBezTo>
                  <a:cubicBezTo>
                    <a:pt x="18861" y="126"/>
                    <a:pt x="18652" y="146"/>
                    <a:pt x="18443" y="190"/>
                  </a:cubicBezTo>
                  <a:cubicBezTo>
                    <a:pt x="18024" y="258"/>
                    <a:pt x="17632" y="407"/>
                    <a:pt x="17280" y="623"/>
                  </a:cubicBezTo>
                  <a:cubicBezTo>
                    <a:pt x="17063" y="745"/>
                    <a:pt x="16874" y="867"/>
                    <a:pt x="16684" y="1016"/>
                  </a:cubicBezTo>
                  <a:cubicBezTo>
                    <a:pt x="16238" y="745"/>
                    <a:pt x="15751" y="515"/>
                    <a:pt x="15250" y="339"/>
                  </a:cubicBezTo>
                  <a:cubicBezTo>
                    <a:pt x="14574" y="123"/>
                    <a:pt x="13883" y="1"/>
                    <a:pt x="13180" y="1"/>
                  </a:cubicBez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7" name="Google Shape;4157;p68"/>
            <p:cNvSpPr>
              <a:spLocks/>
            </p:cNvSpPr>
            <p:nvPr/>
          </p:nvSpPr>
          <p:spPr bwMode="auto">
            <a:xfrm>
              <a:off x="4456850" y="3261675"/>
              <a:ext cx="59575" cy="327800"/>
            </a:xfrm>
            <a:custGeom>
              <a:avLst/>
              <a:gdLst>
                <a:gd name="T0" fmla="*/ 57875 w 2383"/>
                <a:gd name="T1" fmla="*/ 0 h 13112"/>
                <a:gd name="T2" fmla="*/ 56175 w 2383"/>
                <a:gd name="T3" fmla="*/ 1350 h 13112"/>
                <a:gd name="T4" fmla="*/ 39275 w 2383"/>
                <a:gd name="T5" fmla="*/ 36200 h 13112"/>
                <a:gd name="T6" fmla="*/ 25050 w 2383"/>
                <a:gd name="T7" fmla="*/ 71375 h 13112"/>
                <a:gd name="T8" fmla="*/ 13900 w 2383"/>
                <a:gd name="T9" fmla="*/ 107250 h 13112"/>
                <a:gd name="T10" fmla="*/ 6100 w 2383"/>
                <a:gd name="T11" fmla="*/ 143775 h 13112"/>
                <a:gd name="T12" fmla="*/ 1725 w 2383"/>
                <a:gd name="T13" fmla="*/ 180650 h 13112"/>
                <a:gd name="T14" fmla="*/ 25 w 2383"/>
                <a:gd name="T15" fmla="*/ 217850 h 13112"/>
                <a:gd name="T16" fmla="*/ 2050 w 2383"/>
                <a:gd name="T17" fmla="*/ 256425 h 13112"/>
                <a:gd name="T18" fmla="*/ 7475 w 2383"/>
                <a:gd name="T19" fmla="*/ 294650 h 13112"/>
                <a:gd name="T20" fmla="*/ 15575 w 2383"/>
                <a:gd name="T21" fmla="*/ 324075 h 13112"/>
                <a:gd name="T22" fmla="*/ 17625 w 2383"/>
                <a:gd name="T23" fmla="*/ 326775 h 13112"/>
                <a:gd name="T24" fmla="*/ 21000 w 2383"/>
                <a:gd name="T25" fmla="*/ 327800 h 13112"/>
                <a:gd name="T26" fmla="*/ 22000 w 2383"/>
                <a:gd name="T27" fmla="*/ 327800 h 13112"/>
                <a:gd name="T28" fmla="*/ 27075 w 2383"/>
                <a:gd name="T29" fmla="*/ 320700 h 13112"/>
                <a:gd name="T30" fmla="*/ 23700 w 2383"/>
                <a:gd name="T31" fmla="*/ 302075 h 13112"/>
                <a:gd name="T32" fmla="*/ 23700 w 2383"/>
                <a:gd name="T33" fmla="*/ 301400 h 13112"/>
                <a:gd name="T34" fmla="*/ 22350 w 2383"/>
                <a:gd name="T35" fmla="*/ 292950 h 13112"/>
                <a:gd name="T36" fmla="*/ 17625 w 2383"/>
                <a:gd name="T37" fmla="*/ 265550 h 13112"/>
                <a:gd name="T38" fmla="*/ 12200 w 2383"/>
                <a:gd name="T39" fmla="*/ 212775 h 13112"/>
                <a:gd name="T40" fmla="*/ 12200 w 2383"/>
                <a:gd name="T41" fmla="*/ 212100 h 13112"/>
                <a:gd name="T42" fmla="*/ 13900 w 2383"/>
                <a:gd name="T43" fmla="*/ 159000 h 13112"/>
                <a:gd name="T44" fmla="*/ 22700 w 2383"/>
                <a:gd name="T45" fmla="*/ 104525 h 13112"/>
                <a:gd name="T46" fmla="*/ 22700 w 2383"/>
                <a:gd name="T47" fmla="*/ 104525 h 13112"/>
                <a:gd name="T48" fmla="*/ 22350 w 2383"/>
                <a:gd name="T49" fmla="*/ 105200 h 13112"/>
                <a:gd name="T50" fmla="*/ 37225 w 2383"/>
                <a:gd name="T51" fmla="*/ 53450 h 13112"/>
                <a:gd name="T52" fmla="*/ 59225 w 2383"/>
                <a:gd name="T53" fmla="*/ 2700 h 13112"/>
                <a:gd name="T54" fmla="*/ 59225 w 2383"/>
                <a:gd name="T55" fmla="*/ 1350 h 13112"/>
                <a:gd name="T56" fmla="*/ 58200 w 2383"/>
                <a:gd name="T57" fmla="*/ 350 h 13112"/>
                <a:gd name="T58" fmla="*/ 57875 w 2383"/>
                <a:gd name="T59" fmla="*/ 350 h 13112"/>
                <a:gd name="T60" fmla="*/ 57875 w 2383"/>
                <a:gd name="T61" fmla="*/ 0 h 1311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83" h="13112" extrusionOk="0">
                  <a:moveTo>
                    <a:pt x="2315" y="0"/>
                  </a:moveTo>
                  <a:cubicBezTo>
                    <a:pt x="2274" y="0"/>
                    <a:pt x="2261" y="27"/>
                    <a:pt x="2247" y="54"/>
                  </a:cubicBezTo>
                  <a:cubicBezTo>
                    <a:pt x="1976" y="555"/>
                    <a:pt x="1760" y="1001"/>
                    <a:pt x="1571" y="1448"/>
                  </a:cubicBezTo>
                  <a:cubicBezTo>
                    <a:pt x="1381" y="1881"/>
                    <a:pt x="1192" y="2328"/>
                    <a:pt x="1002" y="2855"/>
                  </a:cubicBezTo>
                  <a:cubicBezTo>
                    <a:pt x="826" y="3315"/>
                    <a:pt x="677" y="3802"/>
                    <a:pt x="556" y="4290"/>
                  </a:cubicBezTo>
                  <a:cubicBezTo>
                    <a:pt x="434" y="4777"/>
                    <a:pt x="326" y="5277"/>
                    <a:pt x="244" y="5751"/>
                  </a:cubicBezTo>
                  <a:cubicBezTo>
                    <a:pt x="163" y="6238"/>
                    <a:pt x="96" y="6739"/>
                    <a:pt x="69" y="7226"/>
                  </a:cubicBezTo>
                  <a:cubicBezTo>
                    <a:pt x="28" y="7754"/>
                    <a:pt x="1" y="8241"/>
                    <a:pt x="1" y="8714"/>
                  </a:cubicBezTo>
                  <a:cubicBezTo>
                    <a:pt x="1" y="9242"/>
                    <a:pt x="28" y="9756"/>
                    <a:pt x="82" y="10257"/>
                  </a:cubicBezTo>
                  <a:cubicBezTo>
                    <a:pt x="123" y="10771"/>
                    <a:pt x="204" y="11285"/>
                    <a:pt x="299" y="11786"/>
                  </a:cubicBezTo>
                  <a:cubicBezTo>
                    <a:pt x="380" y="12192"/>
                    <a:pt x="488" y="12584"/>
                    <a:pt x="623" y="12963"/>
                  </a:cubicBezTo>
                  <a:cubicBezTo>
                    <a:pt x="637" y="13004"/>
                    <a:pt x="664" y="13044"/>
                    <a:pt x="705" y="13071"/>
                  </a:cubicBezTo>
                  <a:cubicBezTo>
                    <a:pt x="745" y="13098"/>
                    <a:pt x="799" y="13112"/>
                    <a:pt x="840" y="13112"/>
                  </a:cubicBezTo>
                  <a:lnTo>
                    <a:pt x="880" y="13112"/>
                  </a:lnTo>
                  <a:cubicBezTo>
                    <a:pt x="1016" y="13085"/>
                    <a:pt x="1110" y="12963"/>
                    <a:pt x="1083" y="12828"/>
                  </a:cubicBezTo>
                  <a:cubicBezTo>
                    <a:pt x="1043" y="12571"/>
                    <a:pt x="1002" y="12313"/>
                    <a:pt x="948" y="12083"/>
                  </a:cubicBezTo>
                  <a:lnTo>
                    <a:pt x="948" y="12056"/>
                  </a:lnTo>
                  <a:cubicBezTo>
                    <a:pt x="935" y="11948"/>
                    <a:pt x="908" y="11826"/>
                    <a:pt x="894" y="11718"/>
                  </a:cubicBezTo>
                  <a:cubicBezTo>
                    <a:pt x="813" y="11285"/>
                    <a:pt x="745" y="10947"/>
                    <a:pt x="705" y="10622"/>
                  </a:cubicBezTo>
                  <a:cubicBezTo>
                    <a:pt x="596" y="9932"/>
                    <a:pt x="515" y="9228"/>
                    <a:pt x="488" y="8511"/>
                  </a:cubicBezTo>
                  <a:lnTo>
                    <a:pt x="488" y="8484"/>
                  </a:lnTo>
                  <a:cubicBezTo>
                    <a:pt x="461" y="7767"/>
                    <a:pt x="488" y="7063"/>
                    <a:pt x="556" y="6360"/>
                  </a:cubicBezTo>
                  <a:cubicBezTo>
                    <a:pt x="623" y="5629"/>
                    <a:pt x="745" y="4898"/>
                    <a:pt x="908" y="4181"/>
                  </a:cubicBezTo>
                  <a:lnTo>
                    <a:pt x="894" y="4208"/>
                  </a:lnTo>
                  <a:cubicBezTo>
                    <a:pt x="1043" y="3505"/>
                    <a:pt x="1246" y="2815"/>
                    <a:pt x="1489" y="2138"/>
                  </a:cubicBezTo>
                  <a:cubicBezTo>
                    <a:pt x="1733" y="1434"/>
                    <a:pt x="2031" y="758"/>
                    <a:pt x="2369" y="108"/>
                  </a:cubicBezTo>
                  <a:cubicBezTo>
                    <a:pt x="2382" y="81"/>
                    <a:pt x="2382" y="68"/>
                    <a:pt x="2369" y="54"/>
                  </a:cubicBezTo>
                  <a:cubicBezTo>
                    <a:pt x="2369" y="41"/>
                    <a:pt x="2355" y="14"/>
                    <a:pt x="2328" y="14"/>
                  </a:cubicBezTo>
                  <a:lnTo>
                    <a:pt x="2315" y="14"/>
                  </a:lnTo>
                  <a:lnTo>
                    <a:pt x="2315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8" name="Google Shape;4158;p68"/>
            <p:cNvSpPr>
              <a:spLocks/>
            </p:cNvSpPr>
            <p:nvPr/>
          </p:nvSpPr>
          <p:spPr bwMode="auto">
            <a:xfrm>
              <a:off x="4779250" y="3354025"/>
              <a:ext cx="13875" cy="18775"/>
            </a:xfrm>
            <a:custGeom>
              <a:avLst/>
              <a:gdLst>
                <a:gd name="T0" fmla="*/ 5750 w 555"/>
                <a:gd name="T1" fmla="*/ 0 h 751"/>
                <a:gd name="T2" fmla="*/ 6100 w 555"/>
                <a:gd name="T3" fmla="*/ 350 h 751"/>
                <a:gd name="T4" fmla="*/ 5425 w 555"/>
                <a:gd name="T5" fmla="*/ 200 h 751"/>
                <a:gd name="T6" fmla="*/ 4400 w 555"/>
                <a:gd name="T7" fmla="*/ 350 h 751"/>
                <a:gd name="T8" fmla="*/ 675 w 555"/>
                <a:gd name="T9" fmla="*/ 7450 h 751"/>
                <a:gd name="T10" fmla="*/ 1350 w 555"/>
                <a:gd name="T11" fmla="*/ 9475 h 751"/>
                <a:gd name="T12" fmla="*/ 1350 w 555"/>
                <a:gd name="T13" fmla="*/ 10150 h 751"/>
                <a:gd name="T14" fmla="*/ 1700 w 555"/>
                <a:gd name="T15" fmla="*/ 10825 h 751"/>
                <a:gd name="T16" fmla="*/ 3050 w 555"/>
                <a:gd name="T17" fmla="*/ 14900 h 751"/>
                <a:gd name="T18" fmla="*/ 7525 w 555"/>
                <a:gd name="T19" fmla="*/ 18650 h 751"/>
                <a:gd name="T20" fmla="*/ 8125 w 555"/>
                <a:gd name="T21" fmla="*/ 18600 h 751"/>
                <a:gd name="T22" fmla="*/ 8700 w 555"/>
                <a:gd name="T23" fmla="*/ 18750 h 751"/>
                <a:gd name="T24" fmla="*/ 9800 w 555"/>
                <a:gd name="T25" fmla="*/ 18600 h 751"/>
                <a:gd name="T26" fmla="*/ 12850 w 555"/>
                <a:gd name="T27" fmla="*/ 15900 h 751"/>
                <a:gd name="T28" fmla="*/ 13200 w 555"/>
                <a:gd name="T29" fmla="*/ 11850 h 751"/>
                <a:gd name="T30" fmla="*/ 10500 w 555"/>
                <a:gd name="T31" fmla="*/ 2700 h 751"/>
                <a:gd name="T32" fmla="*/ 5750 w 555"/>
                <a:gd name="T33" fmla="*/ 0 h 7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55" h="751" extrusionOk="0">
                  <a:moveTo>
                    <a:pt x="230" y="0"/>
                  </a:moveTo>
                  <a:lnTo>
                    <a:pt x="244" y="14"/>
                  </a:lnTo>
                  <a:cubicBezTo>
                    <a:pt x="235" y="9"/>
                    <a:pt x="226" y="8"/>
                    <a:pt x="217" y="8"/>
                  </a:cubicBezTo>
                  <a:cubicBezTo>
                    <a:pt x="200" y="8"/>
                    <a:pt x="185" y="14"/>
                    <a:pt x="176" y="14"/>
                  </a:cubicBezTo>
                  <a:cubicBezTo>
                    <a:pt x="54" y="54"/>
                    <a:pt x="0" y="176"/>
                    <a:pt x="27" y="298"/>
                  </a:cubicBezTo>
                  <a:cubicBezTo>
                    <a:pt x="41" y="325"/>
                    <a:pt x="41" y="352"/>
                    <a:pt x="54" y="379"/>
                  </a:cubicBezTo>
                  <a:lnTo>
                    <a:pt x="54" y="406"/>
                  </a:lnTo>
                  <a:lnTo>
                    <a:pt x="68" y="433"/>
                  </a:lnTo>
                  <a:cubicBezTo>
                    <a:pt x="95" y="487"/>
                    <a:pt x="108" y="541"/>
                    <a:pt x="122" y="596"/>
                  </a:cubicBezTo>
                  <a:cubicBezTo>
                    <a:pt x="147" y="682"/>
                    <a:pt x="217" y="746"/>
                    <a:pt x="301" y="746"/>
                  </a:cubicBezTo>
                  <a:cubicBezTo>
                    <a:pt x="309" y="746"/>
                    <a:pt x="317" y="746"/>
                    <a:pt x="325" y="744"/>
                  </a:cubicBezTo>
                  <a:cubicBezTo>
                    <a:pt x="334" y="749"/>
                    <a:pt x="341" y="750"/>
                    <a:pt x="348" y="750"/>
                  </a:cubicBezTo>
                  <a:cubicBezTo>
                    <a:pt x="362" y="750"/>
                    <a:pt x="374" y="744"/>
                    <a:pt x="392" y="744"/>
                  </a:cubicBezTo>
                  <a:cubicBezTo>
                    <a:pt x="447" y="731"/>
                    <a:pt x="487" y="690"/>
                    <a:pt x="514" y="636"/>
                  </a:cubicBezTo>
                  <a:cubicBezTo>
                    <a:pt x="541" y="582"/>
                    <a:pt x="555" y="528"/>
                    <a:pt x="528" y="474"/>
                  </a:cubicBezTo>
                  <a:cubicBezTo>
                    <a:pt x="514" y="338"/>
                    <a:pt x="474" y="217"/>
                    <a:pt x="420" y="108"/>
                  </a:cubicBezTo>
                  <a:cubicBezTo>
                    <a:pt x="379" y="41"/>
                    <a:pt x="298" y="0"/>
                    <a:pt x="23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19" name="Google Shape;4159;p68"/>
            <p:cNvSpPr>
              <a:spLocks/>
            </p:cNvSpPr>
            <p:nvPr/>
          </p:nvSpPr>
          <p:spPr bwMode="auto">
            <a:xfrm>
              <a:off x="4715975" y="3249150"/>
              <a:ext cx="61600" cy="87975"/>
            </a:xfrm>
            <a:custGeom>
              <a:avLst/>
              <a:gdLst>
                <a:gd name="T0" fmla="*/ 5775 w 2464"/>
                <a:gd name="T1" fmla="*/ 25 h 3519"/>
                <a:gd name="T2" fmla="*/ 350 w 2464"/>
                <a:gd name="T3" fmla="*/ 4400 h 3519"/>
                <a:gd name="T4" fmla="*/ 350 w 2464"/>
                <a:gd name="T5" fmla="*/ 7450 h 3519"/>
                <a:gd name="T6" fmla="*/ 1700 w 2464"/>
                <a:gd name="T7" fmla="*/ 9825 h 3519"/>
                <a:gd name="T8" fmla="*/ 4075 w 2464"/>
                <a:gd name="T9" fmla="*/ 12525 h 3519"/>
                <a:gd name="T10" fmla="*/ 6450 w 2464"/>
                <a:gd name="T11" fmla="*/ 15225 h 3519"/>
                <a:gd name="T12" fmla="*/ 32500 w 2464"/>
                <a:gd name="T13" fmla="*/ 49075 h 3519"/>
                <a:gd name="T14" fmla="*/ 55150 w 2464"/>
                <a:gd name="T15" fmla="*/ 86600 h 3519"/>
                <a:gd name="T16" fmla="*/ 57875 w 2464"/>
                <a:gd name="T17" fmla="*/ 87975 h 3519"/>
                <a:gd name="T18" fmla="*/ 59550 w 2464"/>
                <a:gd name="T19" fmla="*/ 87625 h 3519"/>
                <a:gd name="T20" fmla="*/ 60575 w 2464"/>
                <a:gd name="T21" fmla="*/ 82900 h 3519"/>
                <a:gd name="T22" fmla="*/ 37225 w 2464"/>
                <a:gd name="T23" fmla="*/ 41275 h 3519"/>
                <a:gd name="T24" fmla="*/ 10175 w 2464"/>
                <a:gd name="T25" fmla="*/ 2375 h 3519"/>
                <a:gd name="T26" fmla="*/ 6775 w 2464"/>
                <a:gd name="T27" fmla="*/ 25 h 3519"/>
                <a:gd name="T28" fmla="*/ 5775 w 2464"/>
                <a:gd name="T29" fmla="*/ 25 h 35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64" h="3519" extrusionOk="0">
                  <a:moveTo>
                    <a:pt x="231" y="1"/>
                  </a:moveTo>
                  <a:cubicBezTo>
                    <a:pt x="123" y="1"/>
                    <a:pt x="41" y="68"/>
                    <a:pt x="14" y="176"/>
                  </a:cubicBezTo>
                  <a:cubicBezTo>
                    <a:pt x="1" y="217"/>
                    <a:pt x="1" y="258"/>
                    <a:pt x="14" y="298"/>
                  </a:cubicBezTo>
                  <a:cubicBezTo>
                    <a:pt x="28" y="325"/>
                    <a:pt x="41" y="366"/>
                    <a:pt x="68" y="393"/>
                  </a:cubicBezTo>
                  <a:lnTo>
                    <a:pt x="163" y="501"/>
                  </a:lnTo>
                  <a:lnTo>
                    <a:pt x="258" y="609"/>
                  </a:lnTo>
                  <a:cubicBezTo>
                    <a:pt x="691" y="1124"/>
                    <a:pt x="1016" y="1557"/>
                    <a:pt x="1300" y="1963"/>
                  </a:cubicBezTo>
                  <a:cubicBezTo>
                    <a:pt x="1638" y="2450"/>
                    <a:pt x="1936" y="2937"/>
                    <a:pt x="2206" y="3464"/>
                  </a:cubicBezTo>
                  <a:cubicBezTo>
                    <a:pt x="2220" y="3492"/>
                    <a:pt x="2260" y="3519"/>
                    <a:pt x="2315" y="3519"/>
                  </a:cubicBezTo>
                  <a:cubicBezTo>
                    <a:pt x="2342" y="3519"/>
                    <a:pt x="2355" y="3519"/>
                    <a:pt x="2382" y="3505"/>
                  </a:cubicBezTo>
                  <a:cubicBezTo>
                    <a:pt x="2450" y="3464"/>
                    <a:pt x="2463" y="3383"/>
                    <a:pt x="2423" y="3316"/>
                  </a:cubicBezTo>
                  <a:cubicBezTo>
                    <a:pt x="2112" y="2693"/>
                    <a:pt x="1800" y="2152"/>
                    <a:pt x="1489" y="1651"/>
                  </a:cubicBezTo>
                  <a:cubicBezTo>
                    <a:pt x="1164" y="1110"/>
                    <a:pt x="799" y="596"/>
                    <a:pt x="407" y="95"/>
                  </a:cubicBezTo>
                  <a:cubicBezTo>
                    <a:pt x="380" y="55"/>
                    <a:pt x="326" y="28"/>
                    <a:pt x="271" y="1"/>
                  </a:cubicBezTo>
                  <a:lnTo>
                    <a:pt x="231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0" name="Google Shape;4160;p68"/>
            <p:cNvSpPr>
              <a:spLocks/>
            </p:cNvSpPr>
            <p:nvPr/>
          </p:nvSpPr>
          <p:spPr bwMode="auto">
            <a:xfrm>
              <a:off x="4798525" y="3401025"/>
              <a:ext cx="45000" cy="255425"/>
            </a:xfrm>
            <a:custGeom>
              <a:avLst/>
              <a:gdLst>
                <a:gd name="T0" fmla="*/ 6775 w 1800"/>
                <a:gd name="T1" fmla="*/ 25 h 10217"/>
                <a:gd name="T2" fmla="*/ 6775 w 1800"/>
                <a:gd name="T3" fmla="*/ 375 h 10217"/>
                <a:gd name="T4" fmla="*/ 5075 w 1800"/>
                <a:gd name="T5" fmla="*/ 700 h 10217"/>
                <a:gd name="T6" fmla="*/ 1350 w 1800"/>
                <a:gd name="T7" fmla="*/ 8150 h 10217"/>
                <a:gd name="T8" fmla="*/ 4400 w 1800"/>
                <a:gd name="T9" fmla="*/ 19300 h 10217"/>
                <a:gd name="T10" fmla="*/ 4750 w 1800"/>
                <a:gd name="T11" fmla="*/ 21000 h 10217"/>
                <a:gd name="T12" fmla="*/ 8125 w 1800"/>
                <a:gd name="T13" fmla="*/ 31150 h 10217"/>
                <a:gd name="T14" fmla="*/ 8800 w 1800"/>
                <a:gd name="T15" fmla="*/ 33525 h 10217"/>
                <a:gd name="T16" fmla="*/ 16575 w 1800"/>
                <a:gd name="T17" fmla="*/ 58875 h 10217"/>
                <a:gd name="T18" fmla="*/ 28425 w 1800"/>
                <a:gd name="T19" fmla="*/ 108950 h 10217"/>
                <a:gd name="T20" fmla="*/ 33825 w 1800"/>
                <a:gd name="T21" fmla="*/ 159700 h 10217"/>
                <a:gd name="T22" fmla="*/ 32475 w 1800"/>
                <a:gd name="T23" fmla="*/ 210775 h 10217"/>
                <a:gd name="T24" fmla="*/ 29450 w 1800"/>
                <a:gd name="T25" fmla="*/ 231400 h 10217"/>
                <a:gd name="T26" fmla="*/ 24700 w 1800"/>
                <a:gd name="T27" fmla="*/ 252375 h 10217"/>
                <a:gd name="T28" fmla="*/ 25050 w 1800"/>
                <a:gd name="T29" fmla="*/ 254400 h 10217"/>
                <a:gd name="T30" fmla="*/ 26400 w 1800"/>
                <a:gd name="T31" fmla="*/ 255425 h 10217"/>
                <a:gd name="T32" fmla="*/ 27075 w 1800"/>
                <a:gd name="T33" fmla="*/ 255425 h 10217"/>
                <a:gd name="T34" fmla="*/ 29450 w 1800"/>
                <a:gd name="T35" fmla="*/ 253400 h 10217"/>
                <a:gd name="T36" fmla="*/ 38900 w 1800"/>
                <a:gd name="T37" fmla="*/ 215850 h 10217"/>
                <a:gd name="T38" fmla="*/ 41950 w 1800"/>
                <a:gd name="T39" fmla="*/ 196575 h 10217"/>
                <a:gd name="T40" fmla="*/ 44325 w 1800"/>
                <a:gd name="T41" fmla="*/ 176950 h 10217"/>
                <a:gd name="T42" fmla="*/ 45000 w 1800"/>
                <a:gd name="T43" fmla="*/ 157650 h 10217"/>
                <a:gd name="T44" fmla="*/ 44650 w 1800"/>
                <a:gd name="T45" fmla="*/ 138050 h 10217"/>
                <a:gd name="T46" fmla="*/ 43650 w 1800"/>
                <a:gd name="T47" fmla="*/ 118750 h 10217"/>
                <a:gd name="T48" fmla="*/ 41275 w 1800"/>
                <a:gd name="T49" fmla="*/ 99475 h 10217"/>
                <a:gd name="T50" fmla="*/ 31125 w 1800"/>
                <a:gd name="T51" fmla="*/ 50100 h 10217"/>
                <a:gd name="T52" fmla="*/ 23000 w 1800"/>
                <a:gd name="T53" fmla="*/ 26400 h 10217"/>
                <a:gd name="T54" fmla="*/ 18275 w 1800"/>
                <a:gd name="T55" fmla="*/ 14900 h 10217"/>
                <a:gd name="T56" fmla="*/ 12175 w 1800"/>
                <a:gd name="T57" fmla="*/ 3075 h 10217"/>
                <a:gd name="T58" fmla="*/ 6775 w 1800"/>
                <a:gd name="T59" fmla="*/ 25 h 1021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800" h="10217" extrusionOk="0">
                  <a:moveTo>
                    <a:pt x="271" y="1"/>
                  </a:moveTo>
                  <a:lnTo>
                    <a:pt x="271" y="15"/>
                  </a:lnTo>
                  <a:cubicBezTo>
                    <a:pt x="257" y="15"/>
                    <a:pt x="230" y="15"/>
                    <a:pt x="203" y="28"/>
                  </a:cubicBezTo>
                  <a:cubicBezTo>
                    <a:pt x="82" y="69"/>
                    <a:pt x="0" y="204"/>
                    <a:pt x="54" y="326"/>
                  </a:cubicBezTo>
                  <a:cubicBezTo>
                    <a:pt x="82" y="475"/>
                    <a:pt x="122" y="623"/>
                    <a:pt x="176" y="772"/>
                  </a:cubicBezTo>
                  <a:lnTo>
                    <a:pt x="190" y="840"/>
                  </a:lnTo>
                  <a:lnTo>
                    <a:pt x="325" y="1246"/>
                  </a:lnTo>
                  <a:lnTo>
                    <a:pt x="352" y="1341"/>
                  </a:lnTo>
                  <a:cubicBezTo>
                    <a:pt x="460" y="1679"/>
                    <a:pt x="555" y="2017"/>
                    <a:pt x="663" y="2355"/>
                  </a:cubicBezTo>
                  <a:cubicBezTo>
                    <a:pt x="853" y="3018"/>
                    <a:pt x="1015" y="3681"/>
                    <a:pt x="1137" y="4358"/>
                  </a:cubicBezTo>
                  <a:cubicBezTo>
                    <a:pt x="1259" y="5035"/>
                    <a:pt x="1326" y="5711"/>
                    <a:pt x="1353" y="6388"/>
                  </a:cubicBezTo>
                  <a:cubicBezTo>
                    <a:pt x="1381" y="7064"/>
                    <a:pt x="1353" y="7754"/>
                    <a:pt x="1299" y="8431"/>
                  </a:cubicBezTo>
                  <a:cubicBezTo>
                    <a:pt x="1272" y="8674"/>
                    <a:pt x="1232" y="8932"/>
                    <a:pt x="1178" y="9256"/>
                  </a:cubicBezTo>
                  <a:cubicBezTo>
                    <a:pt x="1123" y="9540"/>
                    <a:pt x="1069" y="9825"/>
                    <a:pt x="988" y="10095"/>
                  </a:cubicBezTo>
                  <a:cubicBezTo>
                    <a:pt x="975" y="10122"/>
                    <a:pt x="988" y="10149"/>
                    <a:pt x="1002" y="10176"/>
                  </a:cubicBezTo>
                  <a:cubicBezTo>
                    <a:pt x="1015" y="10190"/>
                    <a:pt x="1029" y="10217"/>
                    <a:pt x="1056" y="10217"/>
                  </a:cubicBezTo>
                  <a:lnTo>
                    <a:pt x="1083" y="10217"/>
                  </a:lnTo>
                  <a:cubicBezTo>
                    <a:pt x="1123" y="10217"/>
                    <a:pt x="1164" y="10190"/>
                    <a:pt x="1178" y="10136"/>
                  </a:cubicBezTo>
                  <a:cubicBezTo>
                    <a:pt x="1299" y="9730"/>
                    <a:pt x="1448" y="9189"/>
                    <a:pt x="1556" y="8634"/>
                  </a:cubicBezTo>
                  <a:cubicBezTo>
                    <a:pt x="1611" y="8309"/>
                    <a:pt x="1651" y="8079"/>
                    <a:pt x="1678" y="7863"/>
                  </a:cubicBezTo>
                  <a:cubicBezTo>
                    <a:pt x="1719" y="7646"/>
                    <a:pt x="1746" y="7362"/>
                    <a:pt x="1773" y="7078"/>
                  </a:cubicBezTo>
                  <a:cubicBezTo>
                    <a:pt x="1786" y="6780"/>
                    <a:pt x="1800" y="6537"/>
                    <a:pt x="1800" y="6306"/>
                  </a:cubicBezTo>
                  <a:cubicBezTo>
                    <a:pt x="1800" y="6063"/>
                    <a:pt x="1800" y="5779"/>
                    <a:pt x="1786" y="5522"/>
                  </a:cubicBezTo>
                  <a:cubicBezTo>
                    <a:pt x="1773" y="5224"/>
                    <a:pt x="1759" y="4967"/>
                    <a:pt x="1746" y="4750"/>
                  </a:cubicBezTo>
                  <a:cubicBezTo>
                    <a:pt x="1719" y="4520"/>
                    <a:pt x="1692" y="4236"/>
                    <a:pt x="1651" y="3979"/>
                  </a:cubicBezTo>
                  <a:cubicBezTo>
                    <a:pt x="1556" y="3303"/>
                    <a:pt x="1421" y="2653"/>
                    <a:pt x="1245" y="2004"/>
                  </a:cubicBezTo>
                  <a:cubicBezTo>
                    <a:pt x="1150" y="1679"/>
                    <a:pt x="1042" y="1368"/>
                    <a:pt x="920" y="1056"/>
                  </a:cubicBezTo>
                  <a:cubicBezTo>
                    <a:pt x="866" y="908"/>
                    <a:pt x="812" y="759"/>
                    <a:pt x="731" y="596"/>
                  </a:cubicBezTo>
                  <a:cubicBezTo>
                    <a:pt x="663" y="434"/>
                    <a:pt x="582" y="272"/>
                    <a:pt x="487" y="123"/>
                  </a:cubicBezTo>
                  <a:cubicBezTo>
                    <a:pt x="433" y="55"/>
                    <a:pt x="366" y="1"/>
                    <a:pt x="271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1" name="Google Shape;4161;p68"/>
            <p:cNvSpPr>
              <a:spLocks/>
            </p:cNvSpPr>
            <p:nvPr/>
          </p:nvSpPr>
          <p:spPr bwMode="auto">
            <a:xfrm>
              <a:off x="4294825" y="3245425"/>
              <a:ext cx="498650" cy="496950"/>
            </a:xfrm>
            <a:custGeom>
              <a:avLst/>
              <a:gdLst>
                <a:gd name="T0" fmla="*/ 182350 w 19946"/>
                <a:gd name="T1" fmla="*/ 25 h 19878"/>
                <a:gd name="T2" fmla="*/ 164750 w 19946"/>
                <a:gd name="T3" fmla="*/ 1375 h 19878"/>
                <a:gd name="T4" fmla="*/ 113675 w 19946"/>
                <a:gd name="T5" fmla="*/ 21325 h 19878"/>
                <a:gd name="T6" fmla="*/ 71400 w 19946"/>
                <a:gd name="T7" fmla="*/ 60900 h 19878"/>
                <a:gd name="T8" fmla="*/ 38925 w 19946"/>
                <a:gd name="T9" fmla="*/ 112675 h 19878"/>
                <a:gd name="T10" fmla="*/ 3725 w 19946"/>
                <a:gd name="T11" fmla="*/ 226325 h 19878"/>
                <a:gd name="T12" fmla="*/ 1375 w 19946"/>
                <a:gd name="T13" fmla="*/ 289575 h 19878"/>
                <a:gd name="T14" fmla="*/ 13550 w 19946"/>
                <a:gd name="T15" fmla="*/ 353175 h 19878"/>
                <a:gd name="T16" fmla="*/ 25050 w 19946"/>
                <a:gd name="T17" fmla="*/ 381925 h 19878"/>
                <a:gd name="T18" fmla="*/ 40600 w 19946"/>
                <a:gd name="T19" fmla="*/ 408325 h 19878"/>
                <a:gd name="T20" fmla="*/ 82900 w 19946"/>
                <a:gd name="T21" fmla="*/ 449925 h 19878"/>
                <a:gd name="T22" fmla="*/ 140050 w 19946"/>
                <a:gd name="T23" fmla="*/ 472925 h 19878"/>
                <a:gd name="T24" fmla="*/ 170500 w 19946"/>
                <a:gd name="T25" fmla="*/ 475300 h 19878"/>
                <a:gd name="T26" fmla="*/ 174225 w 19946"/>
                <a:gd name="T27" fmla="*/ 475300 h 19878"/>
                <a:gd name="T28" fmla="*/ 215500 w 19946"/>
                <a:gd name="T29" fmla="*/ 469550 h 19878"/>
                <a:gd name="T30" fmla="*/ 219550 w 19946"/>
                <a:gd name="T31" fmla="*/ 471925 h 19878"/>
                <a:gd name="T32" fmla="*/ 247300 w 19946"/>
                <a:gd name="T33" fmla="*/ 484100 h 19878"/>
                <a:gd name="T34" fmla="*/ 277400 w 19946"/>
                <a:gd name="T35" fmla="*/ 491875 h 19878"/>
                <a:gd name="T36" fmla="*/ 308525 w 19946"/>
                <a:gd name="T37" fmla="*/ 496275 h 19878"/>
                <a:gd name="T38" fmla="*/ 334225 w 19946"/>
                <a:gd name="T39" fmla="*/ 496950 h 19878"/>
                <a:gd name="T40" fmla="*/ 369425 w 19946"/>
                <a:gd name="T41" fmla="*/ 495600 h 19878"/>
                <a:gd name="T42" fmla="*/ 399525 w 19946"/>
                <a:gd name="T43" fmla="*/ 491200 h 19878"/>
                <a:gd name="T44" fmla="*/ 430650 w 19946"/>
                <a:gd name="T45" fmla="*/ 483075 h 19878"/>
                <a:gd name="T46" fmla="*/ 490175 w 19946"/>
                <a:gd name="T47" fmla="*/ 455675 h 19878"/>
                <a:gd name="T48" fmla="*/ 498625 w 19946"/>
                <a:gd name="T49" fmla="*/ 449925 h 19878"/>
                <a:gd name="T50" fmla="*/ 498625 w 19946"/>
                <a:gd name="T51" fmla="*/ 449925 h 19878"/>
                <a:gd name="T52" fmla="*/ 488475 w 19946"/>
                <a:gd name="T53" fmla="*/ 453975 h 19878"/>
                <a:gd name="T54" fmla="*/ 453300 w 19946"/>
                <a:gd name="T55" fmla="*/ 464475 h 19878"/>
                <a:gd name="T56" fmla="*/ 439775 w 19946"/>
                <a:gd name="T57" fmla="*/ 467525 h 19878"/>
                <a:gd name="T58" fmla="*/ 428275 w 19946"/>
                <a:gd name="T59" fmla="*/ 469875 h 19878"/>
                <a:gd name="T60" fmla="*/ 403925 w 19946"/>
                <a:gd name="T61" fmla="*/ 472925 h 19878"/>
                <a:gd name="T62" fmla="*/ 372450 w 19946"/>
                <a:gd name="T63" fmla="*/ 474625 h 19878"/>
                <a:gd name="T64" fmla="*/ 343025 w 19946"/>
                <a:gd name="T65" fmla="*/ 472925 h 19878"/>
                <a:gd name="T66" fmla="*/ 312925 w 19946"/>
                <a:gd name="T67" fmla="*/ 468525 h 19878"/>
                <a:gd name="T68" fmla="*/ 284175 w 19946"/>
                <a:gd name="T69" fmla="*/ 460075 h 19878"/>
                <a:gd name="T70" fmla="*/ 258125 w 19946"/>
                <a:gd name="T71" fmla="*/ 447550 h 19878"/>
                <a:gd name="T72" fmla="*/ 235450 w 19946"/>
                <a:gd name="T73" fmla="*/ 431325 h 19878"/>
                <a:gd name="T74" fmla="*/ 216500 w 19946"/>
                <a:gd name="T75" fmla="*/ 410000 h 19878"/>
                <a:gd name="T76" fmla="*/ 209075 w 19946"/>
                <a:gd name="T77" fmla="*/ 397500 h 19878"/>
                <a:gd name="T78" fmla="*/ 203650 w 19946"/>
                <a:gd name="T79" fmla="*/ 385325 h 19878"/>
                <a:gd name="T80" fmla="*/ 194525 w 19946"/>
                <a:gd name="T81" fmla="*/ 393775 h 19878"/>
                <a:gd name="T82" fmla="*/ 185050 w 19946"/>
                <a:gd name="T83" fmla="*/ 400200 h 19878"/>
                <a:gd name="T84" fmla="*/ 166100 w 19946"/>
                <a:gd name="T85" fmla="*/ 407300 h 19878"/>
                <a:gd name="T86" fmla="*/ 158675 w 19946"/>
                <a:gd name="T87" fmla="*/ 407650 h 19878"/>
                <a:gd name="T88" fmla="*/ 155950 w 19946"/>
                <a:gd name="T89" fmla="*/ 407650 h 19878"/>
                <a:gd name="T90" fmla="*/ 146825 w 19946"/>
                <a:gd name="T91" fmla="*/ 406300 h 19878"/>
                <a:gd name="T92" fmla="*/ 128900 w 19946"/>
                <a:gd name="T93" fmla="*/ 398850 h 19878"/>
                <a:gd name="T94" fmla="*/ 103525 w 19946"/>
                <a:gd name="T95" fmla="*/ 375850 h 19878"/>
                <a:gd name="T96" fmla="*/ 93050 w 19946"/>
                <a:gd name="T97" fmla="*/ 360950 h 19878"/>
                <a:gd name="T98" fmla="*/ 83575 w 19946"/>
                <a:gd name="T99" fmla="*/ 343375 h 19878"/>
                <a:gd name="T100" fmla="*/ 70025 w 19946"/>
                <a:gd name="T101" fmla="*/ 305475 h 19878"/>
                <a:gd name="T102" fmla="*/ 62250 w 19946"/>
                <a:gd name="T103" fmla="*/ 264900 h 19878"/>
                <a:gd name="T104" fmla="*/ 63950 w 19946"/>
                <a:gd name="T105" fmla="*/ 182000 h 19878"/>
                <a:gd name="T106" fmla="*/ 72400 w 19946"/>
                <a:gd name="T107" fmla="*/ 141750 h 19878"/>
                <a:gd name="T108" fmla="*/ 85925 w 19946"/>
                <a:gd name="T109" fmla="*/ 103875 h 19878"/>
                <a:gd name="T110" fmla="*/ 105550 w 19946"/>
                <a:gd name="T111" fmla="*/ 68000 h 19878"/>
                <a:gd name="T112" fmla="*/ 130600 w 19946"/>
                <a:gd name="T113" fmla="*/ 36225 h 19878"/>
                <a:gd name="T114" fmla="*/ 138025 w 19946"/>
                <a:gd name="T115" fmla="*/ 28425 h 19878"/>
                <a:gd name="T116" fmla="*/ 145475 w 19946"/>
                <a:gd name="T117" fmla="*/ 21675 h 19878"/>
                <a:gd name="T118" fmla="*/ 162050 w 19946"/>
                <a:gd name="T119" fmla="*/ 10500 h 19878"/>
                <a:gd name="T120" fmla="*/ 179650 w 19946"/>
                <a:gd name="T121" fmla="*/ 2050 h 19878"/>
                <a:gd name="T122" fmla="*/ 184375 w 19946"/>
                <a:gd name="T123" fmla="*/ 25 h 19878"/>
                <a:gd name="T124" fmla="*/ 182350 w 19946"/>
                <a:gd name="T125" fmla="*/ 25 h 1987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946" h="19878" extrusionOk="0">
                  <a:moveTo>
                    <a:pt x="7294" y="1"/>
                  </a:moveTo>
                  <a:cubicBezTo>
                    <a:pt x="7050" y="1"/>
                    <a:pt x="6820" y="28"/>
                    <a:pt x="6590" y="55"/>
                  </a:cubicBezTo>
                  <a:cubicBezTo>
                    <a:pt x="5859" y="163"/>
                    <a:pt x="5156" y="447"/>
                    <a:pt x="4547" y="853"/>
                  </a:cubicBezTo>
                  <a:cubicBezTo>
                    <a:pt x="3897" y="1286"/>
                    <a:pt x="3329" y="1827"/>
                    <a:pt x="2856" y="2436"/>
                  </a:cubicBezTo>
                  <a:cubicBezTo>
                    <a:pt x="2341" y="3072"/>
                    <a:pt x="1908" y="3776"/>
                    <a:pt x="1557" y="4507"/>
                  </a:cubicBezTo>
                  <a:cubicBezTo>
                    <a:pt x="853" y="5941"/>
                    <a:pt x="379" y="7470"/>
                    <a:pt x="149" y="9053"/>
                  </a:cubicBezTo>
                  <a:cubicBezTo>
                    <a:pt x="28" y="9892"/>
                    <a:pt x="1" y="10731"/>
                    <a:pt x="55" y="11583"/>
                  </a:cubicBezTo>
                  <a:cubicBezTo>
                    <a:pt x="109" y="12449"/>
                    <a:pt x="271" y="13302"/>
                    <a:pt x="542" y="14127"/>
                  </a:cubicBezTo>
                  <a:cubicBezTo>
                    <a:pt x="664" y="14520"/>
                    <a:pt x="826" y="14912"/>
                    <a:pt x="1002" y="15277"/>
                  </a:cubicBezTo>
                  <a:cubicBezTo>
                    <a:pt x="1191" y="15656"/>
                    <a:pt x="1394" y="16008"/>
                    <a:pt x="1624" y="16333"/>
                  </a:cubicBezTo>
                  <a:cubicBezTo>
                    <a:pt x="2071" y="16996"/>
                    <a:pt x="2653" y="17564"/>
                    <a:pt x="3316" y="17997"/>
                  </a:cubicBezTo>
                  <a:cubicBezTo>
                    <a:pt x="4006" y="18457"/>
                    <a:pt x="4777" y="18768"/>
                    <a:pt x="5602" y="18917"/>
                  </a:cubicBezTo>
                  <a:cubicBezTo>
                    <a:pt x="6008" y="18985"/>
                    <a:pt x="6414" y="19012"/>
                    <a:pt x="6820" y="19012"/>
                  </a:cubicBezTo>
                  <a:lnTo>
                    <a:pt x="6969" y="19012"/>
                  </a:lnTo>
                  <a:cubicBezTo>
                    <a:pt x="7524" y="19012"/>
                    <a:pt x="8079" y="18931"/>
                    <a:pt x="8620" y="18782"/>
                  </a:cubicBezTo>
                  <a:cubicBezTo>
                    <a:pt x="8674" y="18822"/>
                    <a:pt x="8728" y="18850"/>
                    <a:pt x="8782" y="18877"/>
                  </a:cubicBezTo>
                  <a:cubicBezTo>
                    <a:pt x="9134" y="19080"/>
                    <a:pt x="9513" y="19242"/>
                    <a:pt x="9892" y="19364"/>
                  </a:cubicBezTo>
                  <a:cubicBezTo>
                    <a:pt x="10284" y="19499"/>
                    <a:pt x="10677" y="19607"/>
                    <a:pt x="11096" y="19675"/>
                  </a:cubicBezTo>
                  <a:cubicBezTo>
                    <a:pt x="11488" y="19756"/>
                    <a:pt x="11908" y="19810"/>
                    <a:pt x="12341" y="19851"/>
                  </a:cubicBezTo>
                  <a:cubicBezTo>
                    <a:pt x="12693" y="19864"/>
                    <a:pt x="13045" y="19878"/>
                    <a:pt x="13369" y="19878"/>
                  </a:cubicBezTo>
                  <a:cubicBezTo>
                    <a:pt x="13816" y="19878"/>
                    <a:pt x="14289" y="19864"/>
                    <a:pt x="14777" y="19824"/>
                  </a:cubicBezTo>
                  <a:cubicBezTo>
                    <a:pt x="15169" y="19783"/>
                    <a:pt x="15575" y="19729"/>
                    <a:pt x="15981" y="19648"/>
                  </a:cubicBezTo>
                  <a:cubicBezTo>
                    <a:pt x="16400" y="19567"/>
                    <a:pt x="16820" y="19458"/>
                    <a:pt x="17226" y="19323"/>
                  </a:cubicBezTo>
                  <a:cubicBezTo>
                    <a:pt x="18065" y="19052"/>
                    <a:pt x="18863" y="18687"/>
                    <a:pt x="19607" y="18227"/>
                  </a:cubicBezTo>
                  <a:cubicBezTo>
                    <a:pt x="19729" y="18146"/>
                    <a:pt x="19837" y="18078"/>
                    <a:pt x="19945" y="17997"/>
                  </a:cubicBezTo>
                  <a:lnTo>
                    <a:pt x="19539" y="18159"/>
                  </a:lnTo>
                  <a:cubicBezTo>
                    <a:pt x="19079" y="18322"/>
                    <a:pt x="18606" y="18457"/>
                    <a:pt x="18132" y="18579"/>
                  </a:cubicBezTo>
                  <a:cubicBezTo>
                    <a:pt x="17956" y="18619"/>
                    <a:pt x="17780" y="18660"/>
                    <a:pt x="17591" y="18701"/>
                  </a:cubicBezTo>
                  <a:cubicBezTo>
                    <a:pt x="17415" y="18741"/>
                    <a:pt x="17280" y="18768"/>
                    <a:pt x="17131" y="18795"/>
                  </a:cubicBezTo>
                  <a:cubicBezTo>
                    <a:pt x="16806" y="18850"/>
                    <a:pt x="16481" y="18890"/>
                    <a:pt x="16157" y="18917"/>
                  </a:cubicBezTo>
                  <a:cubicBezTo>
                    <a:pt x="15737" y="18958"/>
                    <a:pt x="15318" y="18985"/>
                    <a:pt x="14898" y="18985"/>
                  </a:cubicBezTo>
                  <a:cubicBezTo>
                    <a:pt x="14479" y="18985"/>
                    <a:pt x="14100" y="18958"/>
                    <a:pt x="13721" y="18917"/>
                  </a:cubicBezTo>
                  <a:cubicBezTo>
                    <a:pt x="13315" y="18877"/>
                    <a:pt x="12909" y="18822"/>
                    <a:pt x="12517" y="18741"/>
                  </a:cubicBezTo>
                  <a:cubicBezTo>
                    <a:pt x="12124" y="18647"/>
                    <a:pt x="11746" y="18538"/>
                    <a:pt x="11367" y="18403"/>
                  </a:cubicBezTo>
                  <a:cubicBezTo>
                    <a:pt x="11001" y="18268"/>
                    <a:pt x="10663" y="18105"/>
                    <a:pt x="10325" y="17902"/>
                  </a:cubicBezTo>
                  <a:cubicBezTo>
                    <a:pt x="10000" y="17713"/>
                    <a:pt x="9689" y="17496"/>
                    <a:pt x="9418" y="17253"/>
                  </a:cubicBezTo>
                  <a:cubicBezTo>
                    <a:pt x="9134" y="16996"/>
                    <a:pt x="8877" y="16712"/>
                    <a:pt x="8660" y="16400"/>
                  </a:cubicBezTo>
                  <a:cubicBezTo>
                    <a:pt x="8552" y="16238"/>
                    <a:pt x="8457" y="16062"/>
                    <a:pt x="8363" y="15900"/>
                  </a:cubicBezTo>
                  <a:cubicBezTo>
                    <a:pt x="8282" y="15724"/>
                    <a:pt x="8214" y="15575"/>
                    <a:pt x="8146" y="15413"/>
                  </a:cubicBezTo>
                  <a:cubicBezTo>
                    <a:pt x="8024" y="15534"/>
                    <a:pt x="7903" y="15643"/>
                    <a:pt x="7781" y="15751"/>
                  </a:cubicBezTo>
                  <a:cubicBezTo>
                    <a:pt x="7659" y="15846"/>
                    <a:pt x="7537" y="15940"/>
                    <a:pt x="7402" y="16008"/>
                  </a:cubicBezTo>
                  <a:cubicBezTo>
                    <a:pt x="7172" y="16157"/>
                    <a:pt x="6915" y="16238"/>
                    <a:pt x="6644" y="16292"/>
                  </a:cubicBezTo>
                  <a:cubicBezTo>
                    <a:pt x="6550" y="16292"/>
                    <a:pt x="6441" y="16306"/>
                    <a:pt x="6347" y="16306"/>
                  </a:cubicBezTo>
                  <a:lnTo>
                    <a:pt x="6238" y="16306"/>
                  </a:lnTo>
                  <a:cubicBezTo>
                    <a:pt x="6117" y="16306"/>
                    <a:pt x="5995" y="16279"/>
                    <a:pt x="5873" y="16252"/>
                  </a:cubicBezTo>
                  <a:cubicBezTo>
                    <a:pt x="5616" y="16184"/>
                    <a:pt x="5372" y="16089"/>
                    <a:pt x="5156" y="15954"/>
                  </a:cubicBezTo>
                  <a:cubicBezTo>
                    <a:pt x="4763" y="15710"/>
                    <a:pt x="4425" y="15399"/>
                    <a:pt x="4141" y="15034"/>
                  </a:cubicBezTo>
                  <a:cubicBezTo>
                    <a:pt x="3992" y="14844"/>
                    <a:pt x="3843" y="14641"/>
                    <a:pt x="3722" y="14438"/>
                  </a:cubicBezTo>
                  <a:cubicBezTo>
                    <a:pt x="3586" y="14208"/>
                    <a:pt x="3451" y="13978"/>
                    <a:pt x="3343" y="13735"/>
                  </a:cubicBezTo>
                  <a:cubicBezTo>
                    <a:pt x="3126" y="13248"/>
                    <a:pt x="2937" y="12733"/>
                    <a:pt x="2801" y="12219"/>
                  </a:cubicBezTo>
                  <a:cubicBezTo>
                    <a:pt x="2653" y="11678"/>
                    <a:pt x="2558" y="11150"/>
                    <a:pt x="2490" y="10596"/>
                  </a:cubicBezTo>
                  <a:cubicBezTo>
                    <a:pt x="2368" y="9500"/>
                    <a:pt x="2382" y="8376"/>
                    <a:pt x="2558" y="7280"/>
                  </a:cubicBezTo>
                  <a:cubicBezTo>
                    <a:pt x="2626" y="6739"/>
                    <a:pt x="2747" y="6198"/>
                    <a:pt x="2896" y="5670"/>
                  </a:cubicBezTo>
                  <a:cubicBezTo>
                    <a:pt x="3031" y="5156"/>
                    <a:pt x="3221" y="4642"/>
                    <a:pt x="3437" y="4155"/>
                  </a:cubicBezTo>
                  <a:cubicBezTo>
                    <a:pt x="3654" y="3654"/>
                    <a:pt x="3925" y="3167"/>
                    <a:pt x="4222" y="2720"/>
                  </a:cubicBezTo>
                  <a:cubicBezTo>
                    <a:pt x="4520" y="2260"/>
                    <a:pt x="4845" y="1841"/>
                    <a:pt x="5224" y="1449"/>
                  </a:cubicBezTo>
                  <a:cubicBezTo>
                    <a:pt x="5318" y="1340"/>
                    <a:pt x="5413" y="1246"/>
                    <a:pt x="5521" y="1137"/>
                  </a:cubicBezTo>
                  <a:cubicBezTo>
                    <a:pt x="5616" y="1043"/>
                    <a:pt x="5711" y="961"/>
                    <a:pt x="5819" y="867"/>
                  </a:cubicBezTo>
                  <a:cubicBezTo>
                    <a:pt x="6022" y="704"/>
                    <a:pt x="6252" y="555"/>
                    <a:pt x="6482" y="420"/>
                  </a:cubicBezTo>
                  <a:cubicBezTo>
                    <a:pt x="6712" y="298"/>
                    <a:pt x="6942" y="190"/>
                    <a:pt x="7186" y="82"/>
                  </a:cubicBezTo>
                  <a:lnTo>
                    <a:pt x="7375" y="1"/>
                  </a:lnTo>
                  <a:lnTo>
                    <a:pt x="7294" y="1"/>
                  </a:ln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2" name="Google Shape;4162;p68"/>
            <p:cNvSpPr>
              <a:spLocks/>
            </p:cNvSpPr>
            <p:nvPr/>
          </p:nvSpPr>
          <p:spPr bwMode="auto">
            <a:xfrm>
              <a:off x="4367550" y="3465300"/>
              <a:ext cx="21000" cy="37325"/>
            </a:xfrm>
            <a:custGeom>
              <a:avLst/>
              <a:gdLst>
                <a:gd name="T0" fmla="*/ 10500 w 840"/>
                <a:gd name="T1" fmla="*/ 25 h 1493"/>
                <a:gd name="T2" fmla="*/ 3750 w 840"/>
                <a:gd name="T3" fmla="*/ 4425 h 1493"/>
                <a:gd name="T4" fmla="*/ 3750 w 840"/>
                <a:gd name="T5" fmla="*/ 4075 h 1493"/>
                <a:gd name="T6" fmla="*/ 2050 w 840"/>
                <a:gd name="T7" fmla="*/ 7125 h 1493"/>
                <a:gd name="T8" fmla="*/ 700 w 840"/>
                <a:gd name="T9" fmla="*/ 11525 h 1493"/>
                <a:gd name="T10" fmla="*/ 25 w 840"/>
                <a:gd name="T11" fmla="*/ 19975 h 1493"/>
                <a:gd name="T12" fmla="*/ 1375 w 840"/>
                <a:gd name="T13" fmla="*/ 28450 h 1493"/>
                <a:gd name="T14" fmla="*/ 3400 w 840"/>
                <a:gd name="T15" fmla="*/ 32500 h 1493"/>
                <a:gd name="T16" fmla="*/ 6100 w 840"/>
                <a:gd name="T17" fmla="*/ 35875 h 1493"/>
                <a:gd name="T18" fmla="*/ 9950 w 840"/>
                <a:gd name="T19" fmla="*/ 37325 h 1493"/>
                <a:gd name="T20" fmla="*/ 10850 w 840"/>
                <a:gd name="T21" fmla="*/ 37225 h 1493"/>
                <a:gd name="T22" fmla="*/ 12525 w 840"/>
                <a:gd name="T23" fmla="*/ 36900 h 1493"/>
                <a:gd name="T24" fmla="*/ 15250 w 840"/>
                <a:gd name="T25" fmla="*/ 34875 h 1493"/>
                <a:gd name="T26" fmla="*/ 18950 w 840"/>
                <a:gd name="T27" fmla="*/ 28450 h 1493"/>
                <a:gd name="T28" fmla="*/ 20325 w 840"/>
                <a:gd name="T29" fmla="*/ 24050 h 1493"/>
                <a:gd name="T30" fmla="*/ 18950 w 840"/>
                <a:gd name="T31" fmla="*/ 10500 h 1493"/>
                <a:gd name="T32" fmla="*/ 17950 w 840"/>
                <a:gd name="T33" fmla="*/ 7125 h 1493"/>
                <a:gd name="T34" fmla="*/ 17275 w 840"/>
                <a:gd name="T35" fmla="*/ 5775 h 1493"/>
                <a:gd name="T36" fmla="*/ 11175 w 840"/>
                <a:gd name="T37" fmla="*/ 25 h 1493"/>
                <a:gd name="T38" fmla="*/ 10500 w 840"/>
                <a:gd name="T39" fmla="*/ 25 h 149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40" h="1493" extrusionOk="0">
                  <a:moveTo>
                    <a:pt x="420" y="1"/>
                  </a:moveTo>
                  <a:cubicBezTo>
                    <a:pt x="312" y="14"/>
                    <a:pt x="204" y="69"/>
                    <a:pt x="150" y="177"/>
                  </a:cubicBezTo>
                  <a:lnTo>
                    <a:pt x="150" y="163"/>
                  </a:lnTo>
                  <a:cubicBezTo>
                    <a:pt x="122" y="204"/>
                    <a:pt x="95" y="244"/>
                    <a:pt x="82" y="285"/>
                  </a:cubicBezTo>
                  <a:cubicBezTo>
                    <a:pt x="55" y="353"/>
                    <a:pt x="41" y="407"/>
                    <a:pt x="28" y="461"/>
                  </a:cubicBezTo>
                  <a:cubicBezTo>
                    <a:pt x="1" y="583"/>
                    <a:pt x="1" y="691"/>
                    <a:pt x="1" y="799"/>
                  </a:cubicBezTo>
                  <a:cubicBezTo>
                    <a:pt x="1" y="921"/>
                    <a:pt x="14" y="1029"/>
                    <a:pt x="55" y="1138"/>
                  </a:cubicBezTo>
                  <a:cubicBezTo>
                    <a:pt x="68" y="1192"/>
                    <a:pt x="95" y="1246"/>
                    <a:pt x="136" y="1300"/>
                  </a:cubicBezTo>
                  <a:cubicBezTo>
                    <a:pt x="163" y="1354"/>
                    <a:pt x="204" y="1395"/>
                    <a:pt x="244" y="1435"/>
                  </a:cubicBezTo>
                  <a:cubicBezTo>
                    <a:pt x="289" y="1469"/>
                    <a:pt x="343" y="1493"/>
                    <a:pt x="398" y="1493"/>
                  </a:cubicBezTo>
                  <a:cubicBezTo>
                    <a:pt x="410" y="1493"/>
                    <a:pt x="422" y="1492"/>
                    <a:pt x="434" y="1489"/>
                  </a:cubicBezTo>
                  <a:lnTo>
                    <a:pt x="501" y="1476"/>
                  </a:lnTo>
                  <a:cubicBezTo>
                    <a:pt x="542" y="1449"/>
                    <a:pt x="583" y="1422"/>
                    <a:pt x="610" y="1395"/>
                  </a:cubicBezTo>
                  <a:cubicBezTo>
                    <a:pt x="677" y="1313"/>
                    <a:pt x="731" y="1232"/>
                    <a:pt x="758" y="1138"/>
                  </a:cubicBezTo>
                  <a:cubicBezTo>
                    <a:pt x="786" y="1083"/>
                    <a:pt x="799" y="1029"/>
                    <a:pt x="813" y="962"/>
                  </a:cubicBezTo>
                  <a:cubicBezTo>
                    <a:pt x="840" y="786"/>
                    <a:pt x="813" y="596"/>
                    <a:pt x="758" y="420"/>
                  </a:cubicBezTo>
                  <a:cubicBezTo>
                    <a:pt x="745" y="366"/>
                    <a:pt x="731" y="326"/>
                    <a:pt x="718" y="285"/>
                  </a:cubicBezTo>
                  <a:cubicBezTo>
                    <a:pt x="704" y="244"/>
                    <a:pt x="704" y="258"/>
                    <a:pt x="691" y="231"/>
                  </a:cubicBezTo>
                  <a:cubicBezTo>
                    <a:pt x="664" y="123"/>
                    <a:pt x="569" y="28"/>
                    <a:pt x="447" y="1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3" name="Google Shape;4163;p68"/>
            <p:cNvSpPr>
              <a:spLocks/>
            </p:cNvSpPr>
            <p:nvPr/>
          </p:nvSpPr>
          <p:spPr bwMode="auto">
            <a:xfrm>
              <a:off x="4386500" y="3408150"/>
              <a:ext cx="33850" cy="54475"/>
            </a:xfrm>
            <a:custGeom>
              <a:avLst/>
              <a:gdLst>
                <a:gd name="T0" fmla="*/ 20300 w 1354"/>
                <a:gd name="T1" fmla="*/ 0 h 2179"/>
                <a:gd name="T2" fmla="*/ 18275 w 1354"/>
                <a:gd name="T3" fmla="*/ 350 h 2179"/>
                <a:gd name="T4" fmla="*/ 4400 w 1354"/>
                <a:gd name="T5" fmla="*/ 14200 h 2179"/>
                <a:gd name="T6" fmla="*/ 1025 w 1354"/>
                <a:gd name="T7" fmla="*/ 24350 h 2179"/>
                <a:gd name="T8" fmla="*/ 0 w 1354"/>
                <a:gd name="T9" fmla="*/ 34850 h 2179"/>
                <a:gd name="T10" fmla="*/ 1700 w 1354"/>
                <a:gd name="T11" fmla="*/ 41950 h 2179"/>
                <a:gd name="T12" fmla="*/ 1700 w 1354"/>
                <a:gd name="T13" fmla="*/ 42300 h 2179"/>
                <a:gd name="T14" fmla="*/ 6100 w 1354"/>
                <a:gd name="T15" fmla="*/ 50400 h 2179"/>
                <a:gd name="T16" fmla="*/ 14900 w 1354"/>
                <a:gd name="T17" fmla="*/ 54475 h 2179"/>
                <a:gd name="T18" fmla="*/ 19300 w 1354"/>
                <a:gd name="T19" fmla="*/ 53450 h 2179"/>
                <a:gd name="T20" fmla="*/ 23025 w 1354"/>
                <a:gd name="T21" fmla="*/ 51075 h 2179"/>
                <a:gd name="T22" fmla="*/ 32475 w 1354"/>
                <a:gd name="T23" fmla="*/ 31800 h 2179"/>
                <a:gd name="T24" fmla="*/ 33850 w 1354"/>
                <a:gd name="T25" fmla="*/ 21650 h 2179"/>
                <a:gd name="T26" fmla="*/ 32825 w 1354"/>
                <a:gd name="T27" fmla="*/ 11500 h 2179"/>
                <a:gd name="T28" fmla="*/ 31125 w 1354"/>
                <a:gd name="T29" fmla="*/ 7775 h 2179"/>
                <a:gd name="T30" fmla="*/ 29450 w 1354"/>
                <a:gd name="T31" fmla="*/ 5075 h 2179"/>
                <a:gd name="T32" fmla="*/ 27400 w 1354"/>
                <a:gd name="T33" fmla="*/ 2700 h 2179"/>
                <a:gd name="T34" fmla="*/ 20300 w 1354"/>
                <a:gd name="T35" fmla="*/ 0 h 21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54" h="2179" extrusionOk="0">
                  <a:moveTo>
                    <a:pt x="812" y="0"/>
                  </a:moveTo>
                  <a:cubicBezTo>
                    <a:pt x="785" y="0"/>
                    <a:pt x="758" y="14"/>
                    <a:pt x="731" y="14"/>
                  </a:cubicBezTo>
                  <a:cubicBezTo>
                    <a:pt x="461" y="81"/>
                    <a:pt x="298" y="325"/>
                    <a:pt x="176" y="568"/>
                  </a:cubicBezTo>
                  <a:cubicBezTo>
                    <a:pt x="122" y="690"/>
                    <a:pt x="68" y="839"/>
                    <a:pt x="41" y="974"/>
                  </a:cubicBezTo>
                  <a:cubicBezTo>
                    <a:pt x="14" y="1110"/>
                    <a:pt x="0" y="1245"/>
                    <a:pt x="0" y="1394"/>
                  </a:cubicBezTo>
                  <a:cubicBezTo>
                    <a:pt x="0" y="1489"/>
                    <a:pt x="28" y="1583"/>
                    <a:pt x="68" y="1678"/>
                  </a:cubicBezTo>
                  <a:lnTo>
                    <a:pt x="68" y="1692"/>
                  </a:lnTo>
                  <a:cubicBezTo>
                    <a:pt x="95" y="1813"/>
                    <a:pt x="149" y="1922"/>
                    <a:pt x="244" y="2016"/>
                  </a:cubicBezTo>
                  <a:cubicBezTo>
                    <a:pt x="339" y="2111"/>
                    <a:pt x="461" y="2165"/>
                    <a:pt x="596" y="2179"/>
                  </a:cubicBezTo>
                  <a:cubicBezTo>
                    <a:pt x="650" y="2179"/>
                    <a:pt x="718" y="2165"/>
                    <a:pt x="772" y="2138"/>
                  </a:cubicBezTo>
                  <a:cubicBezTo>
                    <a:pt x="826" y="2111"/>
                    <a:pt x="880" y="2084"/>
                    <a:pt x="921" y="2043"/>
                  </a:cubicBezTo>
                  <a:cubicBezTo>
                    <a:pt x="1124" y="1827"/>
                    <a:pt x="1245" y="1556"/>
                    <a:pt x="1299" y="1272"/>
                  </a:cubicBezTo>
                  <a:cubicBezTo>
                    <a:pt x="1327" y="1137"/>
                    <a:pt x="1340" y="1001"/>
                    <a:pt x="1354" y="866"/>
                  </a:cubicBezTo>
                  <a:cubicBezTo>
                    <a:pt x="1354" y="731"/>
                    <a:pt x="1340" y="596"/>
                    <a:pt x="1313" y="460"/>
                  </a:cubicBezTo>
                  <a:cubicBezTo>
                    <a:pt x="1299" y="406"/>
                    <a:pt x="1272" y="352"/>
                    <a:pt x="1245" y="311"/>
                  </a:cubicBezTo>
                  <a:cubicBezTo>
                    <a:pt x="1218" y="271"/>
                    <a:pt x="1205" y="244"/>
                    <a:pt x="1178" y="203"/>
                  </a:cubicBezTo>
                  <a:cubicBezTo>
                    <a:pt x="1151" y="176"/>
                    <a:pt x="1124" y="135"/>
                    <a:pt x="1096" y="108"/>
                  </a:cubicBezTo>
                  <a:cubicBezTo>
                    <a:pt x="1015" y="41"/>
                    <a:pt x="921" y="0"/>
                    <a:pt x="812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4" name="Google Shape;4164;p68"/>
            <p:cNvSpPr>
              <a:spLocks/>
            </p:cNvSpPr>
            <p:nvPr/>
          </p:nvSpPr>
          <p:spPr bwMode="auto">
            <a:xfrm>
              <a:off x="4400375" y="3481550"/>
              <a:ext cx="12200" cy="18950"/>
            </a:xfrm>
            <a:custGeom>
              <a:avLst/>
              <a:gdLst>
                <a:gd name="T0" fmla="*/ 6425 w 488"/>
                <a:gd name="T1" fmla="*/ 0 h 758"/>
                <a:gd name="T2" fmla="*/ 4075 w 488"/>
                <a:gd name="T3" fmla="*/ 1375 h 758"/>
                <a:gd name="T4" fmla="*/ 2025 w 488"/>
                <a:gd name="T5" fmla="*/ 4075 h 758"/>
                <a:gd name="T6" fmla="*/ 350 w 488"/>
                <a:gd name="T7" fmla="*/ 8475 h 758"/>
                <a:gd name="T8" fmla="*/ 350 w 488"/>
                <a:gd name="T9" fmla="*/ 9150 h 758"/>
                <a:gd name="T10" fmla="*/ 350 w 488"/>
                <a:gd name="T11" fmla="*/ 14900 h 758"/>
                <a:gd name="T12" fmla="*/ 2025 w 488"/>
                <a:gd name="T13" fmla="*/ 17250 h 758"/>
                <a:gd name="T14" fmla="*/ 5425 w 488"/>
                <a:gd name="T15" fmla="*/ 18950 h 758"/>
                <a:gd name="T16" fmla="*/ 7100 w 488"/>
                <a:gd name="T17" fmla="*/ 18625 h 758"/>
                <a:gd name="T18" fmla="*/ 8800 w 488"/>
                <a:gd name="T19" fmla="*/ 17250 h 758"/>
                <a:gd name="T20" fmla="*/ 11500 w 488"/>
                <a:gd name="T21" fmla="*/ 13550 h 758"/>
                <a:gd name="T22" fmla="*/ 9475 w 488"/>
                <a:gd name="T23" fmla="*/ 2050 h 758"/>
                <a:gd name="T24" fmla="*/ 8475 w 488"/>
                <a:gd name="T25" fmla="*/ 675 h 758"/>
                <a:gd name="T26" fmla="*/ 6775 w 488"/>
                <a:gd name="T27" fmla="*/ 0 h 758"/>
                <a:gd name="T28" fmla="*/ 6425 w 488"/>
                <a:gd name="T29" fmla="*/ 0 h 7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8" h="758" extrusionOk="0">
                  <a:moveTo>
                    <a:pt x="257" y="0"/>
                  </a:moveTo>
                  <a:cubicBezTo>
                    <a:pt x="217" y="14"/>
                    <a:pt x="176" y="27"/>
                    <a:pt x="163" y="55"/>
                  </a:cubicBezTo>
                  <a:cubicBezTo>
                    <a:pt x="122" y="95"/>
                    <a:pt x="95" y="122"/>
                    <a:pt x="81" y="163"/>
                  </a:cubicBezTo>
                  <a:cubicBezTo>
                    <a:pt x="41" y="217"/>
                    <a:pt x="27" y="271"/>
                    <a:pt x="14" y="339"/>
                  </a:cubicBezTo>
                  <a:cubicBezTo>
                    <a:pt x="14" y="339"/>
                    <a:pt x="14" y="352"/>
                    <a:pt x="14" y="366"/>
                  </a:cubicBezTo>
                  <a:cubicBezTo>
                    <a:pt x="0" y="447"/>
                    <a:pt x="0" y="528"/>
                    <a:pt x="14" y="596"/>
                  </a:cubicBezTo>
                  <a:cubicBezTo>
                    <a:pt x="27" y="636"/>
                    <a:pt x="54" y="677"/>
                    <a:pt x="81" y="690"/>
                  </a:cubicBezTo>
                  <a:cubicBezTo>
                    <a:pt x="118" y="737"/>
                    <a:pt x="168" y="758"/>
                    <a:pt x="217" y="758"/>
                  </a:cubicBezTo>
                  <a:cubicBezTo>
                    <a:pt x="240" y="758"/>
                    <a:pt x="263" y="753"/>
                    <a:pt x="284" y="745"/>
                  </a:cubicBezTo>
                  <a:cubicBezTo>
                    <a:pt x="311" y="731"/>
                    <a:pt x="339" y="718"/>
                    <a:pt x="352" y="690"/>
                  </a:cubicBezTo>
                  <a:cubicBezTo>
                    <a:pt x="406" y="650"/>
                    <a:pt x="433" y="596"/>
                    <a:pt x="460" y="542"/>
                  </a:cubicBezTo>
                  <a:cubicBezTo>
                    <a:pt x="487" y="379"/>
                    <a:pt x="460" y="217"/>
                    <a:pt x="379" y="82"/>
                  </a:cubicBezTo>
                  <a:cubicBezTo>
                    <a:pt x="366" y="68"/>
                    <a:pt x="352" y="41"/>
                    <a:pt x="339" y="27"/>
                  </a:cubicBezTo>
                  <a:cubicBezTo>
                    <a:pt x="311" y="14"/>
                    <a:pt x="298" y="14"/>
                    <a:pt x="271" y="0"/>
                  </a:cubicBezTo>
                  <a:lnTo>
                    <a:pt x="257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5" name="Google Shape;4165;p68"/>
            <p:cNvSpPr>
              <a:spLocks/>
            </p:cNvSpPr>
            <p:nvPr/>
          </p:nvSpPr>
          <p:spPr bwMode="auto">
            <a:xfrm>
              <a:off x="4388525" y="3548525"/>
              <a:ext cx="31500" cy="47375"/>
            </a:xfrm>
            <a:custGeom>
              <a:avLst/>
              <a:gdLst>
                <a:gd name="T0" fmla="*/ 10175 w 1260"/>
                <a:gd name="T1" fmla="*/ 25 h 1895"/>
                <a:gd name="T2" fmla="*/ 10175 w 1260"/>
                <a:gd name="T3" fmla="*/ 350 h 1895"/>
                <a:gd name="T4" fmla="*/ 5775 w 1260"/>
                <a:gd name="T5" fmla="*/ 2050 h 1895"/>
                <a:gd name="T6" fmla="*/ 2375 w 1260"/>
                <a:gd name="T7" fmla="*/ 6100 h 1895"/>
                <a:gd name="T8" fmla="*/ 350 w 1260"/>
                <a:gd name="T9" fmla="*/ 14225 h 1895"/>
                <a:gd name="T10" fmla="*/ 1025 w 1260"/>
                <a:gd name="T11" fmla="*/ 24375 h 1895"/>
                <a:gd name="T12" fmla="*/ 4075 w 1260"/>
                <a:gd name="T13" fmla="*/ 33850 h 1895"/>
                <a:gd name="T14" fmla="*/ 6450 w 1260"/>
                <a:gd name="T15" fmla="*/ 37900 h 1895"/>
                <a:gd name="T16" fmla="*/ 9500 w 1260"/>
                <a:gd name="T17" fmla="*/ 41625 h 1895"/>
                <a:gd name="T18" fmla="*/ 10850 w 1260"/>
                <a:gd name="T19" fmla="*/ 42975 h 1895"/>
                <a:gd name="T20" fmla="*/ 11525 w 1260"/>
                <a:gd name="T21" fmla="*/ 43325 h 1895"/>
                <a:gd name="T22" fmla="*/ 14225 w 1260"/>
                <a:gd name="T23" fmla="*/ 45350 h 1895"/>
                <a:gd name="T24" fmla="*/ 20275 w 1260"/>
                <a:gd name="T25" fmla="*/ 47350 h 1895"/>
                <a:gd name="T26" fmla="*/ 23025 w 1260"/>
                <a:gd name="T27" fmla="*/ 47025 h 1895"/>
                <a:gd name="T28" fmla="*/ 29775 w 1260"/>
                <a:gd name="T29" fmla="*/ 41275 h 1895"/>
                <a:gd name="T30" fmla="*/ 31150 w 1260"/>
                <a:gd name="T31" fmla="*/ 31475 h 1895"/>
                <a:gd name="T32" fmla="*/ 29450 w 1260"/>
                <a:gd name="T33" fmla="*/ 20650 h 1895"/>
                <a:gd name="T34" fmla="*/ 25375 w 1260"/>
                <a:gd name="T35" fmla="*/ 10150 h 1895"/>
                <a:gd name="T36" fmla="*/ 19625 w 1260"/>
                <a:gd name="T37" fmla="*/ 2725 h 1895"/>
                <a:gd name="T38" fmla="*/ 15575 w 1260"/>
                <a:gd name="T39" fmla="*/ 700 h 1895"/>
                <a:gd name="T40" fmla="*/ 11525 w 1260"/>
                <a:gd name="T41" fmla="*/ 25 h 1895"/>
                <a:gd name="T42" fmla="*/ 10175 w 1260"/>
                <a:gd name="T43" fmla="*/ 25 h 18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60" h="1895" extrusionOk="0">
                  <a:moveTo>
                    <a:pt x="407" y="1"/>
                  </a:moveTo>
                  <a:lnTo>
                    <a:pt x="407" y="14"/>
                  </a:lnTo>
                  <a:cubicBezTo>
                    <a:pt x="339" y="14"/>
                    <a:pt x="285" y="41"/>
                    <a:pt x="231" y="82"/>
                  </a:cubicBezTo>
                  <a:cubicBezTo>
                    <a:pt x="177" y="122"/>
                    <a:pt x="122" y="176"/>
                    <a:pt x="95" y="244"/>
                  </a:cubicBezTo>
                  <a:cubicBezTo>
                    <a:pt x="41" y="339"/>
                    <a:pt x="14" y="461"/>
                    <a:pt x="14" y="569"/>
                  </a:cubicBezTo>
                  <a:cubicBezTo>
                    <a:pt x="1" y="704"/>
                    <a:pt x="14" y="839"/>
                    <a:pt x="41" y="975"/>
                  </a:cubicBezTo>
                  <a:cubicBezTo>
                    <a:pt x="68" y="1097"/>
                    <a:pt x="109" y="1232"/>
                    <a:pt x="163" y="1354"/>
                  </a:cubicBezTo>
                  <a:cubicBezTo>
                    <a:pt x="190" y="1408"/>
                    <a:pt x="217" y="1462"/>
                    <a:pt x="258" y="1516"/>
                  </a:cubicBezTo>
                  <a:cubicBezTo>
                    <a:pt x="285" y="1570"/>
                    <a:pt x="325" y="1624"/>
                    <a:pt x="380" y="1665"/>
                  </a:cubicBezTo>
                  <a:cubicBezTo>
                    <a:pt x="393" y="1678"/>
                    <a:pt x="407" y="1705"/>
                    <a:pt x="434" y="1719"/>
                  </a:cubicBezTo>
                  <a:lnTo>
                    <a:pt x="461" y="1733"/>
                  </a:lnTo>
                  <a:cubicBezTo>
                    <a:pt x="488" y="1760"/>
                    <a:pt x="528" y="1787"/>
                    <a:pt x="569" y="1814"/>
                  </a:cubicBezTo>
                  <a:cubicBezTo>
                    <a:pt x="644" y="1870"/>
                    <a:pt x="726" y="1894"/>
                    <a:pt x="811" y="1894"/>
                  </a:cubicBezTo>
                  <a:cubicBezTo>
                    <a:pt x="847" y="1894"/>
                    <a:pt x="884" y="1890"/>
                    <a:pt x="921" y="1881"/>
                  </a:cubicBezTo>
                  <a:cubicBezTo>
                    <a:pt x="1043" y="1854"/>
                    <a:pt x="1137" y="1773"/>
                    <a:pt x="1191" y="1651"/>
                  </a:cubicBezTo>
                  <a:cubicBezTo>
                    <a:pt x="1232" y="1530"/>
                    <a:pt x="1259" y="1394"/>
                    <a:pt x="1246" y="1259"/>
                  </a:cubicBezTo>
                  <a:cubicBezTo>
                    <a:pt x="1232" y="1110"/>
                    <a:pt x="1218" y="961"/>
                    <a:pt x="1178" y="826"/>
                  </a:cubicBezTo>
                  <a:cubicBezTo>
                    <a:pt x="1137" y="677"/>
                    <a:pt x="1083" y="542"/>
                    <a:pt x="1015" y="406"/>
                  </a:cubicBezTo>
                  <a:cubicBezTo>
                    <a:pt x="961" y="298"/>
                    <a:pt x="880" y="190"/>
                    <a:pt x="785" y="109"/>
                  </a:cubicBezTo>
                  <a:cubicBezTo>
                    <a:pt x="731" y="68"/>
                    <a:pt x="677" y="41"/>
                    <a:pt x="623" y="28"/>
                  </a:cubicBezTo>
                  <a:cubicBezTo>
                    <a:pt x="569" y="14"/>
                    <a:pt x="515" y="1"/>
                    <a:pt x="461" y="1"/>
                  </a:cubicBezTo>
                  <a:lnTo>
                    <a:pt x="407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6" name="Google Shape;4166;p68"/>
            <p:cNvSpPr>
              <a:spLocks/>
            </p:cNvSpPr>
            <p:nvPr/>
          </p:nvSpPr>
          <p:spPr bwMode="auto">
            <a:xfrm>
              <a:off x="4408475" y="3516725"/>
              <a:ext cx="16950" cy="28250"/>
            </a:xfrm>
            <a:custGeom>
              <a:avLst/>
              <a:gdLst>
                <a:gd name="T0" fmla="*/ 6450 w 678"/>
                <a:gd name="T1" fmla="*/ 25 h 1130"/>
                <a:gd name="T2" fmla="*/ 3400 w 678"/>
                <a:gd name="T3" fmla="*/ 1700 h 1130"/>
                <a:gd name="T4" fmla="*/ 1725 w 678"/>
                <a:gd name="T5" fmla="*/ 4425 h 1130"/>
                <a:gd name="T6" fmla="*/ 375 w 678"/>
                <a:gd name="T7" fmla="*/ 7800 h 1130"/>
                <a:gd name="T8" fmla="*/ 375 w 678"/>
                <a:gd name="T9" fmla="*/ 14550 h 1130"/>
                <a:gd name="T10" fmla="*/ 2400 w 678"/>
                <a:gd name="T11" fmla="*/ 21000 h 1130"/>
                <a:gd name="T12" fmla="*/ 6125 w 678"/>
                <a:gd name="T13" fmla="*/ 26400 h 1130"/>
                <a:gd name="T14" fmla="*/ 8150 w 678"/>
                <a:gd name="T15" fmla="*/ 27750 h 1130"/>
                <a:gd name="T16" fmla="*/ 9975 w 678"/>
                <a:gd name="T17" fmla="*/ 28225 h 1130"/>
                <a:gd name="T18" fmla="*/ 10850 w 678"/>
                <a:gd name="T19" fmla="*/ 28100 h 1130"/>
                <a:gd name="T20" fmla="*/ 13225 w 678"/>
                <a:gd name="T21" fmla="*/ 27075 h 1130"/>
                <a:gd name="T22" fmla="*/ 14575 w 678"/>
                <a:gd name="T23" fmla="*/ 25050 h 1130"/>
                <a:gd name="T24" fmla="*/ 16600 w 678"/>
                <a:gd name="T25" fmla="*/ 17600 h 1130"/>
                <a:gd name="T26" fmla="*/ 16950 w 678"/>
                <a:gd name="T27" fmla="*/ 12875 h 1130"/>
                <a:gd name="T28" fmla="*/ 14575 w 678"/>
                <a:gd name="T29" fmla="*/ 6450 h 1130"/>
                <a:gd name="T30" fmla="*/ 9150 w 678"/>
                <a:gd name="T31" fmla="*/ 1025 h 1130"/>
                <a:gd name="T32" fmla="*/ 6450 w 678"/>
                <a:gd name="T33" fmla="*/ 25 h 11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8" h="1130" extrusionOk="0">
                  <a:moveTo>
                    <a:pt x="258" y="1"/>
                  </a:moveTo>
                  <a:cubicBezTo>
                    <a:pt x="217" y="1"/>
                    <a:pt x="163" y="28"/>
                    <a:pt x="136" y="68"/>
                  </a:cubicBezTo>
                  <a:cubicBezTo>
                    <a:pt x="109" y="95"/>
                    <a:pt x="82" y="136"/>
                    <a:pt x="69" y="177"/>
                  </a:cubicBezTo>
                  <a:cubicBezTo>
                    <a:pt x="42" y="217"/>
                    <a:pt x="28" y="271"/>
                    <a:pt x="15" y="312"/>
                  </a:cubicBezTo>
                  <a:cubicBezTo>
                    <a:pt x="1" y="407"/>
                    <a:pt x="1" y="488"/>
                    <a:pt x="15" y="582"/>
                  </a:cubicBezTo>
                  <a:cubicBezTo>
                    <a:pt x="28" y="664"/>
                    <a:pt x="55" y="758"/>
                    <a:pt x="96" y="840"/>
                  </a:cubicBezTo>
                  <a:cubicBezTo>
                    <a:pt x="136" y="907"/>
                    <a:pt x="177" y="988"/>
                    <a:pt x="245" y="1056"/>
                  </a:cubicBezTo>
                  <a:cubicBezTo>
                    <a:pt x="258" y="1083"/>
                    <a:pt x="285" y="1097"/>
                    <a:pt x="326" y="1110"/>
                  </a:cubicBezTo>
                  <a:cubicBezTo>
                    <a:pt x="345" y="1120"/>
                    <a:pt x="371" y="1129"/>
                    <a:pt x="399" y="1129"/>
                  </a:cubicBezTo>
                  <a:cubicBezTo>
                    <a:pt x="410" y="1129"/>
                    <a:pt x="422" y="1128"/>
                    <a:pt x="434" y="1124"/>
                  </a:cubicBezTo>
                  <a:cubicBezTo>
                    <a:pt x="461" y="1124"/>
                    <a:pt x="502" y="1110"/>
                    <a:pt x="529" y="1083"/>
                  </a:cubicBezTo>
                  <a:cubicBezTo>
                    <a:pt x="556" y="1070"/>
                    <a:pt x="569" y="1043"/>
                    <a:pt x="583" y="1002"/>
                  </a:cubicBezTo>
                  <a:cubicBezTo>
                    <a:pt x="637" y="907"/>
                    <a:pt x="664" y="812"/>
                    <a:pt x="664" y="704"/>
                  </a:cubicBezTo>
                  <a:cubicBezTo>
                    <a:pt x="678" y="637"/>
                    <a:pt x="678" y="582"/>
                    <a:pt x="678" y="515"/>
                  </a:cubicBezTo>
                  <a:cubicBezTo>
                    <a:pt x="664" y="420"/>
                    <a:pt x="637" y="339"/>
                    <a:pt x="583" y="258"/>
                  </a:cubicBezTo>
                  <a:cubicBezTo>
                    <a:pt x="529" y="177"/>
                    <a:pt x="461" y="95"/>
                    <a:pt x="366" y="41"/>
                  </a:cubicBezTo>
                  <a:cubicBezTo>
                    <a:pt x="339" y="14"/>
                    <a:pt x="299" y="1"/>
                    <a:pt x="258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7" name="Google Shape;4167;p68"/>
            <p:cNvSpPr>
              <a:spLocks/>
            </p:cNvSpPr>
            <p:nvPr/>
          </p:nvSpPr>
          <p:spPr bwMode="auto">
            <a:xfrm>
              <a:off x="4398675" y="3322550"/>
              <a:ext cx="23025" cy="31825"/>
            </a:xfrm>
            <a:custGeom>
              <a:avLst/>
              <a:gdLst>
                <a:gd name="T0" fmla="*/ 17600 w 921"/>
                <a:gd name="T1" fmla="*/ 25 h 1273"/>
                <a:gd name="T2" fmla="*/ 15225 w 921"/>
                <a:gd name="T3" fmla="*/ 700 h 1273"/>
                <a:gd name="T4" fmla="*/ 10850 w 921"/>
                <a:gd name="T5" fmla="*/ 2725 h 1273"/>
                <a:gd name="T6" fmla="*/ 7800 w 921"/>
                <a:gd name="T7" fmla="*/ 5775 h 1273"/>
                <a:gd name="T8" fmla="*/ 5100 w 921"/>
                <a:gd name="T9" fmla="*/ 9150 h 1273"/>
                <a:gd name="T10" fmla="*/ 1375 w 921"/>
                <a:gd name="T11" fmla="*/ 16925 h 1273"/>
                <a:gd name="T12" fmla="*/ 25 w 921"/>
                <a:gd name="T13" fmla="*/ 25400 h 1273"/>
                <a:gd name="T14" fmla="*/ 25 w 921"/>
                <a:gd name="T15" fmla="*/ 27075 h 1273"/>
                <a:gd name="T16" fmla="*/ 1025 w 921"/>
                <a:gd name="T17" fmla="*/ 29800 h 1273"/>
                <a:gd name="T18" fmla="*/ 3400 w 921"/>
                <a:gd name="T19" fmla="*/ 31475 h 1273"/>
                <a:gd name="T20" fmla="*/ 6100 w 921"/>
                <a:gd name="T21" fmla="*/ 31825 h 1273"/>
                <a:gd name="T22" fmla="*/ 13550 w 921"/>
                <a:gd name="T23" fmla="*/ 28775 h 1273"/>
                <a:gd name="T24" fmla="*/ 16600 w 921"/>
                <a:gd name="T25" fmla="*/ 26075 h 1273"/>
                <a:gd name="T26" fmla="*/ 18625 w 921"/>
                <a:gd name="T27" fmla="*/ 22675 h 1273"/>
                <a:gd name="T28" fmla="*/ 21325 w 921"/>
                <a:gd name="T29" fmla="*/ 15575 h 1273"/>
                <a:gd name="T30" fmla="*/ 22000 w 921"/>
                <a:gd name="T31" fmla="*/ 12525 h 1273"/>
                <a:gd name="T32" fmla="*/ 22000 w 921"/>
                <a:gd name="T33" fmla="*/ 11850 h 1273"/>
                <a:gd name="T34" fmla="*/ 23025 w 921"/>
                <a:gd name="T35" fmla="*/ 3400 h 1273"/>
                <a:gd name="T36" fmla="*/ 19300 w 921"/>
                <a:gd name="T37" fmla="*/ 25 h 1273"/>
                <a:gd name="T38" fmla="*/ 17600 w 921"/>
                <a:gd name="T39" fmla="*/ 25 h 127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21" h="1273" extrusionOk="0">
                  <a:moveTo>
                    <a:pt x="704" y="1"/>
                  </a:moveTo>
                  <a:cubicBezTo>
                    <a:pt x="664" y="14"/>
                    <a:pt x="637" y="14"/>
                    <a:pt x="609" y="28"/>
                  </a:cubicBezTo>
                  <a:cubicBezTo>
                    <a:pt x="542" y="55"/>
                    <a:pt x="488" y="82"/>
                    <a:pt x="434" y="109"/>
                  </a:cubicBezTo>
                  <a:cubicBezTo>
                    <a:pt x="393" y="150"/>
                    <a:pt x="352" y="190"/>
                    <a:pt x="312" y="231"/>
                  </a:cubicBezTo>
                  <a:cubicBezTo>
                    <a:pt x="271" y="271"/>
                    <a:pt x="231" y="312"/>
                    <a:pt x="204" y="366"/>
                  </a:cubicBezTo>
                  <a:cubicBezTo>
                    <a:pt x="136" y="461"/>
                    <a:pt x="82" y="569"/>
                    <a:pt x="55" y="677"/>
                  </a:cubicBezTo>
                  <a:cubicBezTo>
                    <a:pt x="14" y="786"/>
                    <a:pt x="1" y="907"/>
                    <a:pt x="1" y="1016"/>
                  </a:cubicBezTo>
                  <a:lnTo>
                    <a:pt x="1" y="1083"/>
                  </a:lnTo>
                  <a:cubicBezTo>
                    <a:pt x="1" y="1124"/>
                    <a:pt x="14" y="1151"/>
                    <a:pt x="41" y="1192"/>
                  </a:cubicBezTo>
                  <a:cubicBezTo>
                    <a:pt x="68" y="1219"/>
                    <a:pt x="95" y="1246"/>
                    <a:pt x="136" y="1259"/>
                  </a:cubicBezTo>
                  <a:cubicBezTo>
                    <a:pt x="163" y="1273"/>
                    <a:pt x="204" y="1273"/>
                    <a:pt x="244" y="1273"/>
                  </a:cubicBezTo>
                  <a:cubicBezTo>
                    <a:pt x="352" y="1259"/>
                    <a:pt x="461" y="1219"/>
                    <a:pt x="542" y="1151"/>
                  </a:cubicBezTo>
                  <a:cubicBezTo>
                    <a:pt x="582" y="1124"/>
                    <a:pt x="623" y="1083"/>
                    <a:pt x="664" y="1043"/>
                  </a:cubicBezTo>
                  <a:cubicBezTo>
                    <a:pt x="691" y="1002"/>
                    <a:pt x="718" y="948"/>
                    <a:pt x="745" y="907"/>
                  </a:cubicBezTo>
                  <a:cubicBezTo>
                    <a:pt x="799" y="813"/>
                    <a:pt x="840" y="718"/>
                    <a:pt x="853" y="623"/>
                  </a:cubicBezTo>
                  <a:cubicBezTo>
                    <a:pt x="867" y="583"/>
                    <a:pt x="880" y="542"/>
                    <a:pt x="880" y="501"/>
                  </a:cubicBezTo>
                  <a:lnTo>
                    <a:pt x="880" y="474"/>
                  </a:lnTo>
                  <a:cubicBezTo>
                    <a:pt x="907" y="366"/>
                    <a:pt x="921" y="244"/>
                    <a:pt x="921" y="136"/>
                  </a:cubicBezTo>
                  <a:cubicBezTo>
                    <a:pt x="907" y="68"/>
                    <a:pt x="853" y="14"/>
                    <a:pt x="772" y="1"/>
                  </a:cubicBezTo>
                  <a:lnTo>
                    <a:pt x="704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8" name="Google Shape;4168;p68"/>
            <p:cNvSpPr>
              <a:spLocks/>
            </p:cNvSpPr>
            <p:nvPr/>
          </p:nvSpPr>
          <p:spPr bwMode="auto">
            <a:xfrm>
              <a:off x="4532625" y="3637500"/>
              <a:ext cx="37575" cy="36900"/>
            </a:xfrm>
            <a:custGeom>
              <a:avLst/>
              <a:gdLst>
                <a:gd name="T0" fmla="*/ 8150 w 1503"/>
                <a:gd name="T1" fmla="*/ 0 h 1476"/>
                <a:gd name="T2" fmla="*/ 4425 w 1503"/>
                <a:gd name="T3" fmla="*/ 675 h 1476"/>
                <a:gd name="T4" fmla="*/ 4750 w 1503"/>
                <a:gd name="T5" fmla="*/ 675 h 1476"/>
                <a:gd name="T6" fmla="*/ 25 w 1503"/>
                <a:gd name="T7" fmla="*/ 7100 h 1476"/>
                <a:gd name="T8" fmla="*/ 25 w 1503"/>
                <a:gd name="T9" fmla="*/ 10825 h 1476"/>
                <a:gd name="T10" fmla="*/ 1025 w 1503"/>
                <a:gd name="T11" fmla="*/ 14900 h 1476"/>
                <a:gd name="T12" fmla="*/ 2725 w 1503"/>
                <a:gd name="T13" fmla="*/ 18275 h 1476"/>
                <a:gd name="T14" fmla="*/ 5425 w 1503"/>
                <a:gd name="T15" fmla="*/ 22325 h 1476"/>
                <a:gd name="T16" fmla="*/ 12550 w 1503"/>
                <a:gd name="T17" fmla="*/ 29425 h 1476"/>
                <a:gd name="T18" fmla="*/ 21000 w 1503"/>
                <a:gd name="T19" fmla="*/ 34850 h 1476"/>
                <a:gd name="T20" fmla="*/ 26075 w 1503"/>
                <a:gd name="T21" fmla="*/ 36200 h 1476"/>
                <a:gd name="T22" fmla="*/ 30800 w 1503"/>
                <a:gd name="T23" fmla="*/ 36875 h 1476"/>
                <a:gd name="T24" fmla="*/ 32150 w 1503"/>
                <a:gd name="T25" fmla="*/ 36875 h 1476"/>
                <a:gd name="T26" fmla="*/ 35550 w 1503"/>
                <a:gd name="T27" fmla="*/ 35525 h 1476"/>
                <a:gd name="T28" fmla="*/ 37575 w 1503"/>
                <a:gd name="T29" fmla="*/ 31125 h 1476"/>
                <a:gd name="T30" fmla="*/ 37225 w 1503"/>
                <a:gd name="T31" fmla="*/ 26400 h 1476"/>
                <a:gd name="T32" fmla="*/ 36900 w 1503"/>
                <a:gd name="T33" fmla="*/ 24700 h 1476"/>
                <a:gd name="T34" fmla="*/ 36900 w 1503"/>
                <a:gd name="T35" fmla="*/ 21650 h 1476"/>
                <a:gd name="T36" fmla="*/ 32825 w 1503"/>
                <a:gd name="T37" fmla="*/ 13875 h 1476"/>
                <a:gd name="T38" fmla="*/ 23025 w 1503"/>
                <a:gd name="T39" fmla="*/ 5750 h 1476"/>
                <a:gd name="T40" fmla="*/ 12550 w 1503"/>
                <a:gd name="T41" fmla="*/ 675 h 1476"/>
                <a:gd name="T42" fmla="*/ 8150 w 1503"/>
                <a:gd name="T43" fmla="*/ 0 h 147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3" h="1476" extrusionOk="0">
                  <a:moveTo>
                    <a:pt x="326" y="0"/>
                  </a:moveTo>
                  <a:cubicBezTo>
                    <a:pt x="272" y="0"/>
                    <a:pt x="231" y="14"/>
                    <a:pt x="177" y="27"/>
                  </a:cubicBezTo>
                  <a:lnTo>
                    <a:pt x="190" y="27"/>
                  </a:lnTo>
                  <a:cubicBezTo>
                    <a:pt x="82" y="81"/>
                    <a:pt x="14" y="176"/>
                    <a:pt x="1" y="284"/>
                  </a:cubicBezTo>
                  <a:cubicBezTo>
                    <a:pt x="1" y="339"/>
                    <a:pt x="1" y="379"/>
                    <a:pt x="1" y="433"/>
                  </a:cubicBezTo>
                  <a:cubicBezTo>
                    <a:pt x="14" y="487"/>
                    <a:pt x="28" y="541"/>
                    <a:pt x="41" y="596"/>
                  </a:cubicBezTo>
                  <a:cubicBezTo>
                    <a:pt x="69" y="636"/>
                    <a:pt x="82" y="690"/>
                    <a:pt x="109" y="731"/>
                  </a:cubicBezTo>
                  <a:cubicBezTo>
                    <a:pt x="136" y="785"/>
                    <a:pt x="177" y="839"/>
                    <a:pt x="217" y="893"/>
                  </a:cubicBezTo>
                  <a:cubicBezTo>
                    <a:pt x="299" y="1002"/>
                    <a:pt x="393" y="1096"/>
                    <a:pt x="502" y="1177"/>
                  </a:cubicBezTo>
                  <a:cubicBezTo>
                    <a:pt x="596" y="1259"/>
                    <a:pt x="718" y="1340"/>
                    <a:pt x="840" y="1394"/>
                  </a:cubicBezTo>
                  <a:cubicBezTo>
                    <a:pt x="907" y="1421"/>
                    <a:pt x="975" y="1435"/>
                    <a:pt x="1043" y="1448"/>
                  </a:cubicBezTo>
                  <a:cubicBezTo>
                    <a:pt x="1110" y="1462"/>
                    <a:pt x="1165" y="1475"/>
                    <a:pt x="1232" y="1475"/>
                  </a:cubicBezTo>
                  <a:lnTo>
                    <a:pt x="1286" y="1475"/>
                  </a:lnTo>
                  <a:cubicBezTo>
                    <a:pt x="1340" y="1462"/>
                    <a:pt x="1381" y="1448"/>
                    <a:pt x="1422" y="1421"/>
                  </a:cubicBezTo>
                  <a:cubicBezTo>
                    <a:pt x="1462" y="1380"/>
                    <a:pt x="1503" y="1313"/>
                    <a:pt x="1503" y="1245"/>
                  </a:cubicBezTo>
                  <a:cubicBezTo>
                    <a:pt x="1503" y="1191"/>
                    <a:pt x="1503" y="1123"/>
                    <a:pt x="1489" y="1056"/>
                  </a:cubicBezTo>
                  <a:cubicBezTo>
                    <a:pt x="1489" y="1029"/>
                    <a:pt x="1476" y="1002"/>
                    <a:pt x="1476" y="988"/>
                  </a:cubicBezTo>
                  <a:cubicBezTo>
                    <a:pt x="1476" y="947"/>
                    <a:pt x="1476" y="907"/>
                    <a:pt x="1476" y="866"/>
                  </a:cubicBezTo>
                  <a:cubicBezTo>
                    <a:pt x="1449" y="758"/>
                    <a:pt x="1395" y="650"/>
                    <a:pt x="1313" y="555"/>
                  </a:cubicBezTo>
                  <a:cubicBezTo>
                    <a:pt x="1205" y="433"/>
                    <a:pt x="1070" y="325"/>
                    <a:pt x="921" y="230"/>
                  </a:cubicBezTo>
                  <a:cubicBezTo>
                    <a:pt x="786" y="149"/>
                    <a:pt x="650" y="81"/>
                    <a:pt x="502" y="27"/>
                  </a:cubicBezTo>
                  <a:cubicBezTo>
                    <a:pt x="447" y="14"/>
                    <a:pt x="393" y="0"/>
                    <a:pt x="326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29" name="Google Shape;4169;p68"/>
            <p:cNvSpPr>
              <a:spLocks/>
            </p:cNvSpPr>
            <p:nvPr/>
          </p:nvSpPr>
          <p:spPr bwMode="auto">
            <a:xfrm>
              <a:off x="4590150" y="3667600"/>
              <a:ext cx="24375" cy="21325"/>
            </a:xfrm>
            <a:custGeom>
              <a:avLst/>
              <a:gdLst>
                <a:gd name="T0" fmla="*/ 4750 w 975"/>
                <a:gd name="T1" fmla="*/ 25 h 853"/>
                <a:gd name="T2" fmla="*/ 1025 w 975"/>
                <a:gd name="T3" fmla="*/ 1700 h 853"/>
                <a:gd name="T4" fmla="*/ 350 w 975"/>
                <a:gd name="T5" fmla="*/ 3725 h 853"/>
                <a:gd name="T6" fmla="*/ 675 w 975"/>
                <a:gd name="T7" fmla="*/ 6100 h 853"/>
                <a:gd name="T8" fmla="*/ 2375 w 975"/>
                <a:gd name="T9" fmla="*/ 10500 h 853"/>
                <a:gd name="T10" fmla="*/ 3050 w 975"/>
                <a:gd name="T11" fmla="*/ 11525 h 853"/>
                <a:gd name="T12" fmla="*/ 3725 w 975"/>
                <a:gd name="T13" fmla="*/ 13200 h 853"/>
                <a:gd name="T14" fmla="*/ 11500 w 975"/>
                <a:gd name="T15" fmla="*/ 18950 h 853"/>
                <a:gd name="T16" fmla="*/ 20300 w 975"/>
                <a:gd name="T17" fmla="*/ 21325 h 853"/>
                <a:gd name="T18" fmla="*/ 24025 w 975"/>
                <a:gd name="T19" fmla="*/ 17275 h 853"/>
                <a:gd name="T20" fmla="*/ 17925 w 975"/>
                <a:gd name="T21" fmla="*/ 5775 h 853"/>
                <a:gd name="T22" fmla="*/ 12175 w 975"/>
                <a:gd name="T23" fmla="*/ 2050 h 853"/>
                <a:gd name="T24" fmla="*/ 5075 w 975"/>
                <a:gd name="T25" fmla="*/ 25 h 853"/>
                <a:gd name="T26" fmla="*/ 4750 w 975"/>
                <a:gd name="T27" fmla="*/ 25 h 8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75" h="853" extrusionOk="0">
                  <a:moveTo>
                    <a:pt x="190" y="1"/>
                  </a:moveTo>
                  <a:cubicBezTo>
                    <a:pt x="135" y="1"/>
                    <a:pt x="81" y="28"/>
                    <a:pt x="41" y="68"/>
                  </a:cubicBezTo>
                  <a:cubicBezTo>
                    <a:pt x="27" y="95"/>
                    <a:pt x="14" y="122"/>
                    <a:pt x="14" y="149"/>
                  </a:cubicBezTo>
                  <a:cubicBezTo>
                    <a:pt x="0" y="190"/>
                    <a:pt x="14" y="217"/>
                    <a:pt x="27" y="244"/>
                  </a:cubicBezTo>
                  <a:cubicBezTo>
                    <a:pt x="41" y="298"/>
                    <a:pt x="68" y="366"/>
                    <a:pt x="95" y="420"/>
                  </a:cubicBezTo>
                  <a:lnTo>
                    <a:pt x="122" y="461"/>
                  </a:lnTo>
                  <a:cubicBezTo>
                    <a:pt x="122" y="488"/>
                    <a:pt x="135" y="501"/>
                    <a:pt x="149" y="528"/>
                  </a:cubicBezTo>
                  <a:cubicBezTo>
                    <a:pt x="244" y="623"/>
                    <a:pt x="352" y="691"/>
                    <a:pt x="460" y="758"/>
                  </a:cubicBezTo>
                  <a:cubicBezTo>
                    <a:pt x="568" y="812"/>
                    <a:pt x="690" y="839"/>
                    <a:pt x="812" y="853"/>
                  </a:cubicBezTo>
                  <a:cubicBezTo>
                    <a:pt x="907" y="853"/>
                    <a:pt x="974" y="785"/>
                    <a:pt x="961" y="691"/>
                  </a:cubicBezTo>
                  <a:cubicBezTo>
                    <a:pt x="934" y="515"/>
                    <a:pt x="853" y="352"/>
                    <a:pt x="717" y="231"/>
                  </a:cubicBezTo>
                  <a:cubicBezTo>
                    <a:pt x="650" y="176"/>
                    <a:pt x="568" y="122"/>
                    <a:pt x="487" y="82"/>
                  </a:cubicBezTo>
                  <a:cubicBezTo>
                    <a:pt x="393" y="41"/>
                    <a:pt x="298" y="14"/>
                    <a:pt x="203" y="1"/>
                  </a:cubicBezTo>
                  <a:lnTo>
                    <a:pt x="190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0" name="Google Shape;4170;p68"/>
            <p:cNvSpPr>
              <a:spLocks/>
            </p:cNvSpPr>
            <p:nvPr/>
          </p:nvSpPr>
          <p:spPr bwMode="auto">
            <a:xfrm>
              <a:off x="4422350" y="3389775"/>
              <a:ext cx="137700" cy="140200"/>
            </a:xfrm>
            <a:custGeom>
              <a:avLst/>
              <a:gdLst>
                <a:gd name="T0" fmla="*/ 66925 w 5508"/>
                <a:gd name="T1" fmla="*/ 0 h 5608"/>
                <a:gd name="T2" fmla="*/ 57525 w 5508"/>
                <a:gd name="T3" fmla="*/ 800 h 5608"/>
                <a:gd name="T4" fmla="*/ 57525 w 5508"/>
                <a:gd name="T5" fmla="*/ 450 h 5608"/>
                <a:gd name="T6" fmla="*/ 6450 w 5508"/>
                <a:gd name="T7" fmla="*/ 80275 h 5608"/>
                <a:gd name="T8" fmla="*/ 71175 w 5508"/>
                <a:gd name="T9" fmla="*/ 140175 h 5608"/>
                <a:gd name="T10" fmla="*/ 80200 w 5508"/>
                <a:gd name="T11" fmla="*/ 139475 h 5608"/>
                <a:gd name="T12" fmla="*/ 131275 w 5508"/>
                <a:gd name="T13" fmla="*/ 59975 h 5608"/>
                <a:gd name="T14" fmla="*/ 66925 w 5508"/>
                <a:gd name="T15" fmla="*/ 0 h 56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08" h="5608" extrusionOk="0">
                  <a:moveTo>
                    <a:pt x="2677" y="0"/>
                  </a:moveTo>
                  <a:cubicBezTo>
                    <a:pt x="2552" y="0"/>
                    <a:pt x="2427" y="11"/>
                    <a:pt x="2301" y="32"/>
                  </a:cubicBezTo>
                  <a:lnTo>
                    <a:pt x="2301" y="18"/>
                  </a:lnTo>
                  <a:cubicBezTo>
                    <a:pt x="921" y="248"/>
                    <a:pt x="1" y="1682"/>
                    <a:pt x="258" y="3211"/>
                  </a:cubicBezTo>
                  <a:cubicBezTo>
                    <a:pt x="480" y="4607"/>
                    <a:pt x="1604" y="5607"/>
                    <a:pt x="2847" y="5607"/>
                  </a:cubicBezTo>
                  <a:cubicBezTo>
                    <a:pt x="2966" y="5607"/>
                    <a:pt x="3087" y="5598"/>
                    <a:pt x="3208" y="5579"/>
                  </a:cubicBezTo>
                  <a:cubicBezTo>
                    <a:pt x="4588" y="5349"/>
                    <a:pt x="5508" y="3928"/>
                    <a:pt x="5251" y="2399"/>
                  </a:cubicBezTo>
                  <a:cubicBezTo>
                    <a:pt x="5029" y="1010"/>
                    <a:pt x="3914" y="0"/>
                    <a:pt x="26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1" name="Google Shape;4171;p68"/>
            <p:cNvSpPr>
              <a:spLocks/>
            </p:cNvSpPr>
            <p:nvPr/>
          </p:nvSpPr>
          <p:spPr bwMode="auto">
            <a:xfrm>
              <a:off x="4461250" y="3407925"/>
              <a:ext cx="96100" cy="97875"/>
            </a:xfrm>
            <a:custGeom>
              <a:avLst/>
              <a:gdLst>
                <a:gd name="T0" fmla="*/ 46900 w 3844"/>
                <a:gd name="T1" fmla="*/ 0 h 3915"/>
                <a:gd name="T2" fmla="*/ 40275 w 3844"/>
                <a:gd name="T3" fmla="*/ 575 h 3915"/>
                <a:gd name="T4" fmla="*/ 4425 w 3844"/>
                <a:gd name="T5" fmla="*/ 56050 h 3915"/>
                <a:gd name="T6" fmla="*/ 49475 w 3844"/>
                <a:gd name="T7" fmla="*/ 97875 h 3915"/>
                <a:gd name="T8" fmla="*/ 56175 w 3844"/>
                <a:gd name="T9" fmla="*/ 97325 h 3915"/>
                <a:gd name="T10" fmla="*/ 91700 w 3844"/>
                <a:gd name="T11" fmla="*/ 41825 h 3915"/>
                <a:gd name="T12" fmla="*/ 46900 w 3844"/>
                <a:gd name="T13" fmla="*/ 0 h 39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44" h="3915" extrusionOk="0">
                  <a:moveTo>
                    <a:pt x="1876" y="0"/>
                  </a:moveTo>
                  <a:cubicBezTo>
                    <a:pt x="1788" y="0"/>
                    <a:pt x="1700" y="8"/>
                    <a:pt x="1611" y="23"/>
                  </a:cubicBezTo>
                  <a:cubicBezTo>
                    <a:pt x="637" y="172"/>
                    <a:pt x="1" y="1173"/>
                    <a:pt x="177" y="2242"/>
                  </a:cubicBezTo>
                  <a:cubicBezTo>
                    <a:pt x="336" y="3212"/>
                    <a:pt x="1109" y="3915"/>
                    <a:pt x="1979" y="3915"/>
                  </a:cubicBezTo>
                  <a:cubicBezTo>
                    <a:pt x="2068" y="3915"/>
                    <a:pt x="2157" y="3908"/>
                    <a:pt x="2247" y="3893"/>
                  </a:cubicBezTo>
                  <a:cubicBezTo>
                    <a:pt x="3208" y="3744"/>
                    <a:pt x="3844" y="2742"/>
                    <a:pt x="3668" y="1673"/>
                  </a:cubicBezTo>
                  <a:cubicBezTo>
                    <a:pt x="3520" y="703"/>
                    <a:pt x="2737" y="0"/>
                    <a:pt x="1876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2" name="Google Shape;4172;p68"/>
            <p:cNvSpPr>
              <a:spLocks/>
            </p:cNvSpPr>
            <p:nvPr/>
          </p:nvSpPr>
          <p:spPr bwMode="auto">
            <a:xfrm>
              <a:off x="4440950" y="3461475"/>
              <a:ext cx="45025" cy="17850"/>
            </a:xfrm>
            <a:custGeom>
              <a:avLst/>
              <a:gdLst>
                <a:gd name="T0" fmla="*/ 30050 w 1801"/>
                <a:gd name="T1" fmla="*/ 25 h 714"/>
                <a:gd name="T2" fmla="*/ 21000 w 1801"/>
                <a:gd name="T3" fmla="*/ 800 h 714"/>
                <a:gd name="T4" fmla="*/ 700 w 1801"/>
                <a:gd name="T5" fmla="*/ 12650 h 714"/>
                <a:gd name="T6" fmla="*/ 14550 w 1801"/>
                <a:gd name="T7" fmla="*/ 17825 h 714"/>
                <a:gd name="T8" fmla="*/ 23700 w 1801"/>
                <a:gd name="T9" fmla="*/ 17050 h 714"/>
                <a:gd name="T10" fmla="*/ 44350 w 1801"/>
                <a:gd name="T11" fmla="*/ 5550 h 714"/>
                <a:gd name="T12" fmla="*/ 30050 w 1801"/>
                <a:gd name="T13" fmla="*/ 25 h 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1" h="714" extrusionOk="0">
                  <a:moveTo>
                    <a:pt x="1202" y="1"/>
                  </a:moveTo>
                  <a:cubicBezTo>
                    <a:pt x="1090" y="1"/>
                    <a:pt x="967" y="11"/>
                    <a:pt x="840" y="32"/>
                  </a:cubicBezTo>
                  <a:cubicBezTo>
                    <a:pt x="366" y="113"/>
                    <a:pt x="1" y="330"/>
                    <a:pt x="28" y="506"/>
                  </a:cubicBezTo>
                  <a:cubicBezTo>
                    <a:pt x="38" y="635"/>
                    <a:pt x="267" y="713"/>
                    <a:pt x="582" y="713"/>
                  </a:cubicBezTo>
                  <a:cubicBezTo>
                    <a:pt x="695" y="713"/>
                    <a:pt x="819" y="703"/>
                    <a:pt x="948" y="682"/>
                  </a:cubicBezTo>
                  <a:cubicBezTo>
                    <a:pt x="1435" y="600"/>
                    <a:pt x="1801" y="397"/>
                    <a:pt x="1774" y="222"/>
                  </a:cubicBezTo>
                  <a:cubicBezTo>
                    <a:pt x="1754" y="82"/>
                    <a:pt x="1519" y="1"/>
                    <a:pt x="120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3" name="Google Shape;4173;p68"/>
            <p:cNvSpPr>
              <a:spLocks/>
            </p:cNvSpPr>
            <p:nvPr/>
          </p:nvSpPr>
          <p:spPr bwMode="auto">
            <a:xfrm>
              <a:off x="4422700" y="3325950"/>
              <a:ext cx="81200" cy="40250"/>
            </a:xfrm>
            <a:custGeom>
              <a:avLst/>
              <a:gdLst>
                <a:gd name="T0" fmla="*/ 57575 w 3248"/>
                <a:gd name="T1" fmla="*/ 25 h 1610"/>
                <a:gd name="T2" fmla="*/ 35525 w 3248"/>
                <a:gd name="T3" fmla="*/ 3375 h 1610"/>
                <a:gd name="T4" fmla="*/ 2725 w 3248"/>
                <a:gd name="T5" fmla="*/ 31450 h 1610"/>
                <a:gd name="T6" fmla="*/ 23625 w 3248"/>
                <a:gd name="T7" fmla="*/ 40250 h 1610"/>
                <a:gd name="T8" fmla="*/ 45675 w 3248"/>
                <a:gd name="T9" fmla="*/ 36875 h 1610"/>
                <a:gd name="T10" fmla="*/ 78500 w 3248"/>
                <a:gd name="T11" fmla="*/ 8800 h 1610"/>
                <a:gd name="T12" fmla="*/ 57575 w 3248"/>
                <a:gd name="T13" fmla="*/ 25 h 16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48" h="1610" extrusionOk="0">
                  <a:moveTo>
                    <a:pt x="2303" y="1"/>
                  </a:moveTo>
                  <a:cubicBezTo>
                    <a:pt x="2039" y="1"/>
                    <a:pt x="1735" y="44"/>
                    <a:pt x="1421" y="135"/>
                  </a:cubicBezTo>
                  <a:cubicBezTo>
                    <a:pt x="582" y="392"/>
                    <a:pt x="0" y="893"/>
                    <a:pt x="109" y="1258"/>
                  </a:cubicBezTo>
                  <a:cubicBezTo>
                    <a:pt x="176" y="1487"/>
                    <a:pt x="504" y="1610"/>
                    <a:pt x="945" y="1610"/>
                  </a:cubicBezTo>
                  <a:cubicBezTo>
                    <a:pt x="1209" y="1610"/>
                    <a:pt x="1513" y="1566"/>
                    <a:pt x="1827" y="1475"/>
                  </a:cubicBezTo>
                  <a:cubicBezTo>
                    <a:pt x="2652" y="1218"/>
                    <a:pt x="3248" y="717"/>
                    <a:pt x="3140" y="352"/>
                  </a:cubicBezTo>
                  <a:cubicBezTo>
                    <a:pt x="3072" y="123"/>
                    <a:pt x="2744" y="1"/>
                    <a:pt x="2303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4" name="Google Shape;4174;p68"/>
            <p:cNvSpPr>
              <a:spLocks/>
            </p:cNvSpPr>
            <p:nvPr/>
          </p:nvSpPr>
          <p:spPr bwMode="auto">
            <a:xfrm>
              <a:off x="4746775" y="3345025"/>
              <a:ext cx="138375" cy="140050"/>
            </a:xfrm>
            <a:custGeom>
              <a:avLst/>
              <a:gdLst>
                <a:gd name="T0" fmla="*/ 67125 w 5535"/>
                <a:gd name="T1" fmla="*/ 0 h 5602"/>
                <a:gd name="T2" fmla="*/ 57175 w 5535"/>
                <a:gd name="T3" fmla="*/ 875 h 5602"/>
                <a:gd name="T4" fmla="*/ 57500 w 5535"/>
                <a:gd name="T5" fmla="*/ 875 h 5602"/>
                <a:gd name="T6" fmla="*/ 6775 w 5535"/>
                <a:gd name="T7" fmla="*/ 80725 h 5602"/>
                <a:gd name="T8" fmla="*/ 71600 w 5535"/>
                <a:gd name="T9" fmla="*/ 140025 h 5602"/>
                <a:gd name="T10" fmla="*/ 81200 w 5535"/>
                <a:gd name="T11" fmla="*/ 139250 h 5602"/>
                <a:gd name="T12" fmla="*/ 131600 w 5535"/>
                <a:gd name="T13" fmla="*/ 59075 h 5602"/>
                <a:gd name="T14" fmla="*/ 67125 w 5535"/>
                <a:gd name="T15" fmla="*/ 0 h 5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35" h="5602" extrusionOk="0">
                  <a:moveTo>
                    <a:pt x="2685" y="0"/>
                  </a:moveTo>
                  <a:cubicBezTo>
                    <a:pt x="2553" y="0"/>
                    <a:pt x="2420" y="12"/>
                    <a:pt x="2287" y="35"/>
                  </a:cubicBezTo>
                  <a:lnTo>
                    <a:pt x="2300" y="35"/>
                  </a:lnTo>
                  <a:cubicBezTo>
                    <a:pt x="907" y="265"/>
                    <a:pt x="0" y="1700"/>
                    <a:pt x="271" y="3229"/>
                  </a:cubicBezTo>
                  <a:cubicBezTo>
                    <a:pt x="516" y="4615"/>
                    <a:pt x="1630" y="5601"/>
                    <a:pt x="2864" y="5601"/>
                  </a:cubicBezTo>
                  <a:cubicBezTo>
                    <a:pt x="2991" y="5601"/>
                    <a:pt x="3119" y="5591"/>
                    <a:pt x="3248" y="5570"/>
                  </a:cubicBezTo>
                  <a:cubicBezTo>
                    <a:pt x="4628" y="5326"/>
                    <a:pt x="5534" y="3892"/>
                    <a:pt x="5264" y="2363"/>
                  </a:cubicBezTo>
                  <a:cubicBezTo>
                    <a:pt x="5019" y="994"/>
                    <a:pt x="3914" y="0"/>
                    <a:pt x="268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5" name="Google Shape;4175;p68"/>
            <p:cNvSpPr>
              <a:spLocks/>
            </p:cNvSpPr>
            <p:nvPr/>
          </p:nvSpPr>
          <p:spPr bwMode="auto">
            <a:xfrm>
              <a:off x="4749475" y="3369275"/>
              <a:ext cx="96775" cy="97975"/>
            </a:xfrm>
            <a:custGeom>
              <a:avLst/>
              <a:gdLst>
                <a:gd name="T0" fmla="*/ 47100 w 3871"/>
                <a:gd name="T1" fmla="*/ 0 h 3919"/>
                <a:gd name="T2" fmla="*/ 39925 w 3871"/>
                <a:gd name="T3" fmla="*/ 650 h 3919"/>
                <a:gd name="T4" fmla="*/ 4750 w 3871"/>
                <a:gd name="T5" fmla="*/ 56475 h 3919"/>
                <a:gd name="T6" fmla="*/ 50050 w 3871"/>
                <a:gd name="T7" fmla="*/ 97975 h 3919"/>
                <a:gd name="T8" fmla="*/ 56850 w 3871"/>
                <a:gd name="T9" fmla="*/ 97400 h 3919"/>
                <a:gd name="T10" fmla="*/ 92025 w 3871"/>
                <a:gd name="T11" fmla="*/ 41575 h 3919"/>
                <a:gd name="T12" fmla="*/ 47100 w 3871"/>
                <a:gd name="T13" fmla="*/ 0 h 39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71" h="3919" extrusionOk="0">
                  <a:moveTo>
                    <a:pt x="1884" y="0"/>
                  </a:moveTo>
                  <a:cubicBezTo>
                    <a:pt x="1789" y="0"/>
                    <a:pt x="1693" y="9"/>
                    <a:pt x="1597" y="26"/>
                  </a:cubicBezTo>
                  <a:cubicBezTo>
                    <a:pt x="636" y="189"/>
                    <a:pt x="0" y="1190"/>
                    <a:pt x="190" y="2259"/>
                  </a:cubicBezTo>
                  <a:cubicBezTo>
                    <a:pt x="349" y="3228"/>
                    <a:pt x="1131" y="3919"/>
                    <a:pt x="2002" y="3919"/>
                  </a:cubicBezTo>
                  <a:cubicBezTo>
                    <a:pt x="2091" y="3919"/>
                    <a:pt x="2182" y="3911"/>
                    <a:pt x="2274" y="3896"/>
                  </a:cubicBezTo>
                  <a:cubicBezTo>
                    <a:pt x="3234" y="3734"/>
                    <a:pt x="3870" y="2732"/>
                    <a:pt x="3681" y="1663"/>
                  </a:cubicBezTo>
                  <a:cubicBezTo>
                    <a:pt x="3522" y="700"/>
                    <a:pt x="2748" y="0"/>
                    <a:pt x="1884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6" name="Google Shape;4176;p68"/>
            <p:cNvSpPr>
              <a:spLocks/>
            </p:cNvSpPr>
            <p:nvPr/>
          </p:nvSpPr>
          <p:spPr bwMode="auto">
            <a:xfrm>
              <a:off x="4823225" y="3407200"/>
              <a:ext cx="45000" cy="17650"/>
            </a:xfrm>
            <a:custGeom>
              <a:avLst/>
              <a:gdLst>
                <a:gd name="T0" fmla="*/ 30450 w 1800"/>
                <a:gd name="T1" fmla="*/ 0 h 706"/>
                <a:gd name="T2" fmla="*/ 20975 w 1800"/>
                <a:gd name="T3" fmla="*/ 950 h 706"/>
                <a:gd name="T4" fmla="*/ 20975 w 1800"/>
                <a:gd name="T5" fmla="*/ 625 h 706"/>
                <a:gd name="T6" fmla="*/ 675 w 1800"/>
                <a:gd name="T7" fmla="*/ 12450 h 706"/>
                <a:gd name="T8" fmla="*/ 14850 w 1800"/>
                <a:gd name="T9" fmla="*/ 17650 h 706"/>
                <a:gd name="T10" fmla="*/ 24025 w 1800"/>
                <a:gd name="T11" fmla="*/ 16850 h 706"/>
                <a:gd name="T12" fmla="*/ 44325 w 1800"/>
                <a:gd name="T13" fmla="*/ 5025 h 706"/>
                <a:gd name="T14" fmla="*/ 30450 w 1800"/>
                <a:gd name="T15" fmla="*/ 0 h 7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00" h="706" extrusionOk="0">
                  <a:moveTo>
                    <a:pt x="1218" y="0"/>
                  </a:moveTo>
                  <a:cubicBezTo>
                    <a:pt x="1101" y="0"/>
                    <a:pt x="973" y="12"/>
                    <a:pt x="839" y="38"/>
                  </a:cubicBezTo>
                  <a:lnTo>
                    <a:pt x="839" y="25"/>
                  </a:lnTo>
                  <a:cubicBezTo>
                    <a:pt x="365" y="119"/>
                    <a:pt x="0" y="336"/>
                    <a:pt x="27" y="498"/>
                  </a:cubicBezTo>
                  <a:cubicBezTo>
                    <a:pt x="47" y="628"/>
                    <a:pt x="279" y="706"/>
                    <a:pt x="594" y="706"/>
                  </a:cubicBezTo>
                  <a:cubicBezTo>
                    <a:pt x="708" y="706"/>
                    <a:pt x="832" y="696"/>
                    <a:pt x="961" y="674"/>
                  </a:cubicBezTo>
                  <a:cubicBezTo>
                    <a:pt x="1434" y="593"/>
                    <a:pt x="1800" y="376"/>
                    <a:pt x="1773" y="201"/>
                  </a:cubicBezTo>
                  <a:cubicBezTo>
                    <a:pt x="1753" y="83"/>
                    <a:pt x="1527" y="0"/>
                    <a:pt x="121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7" name="Google Shape;4177;p68"/>
            <p:cNvSpPr>
              <a:spLocks/>
            </p:cNvSpPr>
            <p:nvPr/>
          </p:nvSpPr>
          <p:spPr bwMode="auto">
            <a:xfrm>
              <a:off x="4769100" y="3280175"/>
              <a:ext cx="79500" cy="35000"/>
            </a:xfrm>
            <a:custGeom>
              <a:avLst/>
              <a:gdLst>
                <a:gd name="T0" fmla="*/ 36300 w 3180"/>
                <a:gd name="T1" fmla="*/ 25 h 1400"/>
                <a:gd name="T2" fmla="*/ 350 w 3180"/>
                <a:gd name="T3" fmla="*/ 16000 h 1400"/>
                <a:gd name="T4" fmla="*/ 39250 w 3180"/>
                <a:gd name="T5" fmla="*/ 34950 h 1400"/>
                <a:gd name="T6" fmla="*/ 42075 w 3180"/>
                <a:gd name="T7" fmla="*/ 35000 h 1400"/>
                <a:gd name="T8" fmla="*/ 79150 w 3180"/>
                <a:gd name="T9" fmla="*/ 18725 h 1400"/>
                <a:gd name="T10" fmla="*/ 40250 w 3180"/>
                <a:gd name="T11" fmla="*/ 100 h 1400"/>
                <a:gd name="T12" fmla="*/ 36300 w 3180"/>
                <a:gd name="T13" fmla="*/ 25 h 1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80" h="1400" extrusionOk="0">
                  <a:moveTo>
                    <a:pt x="1452" y="1"/>
                  </a:moveTo>
                  <a:cubicBezTo>
                    <a:pt x="657" y="1"/>
                    <a:pt x="14" y="285"/>
                    <a:pt x="14" y="640"/>
                  </a:cubicBezTo>
                  <a:cubicBezTo>
                    <a:pt x="0" y="1033"/>
                    <a:pt x="690" y="1358"/>
                    <a:pt x="1570" y="1398"/>
                  </a:cubicBezTo>
                  <a:cubicBezTo>
                    <a:pt x="1608" y="1399"/>
                    <a:pt x="1646" y="1400"/>
                    <a:pt x="1683" y="1400"/>
                  </a:cubicBezTo>
                  <a:cubicBezTo>
                    <a:pt x="2498" y="1400"/>
                    <a:pt x="3153" y="1124"/>
                    <a:pt x="3166" y="749"/>
                  </a:cubicBezTo>
                  <a:cubicBezTo>
                    <a:pt x="3180" y="370"/>
                    <a:pt x="2490" y="31"/>
                    <a:pt x="1610" y="4"/>
                  </a:cubicBezTo>
                  <a:cubicBezTo>
                    <a:pt x="1557" y="2"/>
                    <a:pt x="1504" y="1"/>
                    <a:pt x="1452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8" name="Google Shape;4178;p68"/>
            <p:cNvSpPr>
              <a:spLocks/>
            </p:cNvSpPr>
            <p:nvPr/>
          </p:nvSpPr>
          <p:spPr bwMode="auto">
            <a:xfrm>
              <a:off x="4612475" y="3461250"/>
              <a:ext cx="103875" cy="55175"/>
            </a:xfrm>
            <a:custGeom>
              <a:avLst/>
              <a:gdLst>
                <a:gd name="T0" fmla="*/ 61900 w 4155"/>
                <a:gd name="T1" fmla="*/ 25 h 2207"/>
                <a:gd name="T2" fmla="*/ 61950 w 4155"/>
                <a:gd name="T3" fmla="*/ 25 h 2207"/>
                <a:gd name="T4" fmla="*/ 61950 w 4155"/>
                <a:gd name="T5" fmla="*/ 25 h 2207"/>
                <a:gd name="T6" fmla="*/ 62250 w 4155"/>
                <a:gd name="T7" fmla="*/ 25 h 2207"/>
                <a:gd name="T8" fmla="*/ 61900 w 4155"/>
                <a:gd name="T9" fmla="*/ 25 h 2207"/>
                <a:gd name="T10" fmla="*/ 61950 w 4155"/>
                <a:gd name="T11" fmla="*/ 25 h 2207"/>
                <a:gd name="T12" fmla="*/ 53800 w 4155"/>
                <a:gd name="T13" fmla="*/ 350 h 2207"/>
                <a:gd name="T14" fmla="*/ 28750 w 4155"/>
                <a:gd name="T15" fmla="*/ 7450 h 2207"/>
                <a:gd name="T16" fmla="*/ 11500 w 4155"/>
                <a:gd name="T17" fmla="*/ 20300 h 2207"/>
                <a:gd name="T18" fmla="*/ 2375 w 4155"/>
                <a:gd name="T19" fmla="*/ 37225 h 2207"/>
                <a:gd name="T20" fmla="*/ 1025 w 4155"/>
                <a:gd name="T21" fmla="*/ 37900 h 2207"/>
                <a:gd name="T22" fmla="*/ 1025 w 4155"/>
                <a:gd name="T23" fmla="*/ 41950 h 2207"/>
                <a:gd name="T24" fmla="*/ 12525 w 4155"/>
                <a:gd name="T25" fmla="*/ 49750 h 2207"/>
                <a:gd name="T26" fmla="*/ 26050 w 4155"/>
                <a:gd name="T27" fmla="*/ 53800 h 2207"/>
                <a:gd name="T28" fmla="*/ 38575 w 4155"/>
                <a:gd name="T29" fmla="*/ 55150 h 2207"/>
                <a:gd name="T30" fmla="*/ 54800 w 4155"/>
                <a:gd name="T31" fmla="*/ 53800 h 2207"/>
                <a:gd name="T32" fmla="*/ 68675 w 4155"/>
                <a:gd name="T33" fmla="*/ 50750 h 2207"/>
                <a:gd name="T34" fmla="*/ 79850 w 4155"/>
                <a:gd name="T35" fmla="*/ 46350 h 2207"/>
                <a:gd name="T36" fmla="*/ 91000 w 4155"/>
                <a:gd name="T37" fmla="*/ 40950 h 2207"/>
                <a:gd name="T38" fmla="*/ 96425 w 4155"/>
                <a:gd name="T39" fmla="*/ 37225 h 2207"/>
                <a:gd name="T40" fmla="*/ 100825 w 4155"/>
                <a:gd name="T41" fmla="*/ 33175 h 2207"/>
                <a:gd name="T42" fmla="*/ 103525 w 4155"/>
                <a:gd name="T43" fmla="*/ 28425 h 2207"/>
                <a:gd name="T44" fmla="*/ 103850 w 4155"/>
                <a:gd name="T45" fmla="*/ 25725 h 2207"/>
                <a:gd name="T46" fmla="*/ 103525 w 4155"/>
                <a:gd name="T47" fmla="*/ 22675 h 2207"/>
                <a:gd name="T48" fmla="*/ 101500 w 4155"/>
                <a:gd name="T49" fmla="*/ 17950 h 2207"/>
                <a:gd name="T50" fmla="*/ 97100 w 4155"/>
                <a:gd name="T51" fmla="*/ 13550 h 2207"/>
                <a:gd name="T52" fmla="*/ 86600 w 4155"/>
                <a:gd name="T53" fmla="*/ 6450 h 2207"/>
                <a:gd name="T54" fmla="*/ 75450 w 4155"/>
                <a:gd name="T55" fmla="*/ 2050 h 2207"/>
                <a:gd name="T56" fmla="*/ 61950 w 4155"/>
                <a:gd name="T57" fmla="*/ 25 h 22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155" h="2207" extrusionOk="0">
                  <a:moveTo>
                    <a:pt x="2476" y="1"/>
                  </a:moveTo>
                  <a:cubicBezTo>
                    <a:pt x="2477" y="1"/>
                    <a:pt x="2477" y="1"/>
                    <a:pt x="2478" y="1"/>
                  </a:cubicBezTo>
                  <a:cubicBezTo>
                    <a:pt x="2482" y="1"/>
                    <a:pt x="2486" y="1"/>
                    <a:pt x="2490" y="1"/>
                  </a:cubicBezTo>
                  <a:lnTo>
                    <a:pt x="2476" y="1"/>
                  </a:lnTo>
                  <a:close/>
                  <a:moveTo>
                    <a:pt x="2478" y="1"/>
                  </a:moveTo>
                  <a:cubicBezTo>
                    <a:pt x="2373" y="1"/>
                    <a:pt x="2256" y="1"/>
                    <a:pt x="2152" y="14"/>
                  </a:cubicBezTo>
                  <a:cubicBezTo>
                    <a:pt x="1813" y="55"/>
                    <a:pt x="1475" y="149"/>
                    <a:pt x="1150" y="298"/>
                  </a:cubicBezTo>
                  <a:cubicBezTo>
                    <a:pt x="893" y="420"/>
                    <a:pt x="650" y="596"/>
                    <a:pt x="460" y="812"/>
                  </a:cubicBezTo>
                  <a:cubicBezTo>
                    <a:pt x="284" y="1002"/>
                    <a:pt x="149" y="1232"/>
                    <a:pt x="95" y="1489"/>
                  </a:cubicBezTo>
                  <a:cubicBezTo>
                    <a:pt x="68" y="1489"/>
                    <a:pt x="54" y="1502"/>
                    <a:pt x="41" y="1516"/>
                  </a:cubicBezTo>
                  <a:cubicBezTo>
                    <a:pt x="0" y="1557"/>
                    <a:pt x="0" y="1638"/>
                    <a:pt x="41" y="1678"/>
                  </a:cubicBezTo>
                  <a:cubicBezTo>
                    <a:pt x="176" y="1800"/>
                    <a:pt x="339" y="1908"/>
                    <a:pt x="501" y="1990"/>
                  </a:cubicBezTo>
                  <a:cubicBezTo>
                    <a:pt x="677" y="2071"/>
                    <a:pt x="853" y="2125"/>
                    <a:pt x="1042" y="2152"/>
                  </a:cubicBezTo>
                  <a:cubicBezTo>
                    <a:pt x="1205" y="2193"/>
                    <a:pt x="1380" y="2206"/>
                    <a:pt x="1543" y="2206"/>
                  </a:cubicBezTo>
                  <a:cubicBezTo>
                    <a:pt x="1759" y="2206"/>
                    <a:pt x="1976" y="2193"/>
                    <a:pt x="2192" y="2152"/>
                  </a:cubicBezTo>
                  <a:cubicBezTo>
                    <a:pt x="2382" y="2125"/>
                    <a:pt x="2571" y="2084"/>
                    <a:pt x="2747" y="2030"/>
                  </a:cubicBezTo>
                  <a:cubicBezTo>
                    <a:pt x="2896" y="1976"/>
                    <a:pt x="3045" y="1922"/>
                    <a:pt x="3194" y="1854"/>
                  </a:cubicBezTo>
                  <a:cubicBezTo>
                    <a:pt x="3342" y="1787"/>
                    <a:pt x="3491" y="1719"/>
                    <a:pt x="3640" y="1638"/>
                  </a:cubicBezTo>
                  <a:cubicBezTo>
                    <a:pt x="3708" y="1584"/>
                    <a:pt x="3775" y="1543"/>
                    <a:pt x="3857" y="1489"/>
                  </a:cubicBezTo>
                  <a:cubicBezTo>
                    <a:pt x="3924" y="1448"/>
                    <a:pt x="3978" y="1381"/>
                    <a:pt x="4033" y="1327"/>
                  </a:cubicBezTo>
                  <a:cubicBezTo>
                    <a:pt x="4087" y="1272"/>
                    <a:pt x="4114" y="1205"/>
                    <a:pt x="4141" y="1137"/>
                  </a:cubicBezTo>
                  <a:cubicBezTo>
                    <a:pt x="4154" y="1097"/>
                    <a:pt x="4154" y="1069"/>
                    <a:pt x="4154" y="1029"/>
                  </a:cubicBezTo>
                  <a:cubicBezTo>
                    <a:pt x="4154" y="988"/>
                    <a:pt x="4154" y="948"/>
                    <a:pt x="4141" y="907"/>
                  </a:cubicBezTo>
                  <a:cubicBezTo>
                    <a:pt x="4127" y="839"/>
                    <a:pt x="4087" y="772"/>
                    <a:pt x="4060" y="718"/>
                  </a:cubicBezTo>
                  <a:cubicBezTo>
                    <a:pt x="4005" y="650"/>
                    <a:pt x="3951" y="582"/>
                    <a:pt x="3884" y="542"/>
                  </a:cubicBezTo>
                  <a:cubicBezTo>
                    <a:pt x="3762" y="420"/>
                    <a:pt x="3613" y="325"/>
                    <a:pt x="3464" y="258"/>
                  </a:cubicBezTo>
                  <a:cubicBezTo>
                    <a:pt x="3329" y="190"/>
                    <a:pt x="3180" y="122"/>
                    <a:pt x="3018" y="82"/>
                  </a:cubicBezTo>
                  <a:cubicBezTo>
                    <a:pt x="2842" y="28"/>
                    <a:pt x="2653" y="1"/>
                    <a:pt x="2478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639" name="Google Shape;4179;p68"/>
            <p:cNvSpPr>
              <a:spLocks/>
            </p:cNvSpPr>
            <p:nvPr/>
          </p:nvSpPr>
          <p:spPr bwMode="auto">
            <a:xfrm>
              <a:off x="4588125" y="3419650"/>
              <a:ext cx="143775" cy="101525"/>
            </a:xfrm>
            <a:custGeom>
              <a:avLst/>
              <a:gdLst>
                <a:gd name="T0" fmla="*/ 81150 w 5751"/>
                <a:gd name="T1" fmla="*/ 46550 h 4061"/>
                <a:gd name="T2" fmla="*/ 90650 w 5751"/>
                <a:gd name="T3" fmla="*/ 47375 h 4061"/>
                <a:gd name="T4" fmla="*/ 89975 w 5751"/>
                <a:gd name="T5" fmla="*/ 47025 h 4061"/>
                <a:gd name="T6" fmla="*/ 89975 w 5751"/>
                <a:gd name="T7" fmla="*/ 47025 h 4061"/>
                <a:gd name="T8" fmla="*/ 104875 w 5751"/>
                <a:gd name="T9" fmla="*/ 51425 h 4061"/>
                <a:gd name="T10" fmla="*/ 105200 w 5751"/>
                <a:gd name="T11" fmla="*/ 51425 h 4061"/>
                <a:gd name="T12" fmla="*/ 116375 w 5751"/>
                <a:gd name="T13" fmla="*/ 57850 h 4061"/>
                <a:gd name="T14" fmla="*/ 124475 w 5751"/>
                <a:gd name="T15" fmla="*/ 66300 h 4061"/>
                <a:gd name="T16" fmla="*/ 126175 w 5751"/>
                <a:gd name="T17" fmla="*/ 69025 h 4061"/>
                <a:gd name="T18" fmla="*/ 125500 w 5751"/>
                <a:gd name="T19" fmla="*/ 70375 h 4061"/>
                <a:gd name="T20" fmla="*/ 114675 w 5751"/>
                <a:gd name="T21" fmla="*/ 80525 h 4061"/>
                <a:gd name="T22" fmla="*/ 99800 w 5751"/>
                <a:gd name="T23" fmla="*/ 88975 h 4061"/>
                <a:gd name="T24" fmla="*/ 77800 w 5751"/>
                <a:gd name="T25" fmla="*/ 94725 h 4061"/>
                <a:gd name="T26" fmla="*/ 78825 w 5751"/>
                <a:gd name="T27" fmla="*/ 94725 h 4061"/>
                <a:gd name="T28" fmla="*/ 66975 w 5751"/>
                <a:gd name="T29" fmla="*/ 95400 h 4061"/>
                <a:gd name="T30" fmla="*/ 55475 w 5751"/>
                <a:gd name="T31" fmla="*/ 94375 h 4061"/>
                <a:gd name="T32" fmla="*/ 38225 w 5751"/>
                <a:gd name="T33" fmla="*/ 89300 h 4061"/>
                <a:gd name="T34" fmla="*/ 29100 w 5751"/>
                <a:gd name="T35" fmla="*/ 84225 h 4061"/>
                <a:gd name="T36" fmla="*/ 32125 w 5751"/>
                <a:gd name="T37" fmla="*/ 75100 h 4061"/>
                <a:gd name="T38" fmla="*/ 37550 w 5751"/>
                <a:gd name="T39" fmla="*/ 65625 h 4061"/>
                <a:gd name="T40" fmla="*/ 46000 w 5751"/>
                <a:gd name="T41" fmla="*/ 57500 h 4061"/>
                <a:gd name="T42" fmla="*/ 58175 w 5751"/>
                <a:gd name="T43" fmla="*/ 51075 h 4061"/>
                <a:gd name="T44" fmla="*/ 73400 w 5751"/>
                <a:gd name="T45" fmla="*/ 47025 h 4061"/>
                <a:gd name="T46" fmla="*/ 81150 w 5751"/>
                <a:gd name="T47" fmla="*/ 46550 h 4061"/>
                <a:gd name="T48" fmla="*/ 112975 w 5751"/>
                <a:gd name="T49" fmla="*/ 0 h 4061"/>
                <a:gd name="T50" fmla="*/ 104525 w 5751"/>
                <a:gd name="T51" fmla="*/ 1025 h 4061"/>
                <a:gd name="T52" fmla="*/ 87950 w 5751"/>
                <a:gd name="T53" fmla="*/ 9150 h 4061"/>
                <a:gd name="T54" fmla="*/ 86250 w 5751"/>
                <a:gd name="T55" fmla="*/ 10500 h 4061"/>
                <a:gd name="T56" fmla="*/ 72400 w 5751"/>
                <a:gd name="T57" fmla="*/ 18275 h 4061"/>
                <a:gd name="T58" fmla="*/ 71050 w 5751"/>
                <a:gd name="T59" fmla="*/ 18950 h 4061"/>
                <a:gd name="T60" fmla="*/ 56150 w 5751"/>
                <a:gd name="T61" fmla="*/ 15225 h 4061"/>
                <a:gd name="T62" fmla="*/ 41275 w 5751"/>
                <a:gd name="T63" fmla="*/ 11500 h 4061"/>
                <a:gd name="T64" fmla="*/ 33825 w 5751"/>
                <a:gd name="T65" fmla="*/ 10825 h 4061"/>
                <a:gd name="T66" fmla="*/ 26050 w 5751"/>
                <a:gd name="T67" fmla="*/ 11500 h 4061"/>
                <a:gd name="T68" fmla="*/ 12175 w 5751"/>
                <a:gd name="T69" fmla="*/ 19275 h 4061"/>
                <a:gd name="T70" fmla="*/ 3375 w 5751"/>
                <a:gd name="T71" fmla="*/ 30800 h 4061"/>
                <a:gd name="T72" fmla="*/ 350 w 5751"/>
                <a:gd name="T73" fmla="*/ 43975 h 4061"/>
                <a:gd name="T74" fmla="*/ 1700 w 5751"/>
                <a:gd name="T75" fmla="*/ 57175 h 4061"/>
                <a:gd name="T76" fmla="*/ 7450 w 5751"/>
                <a:gd name="T77" fmla="*/ 69700 h 4061"/>
                <a:gd name="T78" fmla="*/ 26375 w 5751"/>
                <a:gd name="T79" fmla="*/ 89975 h 4061"/>
                <a:gd name="T80" fmla="*/ 50750 w 5751"/>
                <a:gd name="T81" fmla="*/ 99800 h 4061"/>
                <a:gd name="T82" fmla="*/ 66650 w 5751"/>
                <a:gd name="T83" fmla="*/ 101500 h 4061"/>
                <a:gd name="T84" fmla="*/ 68850 w 5751"/>
                <a:gd name="T85" fmla="*/ 101525 h 4061"/>
                <a:gd name="T86" fmla="*/ 104875 w 5751"/>
                <a:gd name="T87" fmla="*/ 93700 h 4061"/>
                <a:gd name="T88" fmla="*/ 126850 w 5751"/>
                <a:gd name="T89" fmla="*/ 78475 h 4061"/>
                <a:gd name="T90" fmla="*/ 139700 w 5751"/>
                <a:gd name="T91" fmla="*/ 57500 h 4061"/>
                <a:gd name="T92" fmla="*/ 142750 w 5751"/>
                <a:gd name="T93" fmla="*/ 46000 h 4061"/>
                <a:gd name="T94" fmla="*/ 143775 w 5751"/>
                <a:gd name="T95" fmla="*/ 33825 h 4061"/>
                <a:gd name="T96" fmla="*/ 136675 w 5751"/>
                <a:gd name="T97" fmla="*/ 11850 h 4061"/>
                <a:gd name="T98" fmla="*/ 130925 w 5751"/>
                <a:gd name="T99" fmla="*/ 6425 h 4061"/>
                <a:gd name="T100" fmla="*/ 123475 w 5751"/>
                <a:gd name="T101" fmla="*/ 2025 h 4061"/>
                <a:gd name="T102" fmla="*/ 114000 w 5751"/>
                <a:gd name="T103" fmla="*/ 0 h 4061"/>
                <a:gd name="T104" fmla="*/ 112975 w 5751"/>
                <a:gd name="T105" fmla="*/ 0 h 406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51" h="4061" extrusionOk="0">
                  <a:moveTo>
                    <a:pt x="3246" y="1862"/>
                  </a:moveTo>
                  <a:cubicBezTo>
                    <a:pt x="3373" y="1862"/>
                    <a:pt x="3500" y="1872"/>
                    <a:pt x="3626" y="1895"/>
                  </a:cubicBezTo>
                  <a:lnTo>
                    <a:pt x="3599" y="1881"/>
                  </a:lnTo>
                  <a:cubicBezTo>
                    <a:pt x="3802" y="1922"/>
                    <a:pt x="4005" y="1976"/>
                    <a:pt x="4195" y="2057"/>
                  </a:cubicBezTo>
                  <a:lnTo>
                    <a:pt x="4208" y="2057"/>
                  </a:lnTo>
                  <a:cubicBezTo>
                    <a:pt x="4371" y="2125"/>
                    <a:pt x="4519" y="2206"/>
                    <a:pt x="4655" y="2314"/>
                  </a:cubicBezTo>
                  <a:cubicBezTo>
                    <a:pt x="4776" y="2409"/>
                    <a:pt x="4885" y="2531"/>
                    <a:pt x="4979" y="2652"/>
                  </a:cubicBezTo>
                  <a:cubicBezTo>
                    <a:pt x="5007" y="2693"/>
                    <a:pt x="5034" y="2733"/>
                    <a:pt x="5047" y="2761"/>
                  </a:cubicBezTo>
                  <a:lnTo>
                    <a:pt x="5020" y="2815"/>
                  </a:lnTo>
                  <a:cubicBezTo>
                    <a:pt x="4898" y="2964"/>
                    <a:pt x="4749" y="3099"/>
                    <a:pt x="4587" y="3221"/>
                  </a:cubicBezTo>
                  <a:cubicBezTo>
                    <a:pt x="4411" y="3356"/>
                    <a:pt x="4208" y="3478"/>
                    <a:pt x="3992" y="3559"/>
                  </a:cubicBezTo>
                  <a:cubicBezTo>
                    <a:pt x="3708" y="3681"/>
                    <a:pt x="3410" y="3748"/>
                    <a:pt x="3112" y="3789"/>
                  </a:cubicBezTo>
                  <a:lnTo>
                    <a:pt x="3153" y="3789"/>
                  </a:lnTo>
                  <a:cubicBezTo>
                    <a:pt x="2990" y="3802"/>
                    <a:pt x="2828" y="3816"/>
                    <a:pt x="2679" y="3816"/>
                  </a:cubicBezTo>
                  <a:cubicBezTo>
                    <a:pt x="2517" y="3802"/>
                    <a:pt x="2368" y="3789"/>
                    <a:pt x="2219" y="3775"/>
                  </a:cubicBezTo>
                  <a:cubicBezTo>
                    <a:pt x="1989" y="3735"/>
                    <a:pt x="1746" y="3667"/>
                    <a:pt x="1529" y="3572"/>
                  </a:cubicBezTo>
                  <a:cubicBezTo>
                    <a:pt x="1394" y="3518"/>
                    <a:pt x="1272" y="3451"/>
                    <a:pt x="1164" y="3369"/>
                  </a:cubicBezTo>
                  <a:cubicBezTo>
                    <a:pt x="1191" y="3248"/>
                    <a:pt x="1231" y="3112"/>
                    <a:pt x="1285" y="3004"/>
                  </a:cubicBezTo>
                  <a:cubicBezTo>
                    <a:pt x="1340" y="2869"/>
                    <a:pt x="1421" y="2747"/>
                    <a:pt x="1502" y="2625"/>
                  </a:cubicBezTo>
                  <a:cubicBezTo>
                    <a:pt x="1610" y="2503"/>
                    <a:pt x="1718" y="2395"/>
                    <a:pt x="1840" y="2300"/>
                  </a:cubicBezTo>
                  <a:cubicBezTo>
                    <a:pt x="1989" y="2192"/>
                    <a:pt x="2151" y="2111"/>
                    <a:pt x="2327" y="2043"/>
                  </a:cubicBezTo>
                  <a:cubicBezTo>
                    <a:pt x="2517" y="1962"/>
                    <a:pt x="2720" y="1908"/>
                    <a:pt x="2936" y="1881"/>
                  </a:cubicBezTo>
                  <a:cubicBezTo>
                    <a:pt x="3040" y="1869"/>
                    <a:pt x="3143" y="1862"/>
                    <a:pt x="3246" y="1862"/>
                  </a:cubicBezTo>
                  <a:close/>
                  <a:moveTo>
                    <a:pt x="4519" y="0"/>
                  </a:moveTo>
                  <a:cubicBezTo>
                    <a:pt x="4411" y="0"/>
                    <a:pt x="4289" y="14"/>
                    <a:pt x="4181" y="41"/>
                  </a:cubicBezTo>
                  <a:cubicBezTo>
                    <a:pt x="3951" y="122"/>
                    <a:pt x="3721" y="230"/>
                    <a:pt x="3518" y="366"/>
                  </a:cubicBezTo>
                  <a:lnTo>
                    <a:pt x="3450" y="420"/>
                  </a:lnTo>
                  <a:cubicBezTo>
                    <a:pt x="3275" y="541"/>
                    <a:pt x="3085" y="650"/>
                    <a:pt x="2896" y="731"/>
                  </a:cubicBezTo>
                  <a:lnTo>
                    <a:pt x="2842" y="758"/>
                  </a:lnTo>
                  <a:cubicBezTo>
                    <a:pt x="2639" y="717"/>
                    <a:pt x="2436" y="663"/>
                    <a:pt x="2246" y="609"/>
                  </a:cubicBezTo>
                  <a:cubicBezTo>
                    <a:pt x="2043" y="541"/>
                    <a:pt x="1854" y="501"/>
                    <a:pt x="1651" y="460"/>
                  </a:cubicBezTo>
                  <a:cubicBezTo>
                    <a:pt x="1556" y="447"/>
                    <a:pt x="1461" y="433"/>
                    <a:pt x="1353" y="433"/>
                  </a:cubicBezTo>
                  <a:cubicBezTo>
                    <a:pt x="1258" y="433"/>
                    <a:pt x="1150" y="447"/>
                    <a:pt x="1042" y="460"/>
                  </a:cubicBezTo>
                  <a:cubicBezTo>
                    <a:pt x="839" y="514"/>
                    <a:pt x="636" y="623"/>
                    <a:pt x="487" y="771"/>
                  </a:cubicBezTo>
                  <a:cubicBezTo>
                    <a:pt x="338" y="893"/>
                    <a:pt x="216" y="1056"/>
                    <a:pt x="135" y="1232"/>
                  </a:cubicBezTo>
                  <a:cubicBezTo>
                    <a:pt x="54" y="1394"/>
                    <a:pt x="14" y="1583"/>
                    <a:pt x="14" y="1759"/>
                  </a:cubicBezTo>
                  <a:cubicBezTo>
                    <a:pt x="0" y="1935"/>
                    <a:pt x="27" y="2111"/>
                    <a:pt x="68" y="2287"/>
                  </a:cubicBezTo>
                  <a:cubicBezTo>
                    <a:pt x="122" y="2463"/>
                    <a:pt x="203" y="2625"/>
                    <a:pt x="298" y="2788"/>
                  </a:cubicBezTo>
                  <a:cubicBezTo>
                    <a:pt x="487" y="3112"/>
                    <a:pt x="744" y="3383"/>
                    <a:pt x="1055" y="3599"/>
                  </a:cubicBezTo>
                  <a:cubicBezTo>
                    <a:pt x="1353" y="3802"/>
                    <a:pt x="1678" y="3938"/>
                    <a:pt x="2030" y="3992"/>
                  </a:cubicBezTo>
                  <a:cubicBezTo>
                    <a:pt x="2246" y="4032"/>
                    <a:pt x="2449" y="4060"/>
                    <a:pt x="2666" y="4060"/>
                  </a:cubicBezTo>
                  <a:cubicBezTo>
                    <a:pt x="2695" y="4060"/>
                    <a:pt x="2724" y="4061"/>
                    <a:pt x="2754" y="4061"/>
                  </a:cubicBezTo>
                  <a:cubicBezTo>
                    <a:pt x="3251" y="4061"/>
                    <a:pt x="3735" y="3953"/>
                    <a:pt x="4195" y="3748"/>
                  </a:cubicBezTo>
                  <a:cubicBezTo>
                    <a:pt x="4519" y="3613"/>
                    <a:pt x="4817" y="3397"/>
                    <a:pt x="5074" y="3139"/>
                  </a:cubicBezTo>
                  <a:cubicBezTo>
                    <a:pt x="5304" y="2896"/>
                    <a:pt x="5480" y="2612"/>
                    <a:pt x="5588" y="2300"/>
                  </a:cubicBezTo>
                  <a:cubicBezTo>
                    <a:pt x="5642" y="2152"/>
                    <a:pt x="5683" y="1989"/>
                    <a:pt x="5710" y="1840"/>
                  </a:cubicBezTo>
                  <a:cubicBezTo>
                    <a:pt x="5737" y="1678"/>
                    <a:pt x="5751" y="1516"/>
                    <a:pt x="5751" y="1353"/>
                  </a:cubicBezTo>
                  <a:cubicBezTo>
                    <a:pt x="5751" y="1042"/>
                    <a:pt x="5642" y="731"/>
                    <a:pt x="5467" y="474"/>
                  </a:cubicBezTo>
                  <a:cubicBezTo>
                    <a:pt x="5399" y="393"/>
                    <a:pt x="5318" y="311"/>
                    <a:pt x="5237" y="257"/>
                  </a:cubicBezTo>
                  <a:cubicBezTo>
                    <a:pt x="5142" y="176"/>
                    <a:pt x="5047" y="122"/>
                    <a:pt x="4939" y="81"/>
                  </a:cubicBezTo>
                  <a:cubicBezTo>
                    <a:pt x="4817" y="41"/>
                    <a:pt x="4682" y="14"/>
                    <a:pt x="4560" y="0"/>
                  </a:cubicBezTo>
                  <a:lnTo>
                    <a:pt x="4519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  <p:sp>
        <p:nvSpPr>
          <p:cNvPr id="137" name="Rectangle 136"/>
          <p:cNvSpPr/>
          <p:nvPr/>
        </p:nvSpPr>
        <p:spPr>
          <a:xfrm>
            <a:off x="0" y="3916680"/>
            <a:ext cx="9144000" cy="2941320"/>
          </a:xfrm>
          <a:prstGeom prst="rect">
            <a:avLst/>
          </a:prstGeom>
          <a:solidFill>
            <a:srgbClr val="9FE6FF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hangingPunct="0"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vạt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nấm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nấm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nấm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tòa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khổng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lồ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miếu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mạo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lúp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xúp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16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2" grpId="0"/>
      <p:bldP spid="1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31" name="Picture 7" descr="&amp;Dstrok;ó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590800"/>
            <a:ext cx="4286250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33" name="Picture 9" descr="mushro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590800"/>
            <a:ext cx="434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Rectangle 10"/>
          <p:cNvSpPr>
            <a:spLocks noChangeArrowheads="1"/>
          </p:cNvSpPr>
          <p:nvPr/>
        </p:nvSpPr>
        <p:spPr bwMode="auto">
          <a:xfrm>
            <a:off x="381000" y="857071"/>
            <a:ext cx="84582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1. Tác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80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80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-14288" y="1325881"/>
            <a:ext cx="914400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</a:rPr>
              <a:t>   *</a:t>
            </a:r>
            <a:r>
              <a:rPr lang="en-US" sz="3600" b="1" i="1">
                <a:solidFill>
                  <a:srgbClr val="0000FF"/>
                </a:solidFill>
              </a:rPr>
              <a:t>Nhờ cách miêu tả ấy mà cảnh vật đẹp thêm như thế nào?</a:t>
            </a: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58739" y="2579916"/>
            <a:ext cx="9144000" cy="18592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 eaLnBrk="0" hangingPunct="0"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lãng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mạn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 hangingPunct="0">
              <a:defRPr/>
            </a:pP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5540" name="Google Shape;6725;p58"/>
          <p:cNvGrpSpPr>
            <a:grpSpLocks/>
          </p:cNvGrpSpPr>
          <p:nvPr/>
        </p:nvGrpSpPr>
        <p:grpSpPr bwMode="auto">
          <a:xfrm rot="-1064453">
            <a:off x="754063" y="373381"/>
            <a:ext cx="539750" cy="636270"/>
            <a:chOff x="833900" y="2726880"/>
            <a:chExt cx="514708" cy="506252"/>
          </a:xfrm>
        </p:grpSpPr>
        <p:sp>
          <p:nvSpPr>
            <p:cNvPr id="12" name="Google Shape;6726;p58"/>
            <p:cNvSpPr/>
            <p:nvPr/>
          </p:nvSpPr>
          <p:spPr>
            <a:xfrm>
              <a:off x="833900" y="2726880"/>
              <a:ext cx="514708" cy="506252"/>
            </a:xfrm>
            <a:custGeom>
              <a:avLst/>
              <a:gdLst/>
              <a:ahLst/>
              <a:cxnLst/>
              <a:rect l="l" t="t" r="r" b="b"/>
              <a:pathLst>
                <a:path w="14548" h="14309" extrusionOk="0">
                  <a:moveTo>
                    <a:pt x="7401" y="0"/>
                  </a:moveTo>
                  <a:cubicBezTo>
                    <a:pt x="6860" y="0"/>
                    <a:pt x="6361" y="198"/>
                    <a:pt x="5979" y="528"/>
                  </a:cubicBezTo>
                  <a:cubicBezTo>
                    <a:pt x="5809" y="482"/>
                    <a:pt x="5635" y="448"/>
                    <a:pt x="5459" y="427"/>
                  </a:cubicBezTo>
                  <a:cubicBezTo>
                    <a:pt x="5388" y="418"/>
                    <a:pt x="5317" y="414"/>
                    <a:pt x="5246" y="414"/>
                  </a:cubicBezTo>
                  <a:cubicBezTo>
                    <a:pt x="5124" y="414"/>
                    <a:pt x="5003" y="427"/>
                    <a:pt x="4886" y="451"/>
                  </a:cubicBezTo>
                  <a:cubicBezTo>
                    <a:pt x="4794" y="436"/>
                    <a:pt x="4700" y="428"/>
                    <a:pt x="4606" y="428"/>
                  </a:cubicBezTo>
                  <a:cubicBezTo>
                    <a:pt x="4511" y="428"/>
                    <a:pt x="4416" y="436"/>
                    <a:pt x="4321" y="451"/>
                  </a:cubicBezTo>
                  <a:cubicBezTo>
                    <a:pt x="3946" y="511"/>
                    <a:pt x="3574" y="625"/>
                    <a:pt x="3217" y="788"/>
                  </a:cubicBezTo>
                  <a:cubicBezTo>
                    <a:pt x="2395" y="1163"/>
                    <a:pt x="1892" y="2002"/>
                    <a:pt x="1947" y="2901"/>
                  </a:cubicBezTo>
                  <a:lnTo>
                    <a:pt x="1070" y="3432"/>
                  </a:lnTo>
                  <a:cubicBezTo>
                    <a:pt x="598" y="3723"/>
                    <a:pt x="265" y="4178"/>
                    <a:pt x="133" y="4719"/>
                  </a:cubicBezTo>
                  <a:cubicBezTo>
                    <a:pt x="1" y="5257"/>
                    <a:pt x="88" y="5815"/>
                    <a:pt x="376" y="6287"/>
                  </a:cubicBezTo>
                  <a:lnTo>
                    <a:pt x="1150" y="7556"/>
                  </a:lnTo>
                  <a:cubicBezTo>
                    <a:pt x="1330" y="7855"/>
                    <a:pt x="1579" y="8094"/>
                    <a:pt x="1868" y="8264"/>
                  </a:cubicBezTo>
                  <a:cubicBezTo>
                    <a:pt x="1788" y="8580"/>
                    <a:pt x="1784" y="8913"/>
                    <a:pt x="1858" y="9239"/>
                  </a:cubicBezTo>
                  <a:cubicBezTo>
                    <a:pt x="1441" y="9566"/>
                    <a:pt x="1115" y="9995"/>
                    <a:pt x="910" y="10506"/>
                  </a:cubicBezTo>
                  <a:lnTo>
                    <a:pt x="879" y="10575"/>
                  </a:lnTo>
                  <a:cubicBezTo>
                    <a:pt x="858" y="10631"/>
                    <a:pt x="830" y="10703"/>
                    <a:pt x="813" y="10735"/>
                  </a:cubicBezTo>
                  <a:cubicBezTo>
                    <a:pt x="320" y="11415"/>
                    <a:pt x="251" y="12303"/>
                    <a:pt x="629" y="13059"/>
                  </a:cubicBezTo>
                  <a:cubicBezTo>
                    <a:pt x="1017" y="13830"/>
                    <a:pt x="1788" y="14308"/>
                    <a:pt x="2641" y="14308"/>
                  </a:cubicBezTo>
                  <a:lnTo>
                    <a:pt x="12165" y="14308"/>
                  </a:lnTo>
                  <a:cubicBezTo>
                    <a:pt x="13012" y="14308"/>
                    <a:pt x="13778" y="13836"/>
                    <a:pt x="14163" y="13076"/>
                  </a:cubicBezTo>
                  <a:cubicBezTo>
                    <a:pt x="14548" y="12320"/>
                    <a:pt x="14482" y="11425"/>
                    <a:pt x="13993" y="10738"/>
                  </a:cubicBezTo>
                  <a:cubicBezTo>
                    <a:pt x="13976" y="10703"/>
                    <a:pt x="13948" y="10631"/>
                    <a:pt x="13923" y="10575"/>
                  </a:cubicBezTo>
                  <a:lnTo>
                    <a:pt x="13896" y="10502"/>
                  </a:lnTo>
                  <a:cubicBezTo>
                    <a:pt x="13511" y="9558"/>
                    <a:pt x="12709" y="8871"/>
                    <a:pt x="11724" y="8639"/>
                  </a:cubicBezTo>
                  <a:cubicBezTo>
                    <a:pt x="12359" y="7997"/>
                    <a:pt x="12758" y="7127"/>
                    <a:pt x="12852" y="6144"/>
                  </a:cubicBezTo>
                  <a:cubicBezTo>
                    <a:pt x="12942" y="5218"/>
                    <a:pt x="12432" y="4341"/>
                    <a:pt x="11585" y="3955"/>
                  </a:cubicBezTo>
                  <a:cubicBezTo>
                    <a:pt x="11013" y="3694"/>
                    <a:pt x="10414" y="3563"/>
                    <a:pt x="9831" y="3563"/>
                  </a:cubicBezTo>
                  <a:cubicBezTo>
                    <a:pt x="9749" y="3563"/>
                    <a:pt x="9668" y="3565"/>
                    <a:pt x="9587" y="3571"/>
                  </a:cubicBezTo>
                  <a:lnTo>
                    <a:pt x="9587" y="2183"/>
                  </a:lnTo>
                  <a:cubicBezTo>
                    <a:pt x="9587" y="979"/>
                    <a:pt x="8605" y="0"/>
                    <a:pt x="7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380000" algn="bl" rotWithShape="0">
                <a:schemeClr val="dk1">
                  <a:alpha val="55000"/>
                </a:schemeClr>
              </a:outerShdw>
            </a:effectLst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683" name="Google Shape;6727;p58"/>
            <p:cNvSpPr>
              <a:spLocks/>
            </p:cNvSpPr>
            <p:nvPr/>
          </p:nvSpPr>
          <p:spPr bwMode="auto">
            <a:xfrm>
              <a:off x="930030" y="2923633"/>
              <a:ext cx="95774" cy="122556"/>
            </a:xfrm>
            <a:custGeom>
              <a:avLst/>
              <a:gdLst>
                <a:gd name="T0" fmla="*/ 1191673 w 2707"/>
                <a:gd name="T1" fmla="*/ 0 h 3464"/>
                <a:gd name="T2" fmla="*/ 1238 w 2707"/>
                <a:gd name="T3" fmla="*/ 725996 h 3464"/>
                <a:gd name="T4" fmla="*/ 2198096 w 2707"/>
                <a:gd name="T5" fmla="*/ 4334782 h 3464"/>
                <a:gd name="T6" fmla="*/ 3388496 w 2707"/>
                <a:gd name="T7" fmla="*/ 3610024 h 3464"/>
                <a:gd name="T8" fmla="*/ 1191673 w 2707"/>
                <a:gd name="T9" fmla="*/ 0 h 3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7" h="3464" extrusionOk="0">
                  <a:moveTo>
                    <a:pt x="952" y="0"/>
                  </a:moveTo>
                  <a:lnTo>
                    <a:pt x="1" y="580"/>
                  </a:lnTo>
                  <a:lnTo>
                    <a:pt x="1756" y="3463"/>
                  </a:lnTo>
                  <a:lnTo>
                    <a:pt x="2707" y="2884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84" name="Google Shape;6728;p58"/>
            <p:cNvSpPr>
              <a:spLocks/>
            </p:cNvSpPr>
            <p:nvPr/>
          </p:nvSpPr>
          <p:spPr bwMode="auto">
            <a:xfrm>
              <a:off x="930030" y="2934106"/>
              <a:ext cx="77624" cy="112084"/>
            </a:xfrm>
            <a:custGeom>
              <a:avLst/>
              <a:gdLst>
                <a:gd name="T0" fmla="*/ 582074 w 2194"/>
                <a:gd name="T1" fmla="*/ 0 h 3168"/>
                <a:gd name="T2" fmla="*/ 1238 w 2194"/>
                <a:gd name="T3" fmla="*/ 355499 h 3168"/>
                <a:gd name="T4" fmla="*/ 2198097 w 2194"/>
                <a:gd name="T5" fmla="*/ 3964299 h 3168"/>
                <a:gd name="T6" fmla="*/ 2745109 w 2194"/>
                <a:gd name="T7" fmla="*/ 3552475 h 3168"/>
                <a:gd name="T8" fmla="*/ 582074 w 2194"/>
                <a:gd name="T9" fmla="*/ 0 h 31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4" h="3168" extrusionOk="0">
                  <a:moveTo>
                    <a:pt x="465" y="0"/>
                  </a:moveTo>
                  <a:lnTo>
                    <a:pt x="1" y="284"/>
                  </a:lnTo>
                  <a:lnTo>
                    <a:pt x="1756" y="3167"/>
                  </a:lnTo>
                  <a:lnTo>
                    <a:pt x="2193" y="283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85" name="Google Shape;6729;p58"/>
            <p:cNvSpPr>
              <a:spLocks/>
            </p:cNvSpPr>
            <p:nvPr/>
          </p:nvSpPr>
          <p:spPr bwMode="auto">
            <a:xfrm>
              <a:off x="956778" y="2990078"/>
              <a:ext cx="117745" cy="114313"/>
            </a:xfrm>
            <a:custGeom>
              <a:avLst/>
              <a:gdLst>
                <a:gd name="T0" fmla="*/ 2475971 w 3328"/>
                <a:gd name="T1" fmla="*/ 0 h 3231"/>
                <a:gd name="T2" fmla="*/ 2233122 w 3328"/>
                <a:gd name="T3" fmla="*/ 68850 h 3231"/>
                <a:gd name="T4" fmla="*/ 287888 w 3328"/>
                <a:gd name="T5" fmla="*/ 1255497 h 3231"/>
                <a:gd name="T6" fmla="*/ 118913 w 3328"/>
                <a:gd name="T7" fmla="*/ 1880132 h 3231"/>
                <a:gd name="T8" fmla="*/ 3036745 w 3328"/>
                <a:gd name="T9" fmla="*/ 4043163 h 3231"/>
                <a:gd name="T10" fmla="*/ 3048032 w 3328"/>
                <a:gd name="T11" fmla="*/ 4043163 h 3231"/>
                <a:gd name="T12" fmla="*/ 3449844 w 3328"/>
                <a:gd name="T13" fmla="*/ 3790302 h 3231"/>
                <a:gd name="T14" fmla="*/ 2866496 w 3328"/>
                <a:gd name="T15" fmla="*/ 202799 h 3231"/>
                <a:gd name="T16" fmla="*/ 2475971 w 3328"/>
                <a:gd name="T17" fmla="*/ 0 h 32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28" h="3231" extrusionOk="0">
                  <a:moveTo>
                    <a:pt x="1978" y="0"/>
                  </a:moveTo>
                  <a:cubicBezTo>
                    <a:pt x="1912" y="0"/>
                    <a:pt x="1845" y="18"/>
                    <a:pt x="1784" y="55"/>
                  </a:cubicBezTo>
                  <a:lnTo>
                    <a:pt x="230" y="1003"/>
                  </a:lnTo>
                  <a:cubicBezTo>
                    <a:pt x="60" y="1107"/>
                    <a:pt x="1" y="1325"/>
                    <a:pt x="95" y="1502"/>
                  </a:cubicBezTo>
                  <a:cubicBezTo>
                    <a:pt x="396" y="2074"/>
                    <a:pt x="1156" y="3216"/>
                    <a:pt x="2426" y="3230"/>
                  </a:cubicBezTo>
                  <a:cubicBezTo>
                    <a:pt x="2429" y="3230"/>
                    <a:pt x="2432" y="3230"/>
                    <a:pt x="2435" y="3230"/>
                  </a:cubicBezTo>
                  <a:cubicBezTo>
                    <a:pt x="2570" y="3230"/>
                    <a:pt x="2695" y="3151"/>
                    <a:pt x="2756" y="3028"/>
                  </a:cubicBezTo>
                  <a:cubicBezTo>
                    <a:pt x="3328" y="1890"/>
                    <a:pt x="2662" y="694"/>
                    <a:pt x="2290" y="162"/>
                  </a:cubicBezTo>
                  <a:cubicBezTo>
                    <a:pt x="2217" y="58"/>
                    <a:pt x="2099" y="0"/>
                    <a:pt x="197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86" name="Google Shape;6730;p58"/>
            <p:cNvSpPr>
              <a:spLocks/>
            </p:cNvSpPr>
            <p:nvPr/>
          </p:nvSpPr>
          <p:spPr bwMode="auto">
            <a:xfrm>
              <a:off x="956778" y="3016579"/>
              <a:ext cx="101222" cy="87813"/>
            </a:xfrm>
            <a:custGeom>
              <a:avLst/>
              <a:gdLst>
                <a:gd name="T0" fmla="*/ 808608 w 2861"/>
                <a:gd name="T1" fmla="*/ 0 h 2482"/>
                <a:gd name="T2" fmla="*/ 287887 w 2861"/>
                <a:gd name="T3" fmla="*/ 317959 h 2482"/>
                <a:gd name="T4" fmla="*/ 118912 w 2861"/>
                <a:gd name="T5" fmla="*/ 942557 h 2482"/>
                <a:gd name="T6" fmla="*/ 3036731 w 2861"/>
                <a:gd name="T7" fmla="*/ 3105580 h 2482"/>
                <a:gd name="T8" fmla="*/ 3047982 w 2861"/>
                <a:gd name="T9" fmla="*/ 3105580 h 2482"/>
                <a:gd name="T10" fmla="*/ 3449792 w 2861"/>
                <a:gd name="T11" fmla="*/ 2852720 h 2482"/>
                <a:gd name="T12" fmla="*/ 3579990 w 2861"/>
                <a:gd name="T13" fmla="*/ 2548558 h 2482"/>
                <a:gd name="T14" fmla="*/ 829907 w 2861"/>
                <a:gd name="T15" fmla="*/ 391797 h 2482"/>
                <a:gd name="T16" fmla="*/ 808608 w 2861"/>
                <a:gd name="T17" fmla="*/ 0 h 2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61" h="2482" extrusionOk="0">
                  <a:moveTo>
                    <a:pt x="646" y="0"/>
                  </a:moveTo>
                  <a:lnTo>
                    <a:pt x="230" y="254"/>
                  </a:lnTo>
                  <a:cubicBezTo>
                    <a:pt x="60" y="358"/>
                    <a:pt x="1" y="576"/>
                    <a:pt x="95" y="753"/>
                  </a:cubicBezTo>
                  <a:cubicBezTo>
                    <a:pt x="396" y="1325"/>
                    <a:pt x="1156" y="2467"/>
                    <a:pt x="2426" y="2481"/>
                  </a:cubicBezTo>
                  <a:cubicBezTo>
                    <a:pt x="2429" y="2481"/>
                    <a:pt x="2432" y="2481"/>
                    <a:pt x="2435" y="2481"/>
                  </a:cubicBezTo>
                  <a:cubicBezTo>
                    <a:pt x="2570" y="2481"/>
                    <a:pt x="2695" y="2402"/>
                    <a:pt x="2756" y="2279"/>
                  </a:cubicBezTo>
                  <a:cubicBezTo>
                    <a:pt x="2798" y="2199"/>
                    <a:pt x="2832" y="2116"/>
                    <a:pt x="2860" y="2036"/>
                  </a:cubicBezTo>
                  <a:cubicBezTo>
                    <a:pt x="1670" y="1943"/>
                    <a:pt x="955" y="867"/>
                    <a:pt x="663" y="313"/>
                  </a:cubicBezTo>
                  <a:cubicBezTo>
                    <a:pt x="612" y="212"/>
                    <a:pt x="609" y="97"/>
                    <a:pt x="646" y="0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87" name="Google Shape;6731;p58"/>
            <p:cNvSpPr>
              <a:spLocks/>
            </p:cNvSpPr>
            <p:nvPr/>
          </p:nvSpPr>
          <p:spPr bwMode="auto">
            <a:xfrm>
              <a:off x="895533" y="2878063"/>
              <a:ext cx="89653" cy="90431"/>
            </a:xfrm>
            <a:custGeom>
              <a:avLst/>
              <a:gdLst>
                <a:gd name="T0" fmla="*/ 1699869 w 2534"/>
                <a:gd name="T1" fmla="*/ 0 h 2556"/>
                <a:gd name="T2" fmla="*/ 1464556 w 2534"/>
                <a:gd name="T3" fmla="*/ 67611 h 2556"/>
                <a:gd name="T4" fmla="*/ 275398 w 2534"/>
                <a:gd name="T5" fmla="*/ 792333 h 2556"/>
                <a:gd name="T6" fmla="*/ 126413 w 2534"/>
                <a:gd name="T7" fmla="*/ 1400690 h 2556"/>
                <a:gd name="T8" fmla="*/ 1095295 w 2534"/>
                <a:gd name="T9" fmla="*/ 2985391 h 2556"/>
                <a:gd name="T10" fmla="*/ 1474569 w 2534"/>
                <a:gd name="T11" fmla="*/ 3199439 h 2556"/>
                <a:gd name="T12" fmla="*/ 1703619 w 2534"/>
                <a:gd name="T13" fmla="*/ 3133102 h 2556"/>
                <a:gd name="T14" fmla="*/ 2892778 w 2534"/>
                <a:gd name="T15" fmla="*/ 2408345 h 2556"/>
                <a:gd name="T16" fmla="*/ 3040489 w 2534"/>
                <a:gd name="T17" fmla="*/ 1799987 h 2556"/>
                <a:gd name="T18" fmla="*/ 2076631 w 2534"/>
                <a:gd name="T19" fmla="*/ 215287 h 2556"/>
                <a:gd name="T20" fmla="*/ 1699869 w 2534"/>
                <a:gd name="T21" fmla="*/ 0 h 25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534" h="2556" extrusionOk="0">
                  <a:moveTo>
                    <a:pt x="1358" y="0"/>
                  </a:moveTo>
                  <a:cubicBezTo>
                    <a:pt x="1294" y="0"/>
                    <a:pt x="1229" y="17"/>
                    <a:pt x="1170" y="54"/>
                  </a:cubicBezTo>
                  <a:lnTo>
                    <a:pt x="220" y="633"/>
                  </a:lnTo>
                  <a:cubicBezTo>
                    <a:pt x="53" y="734"/>
                    <a:pt x="1" y="952"/>
                    <a:pt x="101" y="1119"/>
                  </a:cubicBezTo>
                  <a:lnTo>
                    <a:pt x="875" y="2385"/>
                  </a:lnTo>
                  <a:cubicBezTo>
                    <a:pt x="941" y="2494"/>
                    <a:pt x="1058" y="2556"/>
                    <a:pt x="1178" y="2556"/>
                  </a:cubicBezTo>
                  <a:cubicBezTo>
                    <a:pt x="1241" y="2556"/>
                    <a:pt x="1304" y="2539"/>
                    <a:pt x="1361" y="2503"/>
                  </a:cubicBezTo>
                  <a:lnTo>
                    <a:pt x="2311" y="1924"/>
                  </a:lnTo>
                  <a:cubicBezTo>
                    <a:pt x="2478" y="1823"/>
                    <a:pt x="2534" y="1605"/>
                    <a:pt x="2429" y="1438"/>
                  </a:cubicBezTo>
                  <a:lnTo>
                    <a:pt x="1659" y="172"/>
                  </a:lnTo>
                  <a:cubicBezTo>
                    <a:pt x="1594" y="61"/>
                    <a:pt x="1478" y="0"/>
                    <a:pt x="135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88" name="Google Shape;6732;p58"/>
            <p:cNvSpPr>
              <a:spLocks/>
            </p:cNvSpPr>
            <p:nvPr/>
          </p:nvSpPr>
          <p:spPr bwMode="auto">
            <a:xfrm>
              <a:off x="895533" y="2890128"/>
              <a:ext cx="64498" cy="78367"/>
            </a:xfrm>
            <a:custGeom>
              <a:avLst/>
              <a:gdLst>
                <a:gd name="T0" fmla="*/ 873713 w 1823"/>
                <a:gd name="T1" fmla="*/ 1238 h 2215"/>
                <a:gd name="T2" fmla="*/ 275399 w 1823"/>
                <a:gd name="T3" fmla="*/ 365512 h 2215"/>
                <a:gd name="T4" fmla="*/ 126413 w 1823"/>
                <a:gd name="T5" fmla="*/ 973874 h 2215"/>
                <a:gd name="T6" fmla="*/ 1095298 w 1823"/>
                <a:gd name="T7" fmla="*/ 2558585 h 2215"/>
                <a:gd name="T8" fmla="*/ 1474574 w 1823"/>
                <a:gd name="T9" fmla="*/ 2772635 h 2215"/>
                <a:gd name="T10" fmla="*/ 1703625 w 1823"/>
                <a:gd name="T11" fmla="*/ 2706297 h 2215"/>
                <a:gd name="T12" fmla="*/ 2280710 w 1823"/>
                <a:gd name="T13" fmla="*/ 2354548 h 2215"/>
                <a:gd name="T14" fmla="*/ 2276924 w 1823"/>
                <a:gd name="T15" fmla="*/ 2349559 h 2215"/>
                <a:gd name="T16" fmla="*/ 938812 w 1823"/>
                <a:gd name="T17" fmla="*/ 157725 h 2215"/>
                <a:gd name="T18" fmla="*/ 873713 w 1823"/>
                <a:gd name="T19" fmla="*/ 1238 h 22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23" h="2215" extrusionOk="0">
                  <a:moveTo>
                    <a:pt x="698" y="1"/>
                  </a:moveTo>
                  <a:lnTo>
                    <a:pt x="220" y="292"/>
                  </a:lnTo>
                  <a:cubicBezTo>
                    <a:pt x="53" y="393"/>
                    <a:pt x="1" y="611"/>
                    <a:pt x="101" y="778"/>
                  </a:cubicBezTo>
                  <a:lnTo>
                    <a:pt x="875" y="2044"/>
                  </a:lnTo>
                  <a:cubicBezTo>
                    <a:pt x="941" y="2153"/>
                    <a:pt x="1058" y="2215"/>
                    <a:pt x="1178" y="2215"/>
                  </a:cubicBezTo>
                  <a:cubicBezTo>
                    <a:pt x="1241" y="2215"/>
                    <a:pt x="1304" y="2198"/>
                    <a:pt x="1361" y="2162"/>
                  </a:cubicBezTo>
                  <a:lnTo>
                    <a:pt x="1822" y="1881"/>
                  </a:lnTo>
                  <a:cubicBezTo>
                    <a:pt x="1822" y="1881"/>
                    <a:pt x="1822" y="1877"/>
                    <a:pt x="1819" y="1877"/>
                  </a:cubicBezTo>
                  <a:lnTo>
                    <a:pt x="750" y="126"/>
                  </a:lnTo>
                  <a:cubicBezTo>
                    <a:pt x="726" y="84"/>
                    <a:pt x="708" y="42"/>
                    <a:pt x="698" y="1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89" name="Google Shape;6733;p58"/>
            <p:cNvSpPr>
              <a:spLocks/>
            </p:cNvSpPr>
            <p:nvPr/>
          </p:nvSpPr>
          <p:spPr bwMode="auto">
            <a:xfrm>
              <a:off x="962828" y="2801852"/>
              <a:ext cx="121672" cy="96977"/>
            </a:xfrm>
            <a:custGeom>
              <a:avLst/>
              <a:gdLst>
                <a:gd name="T0" fmla="*/ 1654796 w 3439"/>
                <a:gd name="T1" fmla="*/ 1238 h 2741"/>
                <a:gd name="T2" fmla="*/ 355499 w 3439"/>
                <a:gd name="T3" fmla="*/ 296663 h 2741"/>
                <a:gd name="T4" fmla="*/ 26287 w 3439"/>
                <a:gd name="T5" fmla="*/ 869963 h 2741"/>
                <a:gd name="T6" fmla="*/ 1355657 w 3439"/>
                <a:gd name="T7" fmla="*/ 3094348 h 2741"/>
                <a:gd name="T8" fmla="*/ 2641192 w 3439"/>
                <a:gd name="T9" fmla="*/ 3431061 h 2741"/>
                <a:gd name="T10" fmla="*/ 4294749 w 3439"/>
                <a:gd name="T11" fmla="*/ 2954137 h 2741"/>
                <a:gd name="T12" fmla="*/ 2945354 w 3439"/>
                <a:gd name="T13" fmla="*/ 340463 h 2741"/>
                <a:gd name="T14" fmla="*/ 1654796 w 3439"/>
                <a:gd name="T15" fmla="*/ 1238 h 27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9" h="2741" extrusionOk="0">
                  <a:moveTo>
                    <a:pt x="1322" y="1"/>
                  </a:moveTo>
                  <a:cubicBezTo>
                    <a:pt x="975" y="1"/>
                    <a:pt x="621" y="82"/>
                    <a:pt x="284" y="237"/>
                  </a:cubicBezTo>
                  <a:cubicBezTo>
                    <a:pt x="108" y="317"/>
                    <a:pt x="0" y="501"/>
                    <a:pt x="21" y="695"/>
                  </a:cubicBezTo>
                  <a:cubicBezTo>
                    <a:pt x="94" y="1448"/>
                    <a:pt x="458" y="2110"/>
                    <a:pt x="1083" y="2472"/>
                  </a:cubicBezTo>
                  <a:cubicBezTo>
                    <a:pt x="1400" y="2654"/>
                    <a:pt x="1751" y="2741"/>
                    <a:pt x="2110" y="2741"/>
                  </a:cubicBezTo>
                  <a:cubicBezTo>
                    <a:pt x="2554" y="2741"/>
                    <a:pt x="3011" y="2608"/>
                    <a:pt x="3431" y="2360"/>
                  </a:cubicBezTo>
                  <a:cubicBezTo>
                    <a:pt x="3438" y="1479"/>
                    <a:pt x="3064" y="681"/>
                    <a:pt x="2353" y="272"/>
                  </a:cubicBezTo>
                  <a:cubicBezTo>
                    <a:pt x="2035" y="88"/>
                    <a:pt x="1682" y="1"/>
                    <a:pt x="1322" y="1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0" name="Google Shape;6734;p58"/>
            <p:cNvSpPr>
              <a:spLocks/>
            </p:cNvSpPr>
            <p:nvPr/>
          </p:nvSpPr>
          <p:spPr bwMode="auto">
            <a:xfrm>
              <a:off x="962934" y="2811087"/>
              <a:ext cx="121283" cy="87742"/>
            </a:xfrm>
            <a:custGeom>
              <a:avLst/>
              <a:gdLst>
                <a:gd name="T0" fmla="*/ 295424 w 3428"/>
                <a:gd name="T1" fmla="*/ 1238 h 2480"/>
                <a:gd name="T2" fmla="*/ 22537 w 3428"/>
                <a:gd name="T3" fmla="*/ 543257 h 2480"/>
                <a:gd name="T4" fmla="*/ 1351909 w 3428"/>
                <a:gd name="T5" fmla="*/ 2767588 h 2480"/>
                <a:gd name="T6" fmla="*/ 2637445 w 3428"/>
                <a:gd name="T7" fmla="*/ 3104298 h 2480"/>
                <a:gd name="T8" fmla="*/ 4291005 w 3428"/>
                <a:gd name="T9" fmla="*/ 2627378 h 2480"/>
                <a:gd name="T10" fmla="*/ 4274730 w 3428"/>
                <a:gd name="T11" fmla="*/ 2231831 h 2480"/>
                <a:gd name="T12" fmla="*/ 2910332 w 3428"/>
                <a:gd name="T13" fmla="*/ 2554778 h 2480"/>
                <a:gd name="T14" fmla="*/ 1624761 w 3428"/>
                <a:gd name="T15" fmla="*/ 2215556 h 2480"/>
                <a:gd name="T16" fmla="*/ 295424 w 3428"/>
                <a:gd name="T17" fmla="*/ 1238 h 24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8" h="2480" extrusionOk="0">
                  <a:moveTo>
                    <a:pt x="236" y="1"/>
                  </a:moveTo>
                  <a:cubicBezTo>
                    <a:pt x="87" y="87"/>
                    <a:pt x="1" y="257"/>
                    <a:pt x="18" y="434"/>
                  </a:cubicBezTo>
                  <a:cubicBezTo>
                    <a:pt x="91" y="1187"/>
                    <a:pt x="455" y="1849"/>
                    <a:pt x="1080" y="2211"/>
                  </a:cubicBezTo>
                  <a:cubicBezTo>
                    <a:pt x="1397" y="2393"/>
                    <a:pt x="1748" y="2480"/>
                    <a:pt x="2107" y="2480"/>
                  </a:cubicBezTo>
                  <a:cubicBezTo>
                    <a:pt x="2551" y="2480"/>
                    <a:pt x="3008" y="2347"/>
                    <a:pt x="3428" y="2099"/>
                  </a:cubicBezTo>
                  <a:cubicBezTo>
                    <a:pt x="3428" y="1992"/>
                    <a:pt x="3425" y="1887"/>
                    <a:pt x="3415" y="1783"/>
                  </a:cubicBezTo>
                  <a:cubicBezTo>
                    <a:pt x="3061" y="1951"/>
                    <a:pt x="2689" y="2041"/>
                    <a:pt x="2325" y="2041"/>
                  </a:cubicBezTo>
                  <a:cubicBezTo>
                    <a:pt x="1966" y="2041"/>
                    <a:pt x="1615" y="1954"/>
                    <a:pt x="1298" y="1770"/>
                  </a:cubicBezTo>
                  <a:cubicBezTo>
                    <a:pt x="677" y="1409"/>
                    <a:pt x="310" y="750"/>
                    <a:pt x="236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1" name="Google Shape;6735;p58"/>
            <p:cNvSpPr>
              <a:spLocks/>
            </p:cNvSpPr>
            <p:nvPr/>
          </p:nvSpPr>
          <p:spPr bwMode="auto">
            <a:xfrm>
              <a:off x="1106297" y="2914187"/>
              <a:ext cx="122910" cy="96375"/>
            </a:xfrm>
            <a:custGeom>
              <a:avLst/>
              <a:gdLst>
                <a:gd name="T0" fmla="*/ 2634923 w 3474"/>
                <a:gd name="T1" fmla="*/ 0 h 2724"/>
                <a:gd name="T2" fmla="*/ 1406955 w 3474"/>
                <a:gd name="T3" fmla="*/ 309185 h 2724"/>
                <a:gd name="T4" fmla="*/ 0 w 3474"/>
                <a:gd name="T5" fmla="*/ 2894010 h 2724"/>
                <a:gd name="T6" fmla="*/ 1706128 w 3474"/>
                <a:gd name="T7" fmla="*/ 3408505 h 2724"/>
                <a:gd name="T8" fmla="*/ 2932822 w 3474"/>
                <a:gd name="T9" fmla="*/ 3101831 h 2724"/>
                <a:gd name="T10" fmla="*/ 4317276 w 3474"/>
                <a:gd name="T11" fmla="*/ 907496 h 2724"/>
                <a:gd name="T12" fmla="*/ 4000554 w 3474"/>
                <a:gd name="T13" fmla="*/ 330449 h 2724"/>
                <a:gd name="T14" fmla="*/ 2634923 w 3474"/>
                <a:gd name="T15" fmla="*/ 0 h 27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74" h="2724" extrusionOk="0">
                  <a:moveTo>
                    <a:pt x="2105" y="0"/>
                  </a:moveTo>
                  <a:cubicBezTo>
                    <a:pt x="1765" y="0"/>
                    <a:pt x="1431" y="80"/>
                    <a:pt x="1124" y="247"/>
                  </a:cubicBezTo>
                  <a:cubicBezTo>
                    <a:pt x="407" y="642"/>
                    <a:pt x="11" y="1430"/>
                    <a:pt x="0" y="2312"/>
                  </a:cubicBezTo>
                  <a:cubicBezTo>
                    <a:pt x="429" y="2579"/>
                    <a:pt x="902" y="2723"/>
                    <a:pt x="1363" y="2723"/>
                  </a:cubicBezTo>
                  <a:cubicBezTo>
                    <a:pt x="1703" y="2723"/>
                    <a:pt x="2037" y="2644"/>
                    <a:pt x="2343" y="2478"/>
                  </a:cubicBezTo>
                  <a:cubicBezTo>
                    <a:pt x="2977" y="2131"/>
                    <a:pt x="3359" y="1479"/>
                    <a:pt x="3449" y="725"/>
                  </a:cubicBezTo>
                  <a:cubicBezTo>
                    <a:pt x="3473" y="535"/>
                    <a:pt x="3369" y="347"/>
                    <a:pt x="3196" y="264"/>
                  </a:cubicBezTo>
                  <a:cubicBezTo>
                    <a:pt x="2842" y="92"/>
                    <a:pt x="2470" y="0"/>
                    <a:pt x="2105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2" name="Google Shape;6736;p58"/>
            <p:cNvSpPr>
              <a:spLocks/>
            </p:cNvSpPr>
            <p:nvPr/>
          </p:nvSpPr>
          <p:spPr bwMode="auto">
            <a:xfrm>
              <a:off x="1107040" y="2923032"/>
              <a:ext cx="121318" cy="87849"/>
            </a:xfrm>
            <a:custGeom>
              <a:avLst/>
              <a:gdLst>
                <a:gd name="T0" fmla="*/ 3996807 w 3429"/>
                <a:gd name="T1" fmla="*/ 1238 h 2483"/>
                <a:gd name="T2" fmla="*/ 2667475 w 3429"/>
                <a:gd name="T3" fmla="*/ 2219364 h 2483"/>
                <a:gd name="T4" fmla="*/ 1379431 w 3429"/>
                <a:gd name="T5" fmla="*/ 2557351 h 2483"/>
                <a:gd name="T6" fmla="*/ 17513 w 3429"/>
                <a:gd name="T7" fmla="*/ 2236877 h 2483"/>
                <a:gd name="T8" fmla="*/ 0 w 3429"/>
                <a:gd name="T9" fmla="*/ 2627439 h 2483"/>
                <a:gd name="T10" fmla="*/ 1653555 w 3429"/>
                <a:gd name="T11" fmla="*/ 3108114 h 2483"/>
                <a:gd name="T12" fmla="*/ 2940361 w 3429"/>
                <a:gd name="T13" fmla="*/ 2767650 h 2483"/>
                <a:gd name="T14" fmla="*/ 4269693 w 3429"/>
                <a:gd name="T15" fmla="*/ 543263 h 2483"/>
                <a:gd name="T16" fmla="*/ 3996807 w 3429"/>
                <a:gd name="T17" fmla="*/ 1238 h 24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9" h="2483" extrusionOk="0">
                  <a:moveTo>
                    <a:pt x="3193" y="1"/>
                  </a:moveTo>
                  <a:cubicBezTo>
                    <a:pt x="3119" y="753"/>
                    <a:pt x="2755" y="1412"/>
                    <a:pt x="2131" y="1773"/>
                  </a:cubicBezTo>
                  <a:cubicBezTo>
                    <a:pt x="1813" y="1956"/>
                    <a:pt x="1462" y="2043"/>
                    <a:pt x="1102" y="2043"/>
                  </a:cubicBezTo>
                  <a:cubicBezTo>
                    <a:pt x="738" y="2043"/>
                    <a:pt x="367" y="1954"/>
                    <a:pt x="14" y="1787"/>
                  </a:cubicBezTo>
                  <a:cubicBezTo>
                    <a:pt x="4" y="1888"/>
                    <a:pt x="0" y="1995"/>
                    <a:pt x="0" y="2099"/>
                  </a:cubicBezTo>
                  <a:cubicBezTo>
                    <a:pt x="421" y="2349"/>
                    <a:pt x="877" y="2483"/>
                    <a:pt x="1321" y="2483"/>
                  </a:cubicBezTo>
                  <a:cubicBezTo>
                    <a:pt x="1680" y="2483"/>
                    <a:pt x="2031" y="2395"/>
                    <a:pt x="2349" y="2211"/>
                  </a:cubicBezTo>
                  <a:cubicBezTo>
                    <a:pt x="2974" y="1849"/>
                    <a:pt x="3342" y="1191"/>
                    <a:pt x="3411" y="434"/>
                  </a:cubicBezTo>
                  <a:cubicBezTo>
                    <a:pt x="3428" y="261"/>
                    <a:pt x="3342" y="91"/>
                    <a:pt x="3193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3" name="Google Shape;6737;p58"/>
            <p:cNvSpPr>
              <a:spLocks/>
            </p:cNvSpPr>
            <p:nvPr/>
          </p:nvSpPr>
          <p:spPr bwMode="auto">
            <a:xfrm>
              <a:off x="1079302" y="2787771"/>
              <a:ext cx="32691" cy="306002"/>
            </a:xfrm>
            <a:custGeom>
              <a:avLst/>
              <a:gdLst>
                <a:gd name="T0" fmla="*/ 578284 w 924"/>
                <a:gd name="T1" fmla="*/ 0 h 8649"/>
                <a:gd name="T2" fmla="*/ 1238 w 924"/>
                <a:gd name="T3" fmla="*/ 578322 h 8649"/>
                <a:gd name="T4" fmla="*/ 1238 w 924"/>
                <a:gd name="T5" fmla="*/ 10826364 h 8649"/>
                <a:gd name="T6" fmla="*/ 1155365 w 924"/>
                <a:gd name="T7" fmla="*/ 10826364 h 8649"/>
                <a:gd name="T8" fmla="*/ 1155365 w 924"/>
                <a:gd name="T9" fmla="*/ 578322 h 8649"/>
                <a:gd name="T10" fmla="*/ 578284 w 924"/>
                <a:gd name="T11" fmla="*/ 0 h 86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24" h="8649" extrusionOk="0">
                  <a:moveTo>
                    <a:pt x="462" y="0"/>
                  </a:moveTo>
                  <a:cubicBezTo>
                    <a:pt x="209" y="0"/>
                    <a:pt x="1" y="208"/>
                    <a:pt x="1" y="462"/>
                  </a:cubicBezTo>
                  <a:lnTo>
                    <a:pt x="1" y="8649"/>
                  </a:lnTo>
                  <a:lnTo>
                    <a:pt x="923" y="8649"/>
                  </a:lnTo>
                  <a:lnTo>
                    <a:pt x="923" y="462"/>
                  </a:lnTo>
                  <a:cubicBezTo>
                    <a:pt x="923" y="208"/>
                    <a:pt x="715" y="0"/>
                    <a:pt x="462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4" name="Google Shape;6738;p58"/>
            <p:cNvSpPr>
              <a:spLocks/>
            </p:cNvSpPr>
            <p:nvPr/>
          </p:nvSpPr>
          <p:spPr bwMode="auto">
            <a:xfrm>
              <a:off x="902787" y="3053304"/>
              <a:ext cx="385713" cy="118841"/>
            </a:xfrm>
            <a:custGeom>
              <a:avLst/>
              <a:gdLst>
                <a:gd name="T0" fmla="*/ 6823285 w 10902"/>
                <a:gd name="T1" fmla="*/ 0 h 3359"/>
                <a:gd name="T2" fmla="*/ 6093501 w 10902"/>
                <a:gd name="T3" fmla="*/ 160235 h 3359"/>
                <a:gd name="T4" fmla="*/ 5880690 w 10902"/>
                <a:gd name="T5" fmla="*/ 255337 h 3359"/>
                <a:gd name="T6" fmla="*/ 5152180 w 10902"/>
                <a:gd name="T7" fmla="*/ 413060 h 3359"/>
                <a:gd name="T8" fmla="*/ 4842994 w 10902"/>
                <a:gd name="T9" fmla="*/ 385534 h 3359"/>
                <a:gd name="T10" fmla="*/ 4642743 w 10902"/>
                <a:gd name="T11" fmla="*/ 351747 h 3359"/>
                <a:gd name="T12" fmla="*/ 4338546 w 10902"/>
                <a:gd name="T13" fmla="*/ 324186 h 3359"/>
                <a:gd name="T14" fmla="*/ 3193189 w 10902"/>
                <a:gd name="T15" fmla="*/ 749806 h 3359"/>
                <a:gd name="T16" fmla="*/ 2992938 w 10902"/>
                <a:gd name="T17" fmla="*/ 920018 h 3359"/>
                <a:gd name="T18" fmla="*/ 2145480 w 10902"/>
                <a:gd name="T19" fmla="*/ 1319316 h 3359"/>
                <a:gd name="T20" fmla="*/ 2029080 w 10902"/>
                <a:gd name="T21" fmla="*/ 1336864 h 3359"/>
                <a:gd name="T22" fmla="*/ 692210 w 10902"/>
                <a:gd name="T23" fmla="*/ 2413332 h 3359"/>
                <a:gd name="T24" fmla="*/ 560773 w 10902"/>
                <a:gd name="T25" fmla="*/ 2735041 h 3359"/>
                <a:gd name="T26" fmla="*/ 330449 w 10902"/>
                <a:gd name="T27" fmla="*/ 3139362 h 3359"/>
                <a:gd name="T28" fmla="*/ 326699 w 10902"/>
                <a:gd name="T29" fmla="*/ 3148101 h 3359"/>
                <a:gd name="T30" fmla="*/ 859947 w 10902"/>
                <a:gd name="T31" fmla="*/ 4203341 h 3359"/>
                <a:gd name="T32" fmla="*/ 12786588 w 10902"/>
                <a:gd name="T33" fmla="*/ 4203341 h 3359"/>
                <a:gd name="T34" fmla="*/ 13319835 w 10902"/>
                <a:gd name="T35" fmla="*/ 3148101 h 3359"/>
                <a:gd name="T36" fmla="*/ 13316085 w 10902"/>
                <a:gd name="T37" fmla="*/ 3139362 h 3359"/>
                <a:gd name="T38" fmla="*/ 13089511 w 10902"/>
                <a:gd name="T39" fmla="*/ 2743815 h 3359"/>
                <a:gd name="T40" fmla="*/ 12954324 w 10902"/>
                <a:gd name="T41" fmla="*/ 2413332 h 3359"/>
                <a:gd name="T42" fmla="*/ 11622479 w 10902"/>
                <a:gd name="T43" fmla="*/ 1336864 h 3359"/>
                <a:gd name="T44" fmla="*/ 11499781 w 10902"/>
                <a:gd name="T45" fmla="*/ 1319316 h 3359"/>
                <a:gd name="T46" fmla="*/ 10657383 w 10902"/>
                <a:gd name="T47" fmla="*/ 920018 h 3359"/>
                <a:gd name="T48" fmla="*/ 10457096 w 10902"/>
                <a:gd name="T49" fmla="*/ 749806 h 3359"/>
                <a:gd name="T50" fmla="*/ 9307988 w 10902"/>
                <a:gd name="T51" fmla="*/ 324186 h 3359"/>
                <a:gd name="T52" fmla="*/ 9003791 w 10902"/>
                <a:gd name="T53" fmla="*/ 351747 h 3359"/>
                <a:gd name="T54" fmla="*/ 8803540 w 10902"/>
                <a:gd name="T55" fmla="*/ 385534 h 3359"/>
                <a:gd name="T56" fmla="*/ 8493080 w 10902"/>
                <a:gd name="T57" fmla="*/ 413060 h 3359"/>
                <a:gd name="T58" fmla="*/ 7765844 w 10902"/>
                <a:gd name="T59" fmla="*/ 255337 h 3359"/>
                <a:gd name="T60" fmla="*/ 7553033 w 10902"/>
                <a:gd name="T61" fmla="*/ 160235 h 3359"/>
                <a:gd name="T62" fmla="*/ 6823285 w 10902"/>
                <a:gd name="T63" fmla="*/ 0 h 335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902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8" y="379"/>
                    <a:pt x="2551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0215" y="3358"/>
                  </a:lnTo>
                  <a:cubicBezTo>
                    <a:pt x="10648" y="3358"/>
                    <a:pt x="10902" y="2865"/>
                    <a:pt x="10641" y="2515"/>
                  </a:cubicBezTo>
                  <a:cubicBezTo>
                    <a:pt x="10641" y="2515"/>
                    <a:pt x="10638" y="2511"/>
                    <a:pt x="10638" y="2508"/>
                  </a:cubicBezTo>
                  <a:cubicBezTo>
                    <a:pt x="10565" y="2410"/>
                    <a:pt x="10503" y="2303"/>
                    <a:pt x="10457" y="2192"/>
                  </a:cubicBezTo>
                  <a:lnTo>
                    <a:pt x="10349" y="1928"/>
                  </a:lnTo>
                  <a:cubicBezTo>
                    <a:pt x="10165" y="1477"/>
                    <a:pt x="9763" y="1151"/>
                    <a:pt x="9285" y="1068"/>
                  </a:cubicBezTo>
                  <a:lnTo>
                    <a:pt x="9187" y="1054"/>
                  </a:lnTo>
                  <a:cubicBezTo>
                    <a:pt x="8937" y="1009"/>
                    <a:pt x="8705" y="902"/>
                    <a:pt x="8514" y="735"/>
                  </a:cubicBezTo>
                  <a:lnTo>
                    <a:pt x="8354" y="599"/>
                  </a:lnTo>
                  <a:cubicBezTo>
                    <a:pt x="8095" y="379"/>
                    <a:pt x="7770" y="259"/>
                    <a:pt x="7436" y="259"/>
                  </a:cubicBezTo>
                  <a:cubicBezTo>
                    <a:pt x="7355" y="259"/>
                    <a:pt x="7274" y="266"/>
                    <a:pt x="7193" y="281"/>
                  </a:cubicBezTo>
                  <a:lnTo>
                    <a:pt x="7033" y="308"/>
                  </a:lnTo>
                  <a:cubicBezTo>
                    <a:pt x="6951" y="322"/>
                    <a:pt x="6868" y="330"/>
                    <a:pt x="6785" y="330"/>
                  </a:cubicBezTo>
                  <a:cubicBezTo>
                    <a:pt x="6586" y="330"/>
                    <a:pt x="6388" y="288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5" name="Google Shape;6739;p58"/>
            <p:cNvSpPr>
              <a:spLocks/>
            </p:cNvSpPr>
            <p:nvPr/>
          </p:nvSpPr>
          <p:spPr bwMode="auto">
            <a:xfrm>
              <a:off x="902787" y="3053304"/>
              <a:ext cx="220983" cy="118841"/>
            </a:xfrm>
            <a:custGeom>
              <a:avLst/>
              <a:gdLst>
                <a:gd name="T0" fmla="*/ 6823230 w 6246"/>
                <a:gd name="T1" fmla="*/ 0 h 3359"/>
                <a:gd name="T2" fmla="*/ 6093449 w 6246"/>
                <a:gd name="T3" fmla="*/ 160235 h 3359"/>
                <a:gd name="T4" fmla="*/ 5880674 w 6246"/>
                <a:gd name="T5" fmla="*/ 255337 h 3359"/>
                <a:gd name="T6" fmla="*/ 5152166 w 6246"/>
                <a:gd name="T7" fmla="*/ 413060 h 3359"/>
                <a:gd name="T8" fmla="*/ 4842981 w 6246"/>
                <a:gd name="T9" fmla="*/ 385534 h 3359"/>
                <a:gd name="T10" fmla="*/ 4642695 w 6246"/>
                <a:gd name="T11" fmla="*/ 351747 h 3359"/>
                <a:gd name="T12" fmla="*/ 4338534 w 6246"/>
                <a:gd name="T13" fmla="*/ 324186 h 3359"/>
                <a:gd name="T14" fmla="*/ 3188191 w 6246"/>
                <a:gd name="T15" fmla="*/ 749806 h 3359"/>
                <a:gd name="T16" fmla="*/ 2992894 w 6246"/>
                <a:gd name="T17" fmla="*/ 920018 h 3359"/>
                <a:gd name="T18" fmla="*/ 2145474 w 6246"/>
                <a:gd name="T19" fmla="*/ 1319316 h 3359"/>
                <a:gd name="T20" fmla="*/ 2029074 w 6246"/>
                <a:gd name="T21" fmla="*/ 1336864 h 3359"/>
                <a:gd name="T22" fmla="*/ 692208 w 6246"/>
                <a:gd name="T23" fmla="*/ 2413332 h 3359"/>
                <a:gd name="T24" fmla="*/ 560772 w 6246"/>
                <a:gd name="T25" fmla="*/ 2735041 h 3359"/>
                <a:gd name="T26" fmla="*/ 330448 w 6246"/>
                <a:gd name="T27" fmla="*/ 3139362 h 3359"/>
                <a:gd name="T28" fmla="*/ 326698 w 6246"/>
                <a:gd name="T29" fmla="*/ 3148101 h 3359"/>
                <a:gd name="T30" fmla="*/ 859944 w 6246"/>
                <a:gd name="T31" fmla="*/ 4203341 h 3359"/>
                <a:gd name="T32" fmla="*/ 1420716 w 6246"/>
                <a:gd name="T33" fmla="*/ 4203341 h 3359"/>
                <a:gd name="T34" fmla="*/ 1425740 w 6246"/>
                <a:gd name="T35" fmla="*/ 3426010 h 3359"/>
                <a:gd name="T36" fmla="*/ 1429490 w 6246"/>
                <a:gd name="T37" fmla="*/ 3412247 h 3359"/>
                <a:gd name="T38" fmla="*/ 1659814 w 6246"/>
                <a:gd name="T39" fmla="*/ 3012915 h 3359"/>
                <a:gd name="T40" fmla="*/ 1789976 w 6246"/>
                <a:gd name="T41" fmla="*/ 2687491 h 3359"/>
                <a:gd name="T42" fmla="*/ 3123092 w 6246"/>
                <a:gd name="T43" fmla="*/ 1614737 h 3359"/>
                <a:gd name="T44" fmla="*/ 3244516 w 6246"/>
                <a:gd name="T45" fmla="*/ 1593474 h 3359"/>
                <a:gd name="T46" fmla="*/ 4086912 w 6246"/>
                <a:gd name="T47" fmla="*/ 1192903 h 3359"/>
                <a:gd name="T48" fmla="*/ 4287198 w 6246"/>
                <a:gd name="T49" fmla="*/ 1023929 h 3359"/>
                <a:gd name="T50" fmla="*/ 5438814 w 6246"/>
                <a:gd name="T51" fmla="*/ 598344 h 3359"/>
                <a:gd name="T52" fmla="*/ 5741737 w 6246"/>
                <a:gd name="T53" fmla="*/ 624632 h 3359"/>
                <a:gd name="T54" fmla="*/ 5941987 w 6246"/>
                <a:gd name="T55" fmla="*/ 659658 h 3359"/>
                <a:gd name="T56" fmla="*/ 6251172 w 6246"/>
                <a:gd name="T57" fmla="*/ 687219 h 3359"/>
                <a:gd name="T58" fmla="*/ 6979680 w 6246"/>
                <a:gd name="T59" fmla="*/ 529495 h 3359"/>
                <a:gd name="T60" fmla="*/ 7192491 w 6246"/>
                <a:gd name="T61" fmla="*/ 433085 h 3359"/>
                <a:gd name="T62" fmla="*/ 7817123 w 6246"/>
                <a:gd name="T63" fmla="*/ 276635 h 3359"/>
                <a:gd name="T64" fmla="*/ 7765787 w 6246"/>
                <a:gd name="T65" fmla="*/ 255337 h 3359"/>
                <a:gd name="T66" fmla="*/ 7552977 w 6246"/>
                <a:gd name="T67" fmla="*/ 160235 h 3359"/>
                <a:gd name="T68" fmla="*/ 6823230 w 6246"/>
                <a:gd name="T69" fmla="*/ 0 h 335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246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7" y="379"/>
                    <a:pt x="2547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135" y="3358"/>
                  </a:lnTo>
                  <a:cubicBezTo>
                    <a:pt x="1010" y="3184"/>
                    <a:pt x="990" y="2934"/>
                    <a:pt x="1139" y="2737"/>
                  </a:cubicBezTo>
                  <a:cubicBezTo>
                    <a:pt x="1139" y="2734"/>
                    <a:pt x="1142" y="2730"/>
                    <a:pt x="1142" y="2726"/>
                  </a:cubicBezTo>
                  <a:cubicBezTo>
                    <a:pt x="1219" y="2629"/>
                    <a:pt x="1277" y="2522"/>
                    <a:pt x="1326" y="2407"/>
                  </a:cubicBezTo>
                  <a:lnTo>
                    <a:pt x="1430" y="2147"/>
                  </a:lnTo>
                  <a:cubicBezTo>
                    <a:pt x="1614" y="1696"/>
                    <a:pt x="2016" y="1373"/>
                    <a:pt x="2495" y="1290"/>
                  </a:cubicBezTo>
                  <a:lnTo>
                    <a:pt x="2592" y="1273"/>
                  </a:lnTo>
                  <a:cubicBezTo>
                    <a:pt x="2842" y="1227"/>
                    <a:pt x="3075" y="1120"/>
                    <a:pt x="3265" y="953"/>
                  </a:cubicBezTo>
                  <a:lnTo>
                    <a:pt x="3425" y="818"/>
                  </a:lnTo>
                  <a:cubicBezTo>
                    <a:pt x="3685" y="597"/>
                    <a:pt x="4011" y="478"/>
                    <a:pt x="4345" y="478"/>
                  </a:cubicBezTo>
                  <a:cubicBezTo>
                    <a:pt x="4425" y="478"/>
                    <a:pt x="4506" y="485"/>
                    <a:pt x="4587" y="499"/>
                  </a:cubicBezTo>
                  <a:lnTo>
                    <a:pt x="4747" y="527"/>
                  </a:lnTo>
                  <a:cubicBezTo>
                    <a:pt x="4829" y="542"/>
                    <a:pt x="4912" y="549"/>
                    <a:pt x="4994" y="549"/>
                  </a:cubicBezTo>
                  <a:cubicBezTo>
                    <a:pt x="5194" y="549"/>
                    <a:pt x="5391" y="506"/>
                    <a:pt x="5576" y="423"/>
                  </a:cubicBezTo>
                  <a:lnTo>
                    <a:pt x="5746" y="346"/>
                  </a:lnTo>
                  <a:cubicBezTo>
                    <a:pt x="5906" y="274"/>
                    <a:pt x="6075" y="232"/>
                    <a:pt x="6245" y="221"/>
                  </a:cubicBezTo>
                  <a:cubicBezTo>
                    <a:pt x="6231" y="215"/>
                    <a:pt x="6218" y="211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6" name="Google Shape;6740;p58"/>
            <p:cNvSpPr>
              <a:spLocks/>
            </p:cNvSpPr>
            <p:nvPr/>
          </p:nvSpPr>
          <p:spPr bwMode="auto">
            <a:xfrm>
              <a:off x="1023789" y="3108144"/>
              <a:ext cx="11711" cy="23598"/>
            </a:xfrm>
            <a:custGeom>
              <a:avLst/>
              <a:gdLst>
                <a:gd name="T0" fmla="*/ 210303 w 331"/>
                <a:gd name="T1" fmla="*/ 0 h 667"/>
                <a:gd name="T2" fmla="*/ 1238 w 331"/>
                <a:gd name="T3" fmla="*/ 205271 h 667"/>
                <a:gd name="T4" fmla="*/ 1238 w 331"/>
                <a:gd name="T5" fmla="*/ 629610 h 667"/>
                <a:gd name="T6" fmla="*/ 210303 w 331"/>
                <a:gd name="T7" fmla="*/ 833643 h 667"/>
                <a:gd name="T8" fmla="*/ 414343 w 331"/>
                <a:gd name="T9" fmla="*/ 629610 h 667"/>
                <a:gd name="T10" fmla="*/ 414343 w 331"/>
                <a:gd name="T11" fmla="*/ 205271 h 667"/>
                <a:gd name="T12" fmla="*/ 210303 w 331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1" h="667" extrusionOk="0">
                  <a:moveTo>
                    <a:pt x="168" y="0"/>
                  </a:moveTo>
                  <a:cubicBezTo>
                    <a:pt x="74" y="0"/>
                    <a:pt x="1" y="73"/>
                    <a:pt x="1" y="164"/>
                  </a:cubicBezTo>
                  <a:lnTo>
                    <a:pt x="1" y="503"/>
                  </a:lnTo>
                  <a:cubicBezTo>
                    <a:pt x="1" y="593"/>
                    <a:pt x="74" y="666"/>
                    <a:pt x="168" y="666"/>
                  </a:cubicBezTo>
                  <a:cubicBezTo>
                    <a:pt x="258" y="666"/>
                    <a:pt x="331" y="593"/>
                    <a:pt x="331" y="503"/>
                  </a:cubicBezTo>
                  <a:lnTo>
                    <a:pt x="331" y="164"/>
                  </a:lnTo>
                  <a:cubicBezTo>
                    <a:pt x="331" y="73"/>
                    <a:pt x="258" y="0"/>
                    <a:pt x="168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7" name="Google Shape;6741;p58"/>
            <p:cNvSpPr>
              <a:spLocks/>
            </p:cNvSpPr>
            <p:nvPr/>
          </p:nvSpPr>
          <p:spPr bwMode="auto">
            <a:xfrm>
              <a:off x="1156149" y="3108144"/>
              <a:ext cx="11569" cy="23598"/>
            </a:xfrm>
            <a:custGeom>
              <a:avLst/>
              <a:gdLst>
                <a:gd name="T0" fmla="*/ 204032 w 327"/>
                <a:gd name="T1" fmla="*/ 0 h 667"/>
                <a:gd name="T2" fmla="*/ 0 w 327"/>
                <a:gd name="T3" fmla="*/ 205271 h 667"/>
                <a:gd name="T4" fmla="*/ 0 w 327"/>
                <a:gd name="T5" fmla="*/ 629610 h 667"/>
                <a:gd name="T6" fmla="*/ 204032 w 327"/>
                <a:gd name="T7" fmla="*/ 833643 h 667"/>
                <a:gd name="T8" fmla="*/ 409302 w 327"/>
                <a:gd name="T9" fmla="*/ 629610 h 667"/>
                <a:gd name="T10" fmla="*/ 409302 w 327"/>
                <a:gd name="T11" fmla="*/ 205271 h 667"/>
                <a:gd name="T12" fmla="*/ 204032 w 327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7" h="667" extrusionOk="0">
                  <a:moveTo>
                    <a:pt x="163" y="0"/>
                  </a:moveTo>
                  <a:cubicBezTo>
                    <a:pt x="74" y="0"/>
                    <a:pt x="0" y="73"/>
                    <a:pt x="0" y="164"/>
                  </a:cubicBezTo>
                  <a:lnTo>
                    <a:pt x="0" y="503"/>
                  </a:lnTo>
                  <a:cubicBezTo>
                    <a:pt x="0" y="593"/>
                    <a:pt x="74" y="666"/>
                    <a:pt x="163" y="666"/>
                  </a:cubicBezTo>
                  <a:cubicBezTo>
                    <a:pt x="253" y="666"/>
                    <a:pt x="327" y="593"/>
                    <a:pt x="327" y="503"/>
                  </a:cubicBezTo>
                  <a:lnTo>
                    <a:pt x="327" y="164"/>
                  </a:lnTo>
                  <a:cubicBezTo>
                    <a:pt x="327" y="73"/>
                    <a:pt x="253" y="0"/>
                    <a:pt x="16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8" name="Google Shape;6742;p58"/>
            <p:cNvSpPr>
              <a:spLocks/>
            </p:cNvSpPr>
            <p:nvPr/>
          </p:nvSpPr>
          <p:spPr bwMode="auto">
            <a:xfrm>
              <a:off x="1072933" y="3119254"/>
              <a:ext cx="45676" cy="18893"/>
            </a:xfrm>
            <a:custGeom>
              <a:avLst/>
              <a:gdLst>
                <a:gd name="T0" fmla="*/ 231564 w 1291"/>
                <a:gd name="T1" fmla="*/ 0 h 534"/>
                <a:gd name="T2" fmla="*/ 96376 w 1291"/>
                <a:gd name="T3" fmla="*/ 50063 h 534"/>
                <a:gd name="T4" fmla="*/ 77624 w 1291"/>
                <a:gd name="T5" fmla="*/ 341737 h 534"/>
                <a:gd name="T6" fmla="*/ 807379 w 1291"/>
                <a:gd name="T7" fmla="*/ 667199 h 534"/>
                <a:gd name="T8" fmla="*/ 1542193 w 1291"/>
                <a:gd name="T9" fmla="*/ 341737 h 534"/>
                <a:gd name="T10" fmla="*/ 1519656 w 1291"/>
                <a:gd name="T11" fmla="*/ 50063 h 534"/>
                <a:gd name="T12" fmla="*/ 1388218 w 1291"/>
                <a:gd name="T13" fmla="*/ 0 h 534"/>
                <a:gd name="T14" fmla="*/ 1233004 w 1291"/>
                <a:gd name="T15" fmla="*/ 72600 h 534"/>
                <a:gd name="T16" fmla="*/ 807379 w 1291"/>
                <a:gd name="T17" fmla="*/ 254100 h 534"/>
                <a:gd name="T18" fmla="*/ 386813 w 1291"/>
                <a:gd name="T19" fmla="*/ 72600 h 534"/>
                <a:gd name="T20" fmla="*/ 231564 w 1291"/>
                <a:gd name="T21" fmla="*/ 0 h 5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91" h="534" extrusionOk="0">
                  <a:moveTo>
                    <a:pt x="185" y="0"/>
                  </a:moveTo>
                  <a:cubicBezTo>
                    <a:pt x="146" y="0"/>
                    <a:pt x="108" y="13"/>
                    <a:pt x="77" y="40"/>
                  </a:cubicBezTo>
                  <a:cubicBezTo>
                    <a:pt x="7" y="99"/>
                    <a:pt x="0" y="203"/>
                    <a:pt x="62" y="273"/>
                  </a:cubicBezTo>
                  <a:cubicBezTo>
                    <a:pt x="205" y="439"/>
                    <a:pt x="420" y="533"/>
                    <a:pt x="645" y="533"/>
                  </a:cubicBezTo>
                  <a:cubicBezTo>
                    <a:pt x="874" y="533"/>
                    <a:pt x="1086" y="439"/>
                    <a:pt x="1232" y="273"/>
                  </a:cubicBezTo>
                  <a:cubicBezTo>
                    <a:pt x="1291" y="203"/>
                    <a:pt x="1284" y="99"/>
                    <a:pt x="1214" y="40"/>
                  </a:cubicBezTo>
                  <a:cubicBezTo>
                    <a:pt x="1184" y="13"/>
                    <a:pt x="1147" y="0"/>
                    <a:pt x="1109" y="0"/>
                  </a:cubicBezTo>
                  <a:cubicBezTo>
                    <a:pt x="1063" y="0"/>
                    <a:pt x="1017" y="19"/>
                    <a:pt x="985" y="58"/>
                  </a:cubicBezTo>
                  <a:cubicBezTo>
                    <a:pt x="902" y="151"/>
                    <a:pt x="777" y="203"/>
                    <a:pt x="645" y="203"/>
                  </a:cubicBezTo>
                  <a:cubicBezTo>
                    <a:pt x="514" y="203"/>
                    <a:pt x="392" y="151"/>
                    <a:pt x="309" y="58"/>
                  </a:cubicBezTo>
                  <a:cubicBezTo>
                    <a:pt x="277" y="19"/>
                    <a:pt x="231" y="0"/>
                    <a:pt x="185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99" name="Google Shape;6743;p58"/>
            <p:cNvSpPr>
              <a:spLocks/>
            </p:cNvSpPr>
            <p:nvPr/>
          </p:nvSpPr>
          <p:spPr bwMode="auto">
            <a:xfrm>
              <a:off x="889023" y="2782004"/>
              <a:ext cx="406587" cy="396008"/>
            </a:xfrm>
            <a:custGeom>
              <a:avLst/>
              <a:gdLst>
                <a:gd name="T0" fmla="*/ 3101836 w 11492"/>
                <a:gd name="T1" fmla="*/ 5303634 h 11193"/>
                <a:gd name="T2" fmla="*/ 1711118 w 11492"/>
                <a:gd name="T3" fmla="*/ 6390153 h 11193"/>
                <a:gd name="T4" fmla="*/ 618372 w 11492"/>
                <a:gd name="T5" fmla="*/ 4364827 h 11193"/>
                <a:gd name="T6" fmla="*/ 3063024 w 11492"/>
                <a:gd name="T7" fmla="*/ 6088468 h 11193"/>
                <a:gd name="T8" fmla="*/ 2224341 w 11492"/>
                <a:gd name="T9" fmla="*/ 6600452 h 11193"/>
                <a:gd name="T10" fmla="*/ 7686978 w 11492"/>
                <a:gd name="T11" fmla="*/ 782322 h 11193"/>
                <a:gd name="T12" fmla="*/ 6945944 w 11492"/>
                <a:gd name="T13" fmla="*/ 9428125 h 11193"/>
                <a:gd name="T14" fmla="*/ 4881804 w 11492"/>
                <a:gd name="T15" fmla="*/ 7569297 h 11193"/>
                <a:gd name="T16" fmla="*/ 5669150 w 11492"/>
                <a:gd name="T17" fmla="*/ 9806160 h 11193"/>
                <a:gd name="T18" fmla="*/ 3479836 w 11492"/>
                <a:gd name="T19" fmla="*/ 10249259 h 11193"/>
                <a:gd name="T20" fmla="*/ 4742866 w 11492"/>
                <a:gd name="T21" fmla="*/ 7608073 h 11193"/>
                <a:gd name="T22" fmla="*/ 7961102 w 11492"/>
                <a:gd name="T23" fmla="*/ 9945097 h 11193"/>
                <a:gd name="T24" fmla="*/ 9791133 w 11492"/>
                <a:gd name="T25" fmla="*/ 10130347 h 11193"/>
                <a:gd name="T26" fmla="*/ 13254729 w 11492"/>
                <a:gd name="T27" fmla="*/ 12090574 h 11193"/>
                <a:gd name="T28" fmla="*/ 13690328 w 11492"/>
                <a:gd name="T29" fmla="*/ 13341079 h 11193"/>
                <a:gd name="T30" fmla="*/ 982609 w 11492"/>
                <a:gd name="T31" fmla="*/ 12871658 h 11193"/>
                <a:gd name="T32" fmla="*/ 3926720 w 11492"/>
                <a:gd name="T33" fmla="*/ 10418234 h 11193"/>
                <a:gd name="T34" fmla="*/ 5571501 w 11492"/>
                <a:gd name="T35" fmla="*/ 10195446 h 11193"/>
                <a:gd name="T36" fmla="*/ 7313931 w 11492"/>
                <a:gd name="T37" fmla="*/ 0 h 11193"/>
                <a:gd name="T38" fmla="*/ 5664162 w 11492"/>
                <a:gd name="T39" fmla="*/ 863696 h 11193"/>
                <a:gd name="T40" fmla="*/ 4409905 w 11492"/>
                <a:gd name="T41" fmla="*/ 699710 h 11193"/>
                <a:gd name="T42" fmla="*/ 6532847 w 11492"/>
                <a:gd name="T43" fmla="*/ 2557300 h 11193"/>
                <a:gd name="T44" fmla="*/ 4376082 w 11492"/>
                <a:gd name="T45" fmla="*/ 1984003 h 11193"/>
                <a:gd name="T46" fmla="*/ 6485296 w 11492"/>
                <a:gd name="T47" fmla="*/ 3647569 h 11193"/>
                <a:gd name="T48" fmla="*/ 2846463 w 11492"/>
                <a:gd name="T49" fmla="*/ 1550916 h 11193"/>
                <a:gd name="T50" fmla="*/ 4009333 w 11492"/>
                <a:gd name="T51" fmla="*/ 707246 h 11193"/>
                <a:gd name="T52" fmla="*/ 2885275 w 11492"/>
                <a:gd name="T53" fmla="*/ 812395 h 11193"/>
                <a:gd name="T54" fmla="*/ 5259839 w 11492"/>
                <a:gd name="T55" fmla="*/ 4338540 h 11193"/>
                <a:gd name="T56" fmla="*/ 6320072 w 11492"/>
                <a:gd name="T57" fmla="*/ 9649674 h 11193"/>
                <a:gd name="T58" fmla="*/ 4530056 w 11492"/>
                <a:gd name="T59" fmla="*/ 7257599 h 11193"/>
                <a:gd name="T60" fmla="*/ 3532410 w 11492"/>
                <a:gd name="T61" fmla="*/ 5580270 h 11193"/>
                <a:gd name="T62" fmla="*/ 1930191 w 11492"/>
                <a:gd name="T63" fmla="*/ 3194457 h 11193"/>
                <a:gd name="T64" fmla="*/ 187762 w 11492"/>
                <a:gd name="T65" fmla="*/ 4906813 h 11193"/>
                <a:gd name="T66" fmla="*/ 1851329 w 11492"/>
                <a:gd name="T67" fmla="*/ 6788213 h 11193"/>
                <a:gd name="T68" fmla="*/ 2336991 w 11492"/>
                <a:gd name="T69" fmla="*/ 9336739 h 11193"/>
                <a:gd name="T70" fmla="*/ 996372 w 11492"/>
                <a:gd name="T71" fmla="*/ 11934124 h 11193"/>
                <a:gd name="T72" fmla="*/ 13277266 w 11492"/>
                <a:gd name="T73" fmla="*/ 14010751 h 11193"/>
                <a:gd name="T74" fmla="*/ 12148184 w 11492"/>
                <a:gd name="T75" fmla="*/ 10734955 h 11193"/>
                <a:gd name="T76" fmla="*/ 9459445 w 11492"/>
                <a:gd name="T77" fmla="*/ 9744811 h 11193"/>
                <a:gd name="T78" fmla="*/ 8100040 w 11492"/>
                <a:gd name="T79" fmla="*/ 9554538 h 11193"/>
                <a:gd name="T80" fmla="*/ 9573334 w 11492"/>
                <a:gd name="T81" fmla="*/ 8086269 h 11193"/>
                <a:gd name="T82" fmla="*/ 9355534 w 11492"/>
                <a:gd name="T83" fmla="*/ 7887221 h 11193"/>
                <a:gd name="T84" fmla="*/ 10358204 w 11492"/>
                <a:gd name="T85" fmla="*/ 6331316 h 11193"/>
                <a:gd name="T86" fmla="*/ 10154167 w 11492"/>
                <a:gd name="T87" fmla="*/ 5975818 h 11193"/>
                <a:gd name="T88" fmla="*/ 9172797 w 11492"/>
                <a:gd name="T89" fmla="*/ 5180972 h 11193"/>
                <a:gd name="T90" fmla="*/ 11787662 w 11492"/>
                <a:gd name="T91" fmla="*/ 5515171 h 11193"/>
                <a:gd name="T92" fmla="*/ 9972632 w 11492"/>
                <a:gd name="T93" fmla="*/ 8038683 h 11193"/>
                <a:gd name="T94" fmla="*/ 10762491 w 11492"/>
                <a:gd name="T95" fmla="*/ 7934807 h 11193"/>
                <a:gd name="T96" fmla="*/ 10358204 w 11492"/>
                <a:gd name="T97" fmla="*/ 4461202 h 11193"/>
                <a:gd name="T98" fmla="*/ 8100040 w 11492"/>
                <a:gd name="T99" fmla="*/ 782322 h 111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492" h="11193" extrusionOk="0">
                  <a:moveTo>
                    <a:pt x="1543" y="2881"/>
                  </a:moveTo>
                  <a:cubicBezTo>
                    <a:pt x="1608" y="2881"/>
                    <a:pt x="1671" y="2913"/>
                    <a:pt x="1708" y="2970"/>
                  </a:cubicBezTo>
                  <a:lnTo>
                    <a:pt x="2478" y="4237"/>
                  </a:lnTo>
                  <a:cubicBezTo>
                    <a:pt x="2534" y="4326"/>
                    <a:pt x="2503" y="4445"/>
                    <a:pt x="2415" y="4500"/>
                  </a:cubicBezTo>
                  <a:lnTo>
                    <a:pt x="1465" y="5079"/>
                  </a:lnTo>
                  <a:cubicBezTo>
                    <a:pt x="1435" y="5097"/>
                    <a:pt x="1401" y="5105"/>
                    <a:pt x="1367" y="5105"/>
                  </a:cubicBezTo>
                  <a:cubicBezTo>
                    <a:pt x="1302" y="5105"/>
                    <a:pt x="1238" y="5073"/>
                    <a:pt x="1201" y="5013"/>
                  </a:cubicBezTo>
                  <a:lnTo>
                    <a:pt x="431" y="3747"/>
                  </a:lnTo>
                  <a:cubicBezTo>
                    <a:pt x="375" y="3660"/>
                    <a:pt x="407" y="3542"/>
                    <a:pt x="494" y="3487"/>
                  </a:cubicBezTo>
                  <a:lnTo>
                    <a:pt x="1444" y="2908"/>
                  </a:lnTo>
                  <a:cubicBezTo>
                    <a:pt x="1475" y="2890"/>
                    <a:pt x="1509" y="2881"/>
                    <a:pt x="1543" y="2881"/>
                  </a:cubicBezTo>
                  <a:close/>
                  <a:moveTo>
                    <a:pt x="2447" y="4864"/>
                  </a:moveTo>
                  <a:lnTo>
                    <a:pt x="3176" y="6064"/>
                  </a:lnTo>
                  <a:lnTo>
                    <a:pt x="2506" y="6474"/>
                  </a:lnTo>
                  <a:lnTo>
                    <a:pt x="1777" y="5273"/>
                  </a:lnTo>
                  <a:lnTo>
                    <a:pt x="2447" y="4864"/>
                  </a:lnTo>
                  <a:close/>
                  <a:moveTo>
                    <a:pt x="5843" y="330"/>
                  </a:moveTo>
                  <a:cubicBezTo>
                    <a:pt x="6007" y="330"/>
                    <a:pt x="6141" y="461"/>
                    <a:pt x="6141" y="625"/>
                  </a:cubicBezTo>
                  <a:lnTo>
                    <a:pt x="6141" y="7532"/>
                  </a:lnTo>
                  <a:cubicBezTo>
                    <a:pt x="6045" y="7515"/>
                    <a:pt x="5944" y="7505"/>
                    <a:pt x="5843" y="7505"/>
                  </a:cubicBezTo>
                  <a:cubicBezTo>
                    <a:pt x="5743" y="7505"/>
                    <a:pt x="5646" y="7515"/>
                    <a:pt x="5549" y="7532"/>
                  </a:cubicBezTo>
                  <a:lnTo>
                    <a:pt x="5549" y="625"/>
                  </a:lnTo>
                  <a:cubicBezTo>
                    <a:pt x="5549" y="461"/>
                    <a:pt x="5680" y="330"/>
                    <a:pt x="5843" y="330"/>
                  </a:cubicBezTo>
                  <a:close/>
                  <a:moveTo>
                    <a:pt x="3900" y="6047"/>
                  </a:moveTo>
                  <a:cubicBezTo>
                    <a:pt x="3968" y="6047"/>
                    <a:pt x="4035" y="6080"/>
                    <a:pt x="4077" y="6138"/>
                  </a:cubicBezTo>
                  <a:cubicBezTo>
                    <a:pt x="4306" y="6467"/>
                    <a:pt x="4681" y="7105"/>
                    <a:pt x="4730" y="7813"/>
                  </a:cubicBezTo>
                  <a:cubicBezTo>
                    <a:pt x="4726" y="7813"/>
                    <a:pt x="4594" y="7830"/>
                    <a:pt x="4529" y="7834"/>
                  </a:cubicBezTo>
                  <a:cubicBezTo>
                    <a:pt x="4522" y="7834"/>
                    <a:pt x="4516" y="7834"/>
                    <a:pt x="4510" y="7834"/>
                  </a:cubicBezTo>
                  <a:cubicBezTo>
                    <a:pt x="4294" y="7834"/>
                    <a:pt x="4079" y="7765"/>
                    <a:pt x="3859" y="7765"/>
                  </a:cubicBezTo>
                  <a:cubicBezTo>
                    <a:pt x="3453" y="7765"/>
                    <a:pt x="3086" y="7928"/>
                    <a:pt x="2780" y="8188"/>
                  </a:cubicBezTo>
                  <a:cubicBezTo>
                    <a:pt x="2492" y="7883"/>
                    <a:pt x="2284" y="7546"/>
                    <a:pt x="2159" y="7307"/>
                  </a:cubicBezTo>
                  <a:cubicBezTo>
                    <a:pt x="2107" y="7206"/>
                    <a:pt x="2138" y="7081"/>
                    <a:pt x="2235" y="7022"/>
                  </a:cubicBezTo>
                  <a:lnTo>
                    <a:pt x="3789" y="6078"/>
                  </a:lnTo>
                  <a:cubicBezTo>
                    <a:pt x="3824" y="6057"/>
                    <a:pt x="3862" y="6047"/>
                    <a:pt x="3900" y="6047"/>
                  </a:cubicBezTo>
                  <a:close/>
                  <a:moveTo>
                    <a:pt x="5845" y="7833"/>
                  </a:moveTo>
                  <a:cubicBezTo>
                    <a:pt x="6022" y="7833"/>
                    <a:pt x="6199" y="7871"/>
                    <a:pt x="6360" y="7945"/>
                  </a:cubicBezTo>
                  <a:cubicBezTo>
                    <a:pt x="6652" y="8078"/>
                    <a:pt x="6939" y="8145"/>
                    <a:pt x="7240" y="8145"/>
                  </a:cubicBezTo>
                  <a:cubicBezTo>
                    <a:pt x="7363" y="8145"/>
                    <a:pt x="7488" y="8134"/>
                    <a:pt x="7616" y="8112"/>
                  </a:cubicBezTo>
                  <a:cubicBezTo>
                    <a:pt x="7687" y="8099"/>
                    <a:pt x="7755" y="8093"/>
                    <a:pt x="7822" y="8093"/>
                  </a:cubicBezTo>
                  <a:cubicBezTo>
                    <a:pt x="8196" y="8093"/>
                    <a:pt x="8508" y="8281"/>
                    <a:pt x="8799" y="8528"/>
                  </a:cubicBezTo>
                  <a:cubicBezTo>
                    <a:pt x="9046" y="8740"/>
                    <a:pt x="9334" y="8844"/>
                    <a:pt x="9649" y="8899"/>
                  </a:cubicBezTo>
                  <a:cubicBezTo>
                    <a:pt x="10076" y="8972"/>
                    <a:pt x="10426" y="9257"/>
                    <a:pt x="10589" y="9659"/>
                  </a:cubicBezTo>
                  <a:cubicBezTo>
                    <a:pt x="10676" y="9874"/>
                    <a:pt x="10756" y="10089"/>
                    <a:pt x="10898" y="10277"/>
                  </a:cubicBezTo>
                  <a:lnTo>
                    <a:pt x="10905" y="10283"/>
                  </a:lnTo>
                  <a:cubicBezTo>
                    <a:pt x="10985" y="10394"/>
                    <a:pt x="10999" y="10533"/>
                    <a:pt x="10937" y="10658"/>
                  </a:cubicBezTo>
                  <a:cubicBezTo>
                    <a:pt x="10871" y="10786"/>
                    <a:pt x="10749" y="10863"/>
                    <a:pt x="10607" y="10863"/>
                  </a:cubicBezTo>
                  <a:lnTo>
                    <a:pt x="1083" y="10863"/>
                  </a:lnTo>
                  <a:cubicBezTo>
                    <a:pt x="788" y="10863"/>
                    <a:pt x="608" y="10519"/>
                    <a:pt x="785" y="10283"/>
                  </a:cubicBezTo>
                  <a:cubicBezTo>
                    <a:pt x="927" y="10093"/>
                    <a:pt x="1011" y="9874"/>
                    <a:pt x="1101" y="9659"/>
                  </a:cubicBezTo>
                  <a:cubicBezTo>
                    <a:pt x="1264" y="9257"/>
                    <a:pt x="1614" y="8972"/>
                    <a:pt x="2041" y="8899"/>
                  </a:cubicBezTo>
                  <a:cubicBezTo>
                    <a:pt x="2482" y="8823"/>
                    <a:pt x="2787" y="8573"/>
                    <a:pt x="3137" y="8323"/>
                  </a:cubicBezTo>
                  <a:cubicBezTo>
                    <a:pt x="3346" y="8174"/>
                    <a:pt x="3602" y="8093"/>
                    <a:pt x="3860" y="8093"/>
                  </a:cubicBezTo>
                  <a:cubicBezTo>
                    <a:pt x="3931" y="8093"/>
                    <a:pt x="4003" y="8099"/>
                    <a:pt x="4074" y="8112"/>
                  </a:cubicBezTo>
                  <a:cubicBezTo>
                    <a:pt x="4204" y="8134"/>
                    <a:pt x="4329" y="8145"/>
                    <a:pt x="4451" y="8145"/>
                  </a:cubicBezTo>
                  <a:cubicBezTo>
                    <a:pt x="4752" y="8145"/>
                    <a:pt x="5037" y="8078"/>
                    <a:pt x="5330" y="7945"/>
                  </a:cubicBezTo>
                  <a:cubicBezTo>
                    <a:pt x="5491" y="7871"/>
                    <a:pt x="5668" y="7833"/>
                    <a:pt x="5845" y="7833"/>
                  </a:cubicBezTo>
                  <a:close/>
                  <a:moveTo>
                    <a:pt x="5843" y="0"/>
                  </a:moveTo>
                  <a:cubicBezTo>
                    <a:pt x="5500" y="0"/>
                    <a:pt x="5219" y="281"/>
                    <a:pt x="5219" y="625"/>
                  </a:cubicBezTo>
                  <a:lnTo>
                    <a:pt x="5219" y="1326"/>
                  </a:lnTo>
                  <a:cubicBezTo>
                    <a:pt x="5035" y="1062"/>
                    <a:pt x="4803" y="847"/>
                    <a:pt x="4525" y="690"/>
                  </a:cubicBezTo>
                  <a:cubicBezTo>
                    <a:pt x="4275" y="545"/>
                    <a:pt x="4001" y="451"/>
                    <a:pt x="3706" y="416"/>
                  </a:cubicBezTo>
                  <a:cubicBezTo>
                    <a:pt x="3698" y="415"/>
                    <a:pt x="3690" y="414"/>
                    <a:pt x="3682" y="414"/>
                  </a:cubicBezTo>
                  <a:cubicBezTo>
                    <a:pt x="3602" y="414"/>
                    <a:pt x="3535" y="477"/>
                    <a:pt x="3523" y="559"/>
                  </a:cubicBezTo>
                  <a:cubicBezTo>
                    <a:pt x="3512" y="649"/>
                    <a:pt x="3574" y="729"/>
                    <a:pt x="3664" y="743"/>
                  </a:cubicBezTo>
                  <a:cubicBezTo>
                    <a:pt x="3914" y="774"/>
                    <a:pt x="4151" y="850"/>
                    <a:pt x="4362" y="975"/>
                  </a:cubicBezTo>
                  <a:cubicBezTo>
                    <a:pt x="4761" y="1204"/>
                    <a:pt x="5056" y="1572"/>
                    <a:pt x="5219" y="2043"/>
                  </a:cubicBezTo>
                  <a:lnTo>
                    <a:pt x="5219" y="2557"/>
                  </a:lnTo>
                  <a:lnTo>
                    <a:pt x="3578" y="1606"/>
                  </a:lnTo>
                  <a:cubicBezTo>
                    <a:pt x="3552" y="1592"/>
                    <a:pt x="3524" y="1585"/>
                    <a:pt x="3496" y="1585"/>
                  </a:cubicBezTo>
                  <a:cubicBezTo>
                    <a:pt x="3439" y="1585"/>
                    <a:pt x="3383" y="1615"/>
                    <a:pt x="3352" y="1669"/>
                  </a:cubicBezTo>
                  <a:cubicBezTo>
                    <a:pt x="3307" y="1745"/>
                    <a:pt x="3335" y="1846"/>
                    <a:pt x="3414" y="1894"/>
                  </a:cubicBezTo>
                  <a:lnTo>
                    <a:pt x="5181" y="2914"/>
                  </a:lnTo>
                  <a:cubicBezTo>
                    <a:pt x="4854" y="3063"/>
                    <a:pt x="4522" y="3138"/>
                    <a:pt x="4202" y="3138"/>
                  </a:cubicBezTo>
                  <a:cubicBezTo>
                    <a:pt x="3866" y="3138"/>
                    <a:pt x="3544" y="3055"/>
                    <a:pt x="3255" y="2890"/>
                  </a:cubicBezTo>
                  <a:cubicBezTo>
                    <a:pt x="2700" y="2567"/>
                    <a:pt x="2343" y="1968"/>
                    <a:pt x="2274" y="1239"/>
                  </a:cubicBezTo>
                  <a:cubicBezTo>
                    <a:pt x="2263" y="1117"/>
                    <a:pt x="2329" y="999"/>
                    <a:pt x="2444" y="948"/>
                  </a:cubicBezTo>
                  <a:cubicBezTo>
                    <a:pt x="2648" y="854"/>
                    <a:pt x="2857" y="788"/>
                    <a:pt x="3068" y="756"/>
                  </a:cubicBezTo>
                  <a:cubicBezTo>
                    <a:pt x="3158" y="739"/>
                    <a:pt x="3217" y="656"/>
                    <a:pt x="3203" y="565"/>
                  </a:cubicBezTo>
                  <a:cubicBezTo>
                    <a:pt x="3191" y="484"/>
                    <a:pt x="3122" y="428"/>
                    <a:pt x="3042" y="428"/>
                  </a:cubicBezTo>
                  <a:cubicBezTo>
                    <a:pt x="3034" y="428"/>
                    <a:pt x="3025" y="429"/>
                    <a:pt x="3016" y="431"/>
                  </a:cubicBezTo>
                  <a:cubicBezTo>
                    <a:pt x="2777" y="469"/>
                    <a:pt x="2537" y="541"/>
                    <a:pt x="2305" y="649"/>
                  </a:cubicBezTo>
                  <a:cubicBezTo>
                    <a:pt x="2066" y="756"/>
                    <a:pt x="1920" y="1006"/>
                    <a:pt x="1947" y="1270"/>
                  </a:cubicBezTo>
                  <a:cubicBezTo>
                    <a:pt x="2027" y="2106"/>
                    <a:pt x="2444" y="2800"/>
                    <a:pt x="3092" y="3175"/>
                  </a:cubicBezTo>
                  <a:cubicBezTo>
                    <a:pt x="3429" y="3369"/>
                    <a:pt x="3810" y="3466"/>
                    <a:pt x="4202" y="3466"/>
                  </a:cubicBezTo>
                  <a:cubicBezTo>
                    <a:pt x="4535" y="3466"/>
                    <a:pt x="4879" y="3396"/>
                    <a:pt x="5219" y="3254"/>
                  </a:cubicBezTo>
                  <a:lnTo>
                    <a:pt x="5219" y="7633"/>
                  </a:lnTo>
                  <a:cubicBezTo>
                    <a:pt x="5209" y="7636"/>
                    <a:pt x="5049" y="7709"/>
                    <a:pt x="5049" y="7709"/>
                  </a:cubicBezTo>
                  <a:cubicBezTo>
                    <a:pt x="4976" y="6956"/>
                    <a:pt x="4588" y="6293"/>
                    <a:pt x="4345" y="5950"/>
                  </a:cubicBezTo>
                  <a:cubicBezTo>
                    <a:pt x="4242" y="5801"/>
                    <a:pt x="4071" y="5719"/>
                    <a:pt x="3898" y="5719"/>
                  </a:cubicBezTo>
                  <a:cubicBezTo>
                    <a:pt x="3802" y="5719"/>
                    <a:pt x="3705" y="5744"/>
                    <a:pt x="3619" y="5798"/>
                  </a:cubicBezTo>
                  <a:lnTo>
                    <a:pt x="3456" y="5894"/>
                  </a:lnTo>
                  <a:lnTo>
                    <a:pt x="2714" y="4670"/>
                  </a:lnTo>
                  <a:cubicBezTo>
                    <a:pt x="2763" y="4611"/>
                    <a:pt x="2801" y="4538"/>
                    <a:pt x="2822" y="4458"/>
                  </a:cubicBezTo>
                  <a:cubicBezTo>
                    <a:pt x="2852" y="4323"/>
                    <a:pt x="2832" y="4184"/>
                    <a:pt x="2759" y="4066"/>
                  </a:cubicBezTo>
                  <a:lnTo>
                    <a:pt x="1989" y="2800"/>
                  </a:lnTo>
                  <a:cubicBezTo>
                    <a:pt x="1891" y="2640"/>
                    <a:pt x="1718" y="2552"/>
                    <a:pt x="1542" y="2552"/>
                  </a:cubicBezTo>
                  <a:cubicBezTo>
                    <a:pt x="1450" y="2552"/>
                    <a:pt x="1358" y="2576"/>
                    <a:pt x="1275" y="2626"/>
                  </a:cubicBezTo>
                  <a:lnTo>
                    <a:pt x="324" y="3206"/>
                  </a:lnTo>
                  <a:cubicBezTo>
                    <a:pt x="77" y="3355"/>
                    <a:pt x="1" y="3675"/>
                    <a:pt x="150" y="3920"/>
                  </a:cubicBezTo>
                  <a:cubicBezTo>
                    <a:pt x="150" y="3920"/>
                    <a:pt x="921" y="5183"/>
                    <a:pt x="921" y="5187"/>
                  </a:cubicBezTo>
                  <a:cubicBezTo>
                    <a:pt x="1015" y="5342"/>
                    <a:pt x="1191" y="5435"/>
                    <a:pt x="1369" y="5435"/>
                  </a:cubicBezTo>
                  <a:cubicBezTo>
                    <a:pt x="1405" y="5435"/>
                    <a:pt x="1442" y="5431"/>
                    <a:pt x="1479" y="5423"/>
                  </a:cubicBezTo>
                  <a:lnTo>
                    <a:pt x="2225" y="6644"/>
                  </a:lnTo>
                  <a:lnTo>
                    <a:pt x="2066" y="6741"/>
                  </a:lnTo>
                  <a:cubicBezTo>
                    <a:pt x="1822" y="6890"/>
                    <a:pt x="1736" y="7206"/>
                    <a:pt x="1867" y="7459"/>
                  </a:cubicBezTo>
                  <a:cubicBezTo>
                    <a:pt x="1999" y="7713"/>
                    <a:pt x="2215" y="8063"/>
                    <a:pt x="2519" y="8392"/>
                  </a:cubicBezTo>
                  <a:cubicBezTo>
                    <a:pt x="2384" y="8476"/>
                    <a:pt x="2235" y="8531"/>
                    <a:pt x="2079" y="8559"/>
                  </a:cubicBezTo>
                  <a:cubicBezTo>
                    <a:pt x="1507" y="8660"/>
                    <a:pt x="1021" y="8983"/>
                    <a:pt x="796" y="9534"/>
                  </a:cubicBezTo>
                  <a:cubicBezTo>
                    <a:pt x="716" y="9725"/>
                    <a:pt x="646" y="9919"/>
                    <a:pt x="521" y="10086"/>
                  </a:cubicBezTo>
                  <a:cubicBezTo>
                    <a:pt x="185" y="10536"/>
                    <a:pt x="525" y="11193"/>
                    <a:pt x="1083" y="11193"/>
                  </a:cubicBezTo>
                  <a:lnTo>
                    <a:pt x="10607" y="11193"/>
                  </a:lnTo>
                  <a:cubicBezTo>
                    <a:pt x="11176" y="11193"/>
                    <a:pt x="11491" y="10530"/>
                    <a:pt x="11162" y="10078"/>
                  </a:cubicBezTo>
                  <a:cubicBezTo>
                    <a:pt x="11041" y="9912"/>
                    <a:pt x="10971" y="9721"/>
                    <a:pt x="10895" y="9534"/>
                  </a:cubicBezTo>
                  <a:cubicBezTo>
                    <a:pt x="10687" y="9028"/>
                    <a:pt x="10242" y="8670"/>
                    <a:pt x="9705" y="8576"/>
                  </a:cubicBezTo>
                  <a:cubicBezTo>
                    <a:pt x="9385" y="8576"/>
                    <a:pt x="9084" y="8337"/>
                    <a:pt x="8855" y="8143"/>
                  </a:cubicBezTo>
                  <a:cubicBezTo>
                    <a:pt x="8569" y="7896"/>
                    <a:pt x="8196" y="7762"/>
                    <a:pt x="7822" y="7762"/>
                  </a:cubicBezTo>
                  <a:cubicBezTo>
                    <a:pt x="7734" y="7762"/>
                    <a:pt x="7645" y="7770"/>
                    <a:pt x="7557" y="7785"/>
                  </a:cubicBezTo>
                  <a:cubicBezTo>
                    <a:pt x="7424" y="7809"/>
                    <a:pt x="7295" y="7826"/>
                    <a:pt x="7167" y="7826"/>
                  </a:cubicBezTo>
                  <a:cubicBezTo>
                    <a:pt x="6999" y="7826"/>
                    <a:pt x="6833" y="7798"/>
                    <a:pt x="6666" y="7723"/>
                  </a:cubicBezTo>
                  <a:cubicBezTo>
                    <a:pt x="6666" y="7723"/>
                    <a:pt x="6479" y="7636"/>
                    <a:pt x="6471" y="7633"/>
                  </a:cubicBezTo>
                  <a:lnTo>
                    <a:pt x="6471" y="6422"/>
                  </a:lnTo>
                  <a:cubicBezTo>
                    <a:pt x="6801" y="6557"/>
                    <a:pt x="7148" y="6630"/>
                    <a:pt x="7484" y="6634"/>
                  </a:cubicBezTo>
                  <a:cubicBezTo>
                    <a:pt x="7578" y="6634"/>
                    <a:pt x="7654" y="6551"/>
                    <a:pt x="7648" y="6460"/>
                  </a:cubicBezTo>
                  <a:lnTo>
                    <a:pt x="7648" y="6453"/>
                  </a:lnTo>
                  <a:cubicBezTo>
                    <a:pt x="7640" y="6365"/>
                    <a:pt x="7568" y="6301"/>
                    <a:pt x="7480" y="6301"/>
                  </a:cubicBezTo>
                  <a:cubicBezTo>
                    <a:pt x="7478" y="6301"/>
                    <a:pt x="7476" y="6301"/>
                    <a:pt x="7474" y="6301"/>
                  </a:cubicBezTo>
                  <a:cubicBezTo>
                    <a:pt x="7470" y="6304"/>
                    <a:pt x="7467" y="6304"/>
                    <a:pt x="7464" y="6304"/>
                  </a:cubicBezTo>
                  <a:cubicBezTo>
                    <a:pt x="7148" y="6301"/>
                    <a:pt x="6822" y="6224"/>
                    <a:pt x="6509" y="6078"/>
                  </a:cubicBezTo>
                  <a:lnTo>
                    <a:pt x="8275" y="5058"/>
                  </a:lnTo>
                  <a:cubicBezTo>
                    <a:pt x="8355" y="5013"/>
                    <a:pt x="8383" y="4913"/>
                    <a:pt x="8335" y="4836"/>
                  </a:cubicBezTo>
                  <a:cubicBezTo>
                    <a:pt x="8304" y="4783"/>
                    <a:pt x="8248" y="4752"/>
                    <a:pt x="8191" y="4752"/>
                  </a:cubicBezTo>
                  <a:cubicBezTo>
                    <a:pt x="8164" y="4752"/>
                    <a:pt x="8137" y="4759"/>
                    <a:pt x="8112" y="4774"/>
                  </a:cubicBezTo>
                  <a:lnTo>
                    <a:pt x="6471" y="5721"/>
                  </a:lnTo>
                  <a:lnTo>
                    <a:pt x="6471" y="5211"/>
                  </a:lnTo>
                  <a:cubicBezTo>
                    <a:pt x="6634" y="4739"/>
                    <a:pt x="6929" y="4371"/>
                    <a:pt x="7328" y="4139"/>
                  </a:cubicBezTo>
                  <a:cubicBezTo>
                    <a:pt x="7612" y="3975"/>
                    <a:pt x="7935" y="3893"/>
                    <a:pt x="8272" y="3893"/>
                  </a:cubicBezTo>
                  <a:cubicBezTo>
                    <a:pt x="8591" y="3893"/>
                    <a:pt x="8923" y="3966"/>
                    <a:pt x="9247" y="4115"/>
                  </a:cubicBezTo>
                  <a:cubicBezTo>
                    <a:pt x="9358" y="4167"/>
                    <a:pt x="9427" y="4282"/>
                    <a:pt x="9417" y="4406"/>
                  </a:cubicBezTo>
                  <a:cubicBezTo>
                    <a:pt x="9344" y="5135"/>
                    <a:pt x="8987" y="5735"/>
                    <a:pt x="8435" y="6054"/>
                  </a:cubicBezTo>
                  <a:cubicBezTo>
                    <a:pt x="8320" y="6120"/>
                    <a:pt x="8199" y="6176"/>
                    <a:pt x="8074" y="6214"/>
                  </a:cubicBezTo>
                  <a:cubicBezTo>
                    <a:pt x="7987" y="6242"/>
                    <a:pt x="7939" y="6335"/>
                    <a:pt x="7967" y="6422"/>
                  </a:cubicBezTo>
                  <a:cubicBezTo>
                    <a:pt x="7989" y="6492"/>
                    <a:pt x="8053" y="6534"/>
                    <a:pt x="8123" y="6534"/>
                  </a:cubicBezTo>
                  <a:cubicBezTo>
                    <a:pt x="8140" y="6534"/>
                    <a:pt x="8158" y="6532"/>
                    <a:pt x="8175" y="6526"/>
                  </a:cubicBezTo>
                  <a:cubicBezTo>
                    <a:pt x="8320" y="6481"/>
                    <a:pt x="8463" y="6418"/>
                    <a:pt x="8598" y="6339"/>
                  </a:cubicBezTo>
                  <a:cubicBezTo>
                    <a:pt x="9247" y="5968"/>
                    <a:pt x="9664" y="5273"/>
                    <a:pt x="9743" y="4437"/>
                  </a:cubicBezTo>
                  <a:cubicBezTo>
                    <a:pt x="9768" y="4174"/>
                    <a:pt x="9625" y="3924"/>
                    <a:pt x="9382" y="3813"/>
                  </a:cubicBezTo>
                  <a:cubicBezTo>
                    <a:pt x="9016" y="3647"/>
                    <a:pt x="8639" y="3564"/>
                    <a:pt x="8275" y="3564"/>
                  </a:cubicBezTo>
                  <a:cubicBezTo>
                    <a:pt x="7880" y="3564"/>
                    <a:pt x="7499" y="3661"/>
                    <a:pt x="7161" y="3854"/>
                  </a:cubicBezTo>
                  <a:cubicBezTo>
                    <a:pt x="6887" y="4014"/>
                    <a:pt x="6655" y="4229"/>
                    <a:pt x="6471" y="4490"/>
                  </a:cubicBezTo>
                  <a:lnTo>
                    <a:pt x="6471" y="625"/>
                  </a:lnTo>
                  <a:cubicBezTo>
                    <a:pt x="6471" y="281"/>
                    <a:pt x="6191" y="0"/>
                    <a:pt x="584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  <p:sp>
        <p:nvSpPr>
          <p:cNvPr id="65541" name="Google Shape;6741;p58"/>
          <p:cNvSpPr>
            <a:spLocks/>
          </p:cNvSpPr>
          <p:nvPr/>
        </p:nvSpPr>
        <p:spPr bwMode="auto">
          <a:xfrm rot="-1064453">
            <a:off x="1827213" y="1038226"/>
            <a:ext cx="11112" cy="30480"/>
          </a:xfrm>
          <a:custGeom>
            <a:avLst/>
            <a:gdLst>
              <a:gd name="T0" fmla="*/ 188224 w 327"/>
              <a:gd name="T1" fmla="*/ 0 h 667"/>
              <a:gd name="T2" fmla="*/ 0 w 327"/>
              <a:gd name="T3" fmla="*/ 237816 h 667"/>
              <a:gd name="T4" fmla="*/ 0 w 327"/>
              <a:gd name="T5" fmla="*/ 729441 h 667"/>
              <a:gd name="T6" fmla="*/ 188224 w 327"/>
              <a:gd name="T7" fmla="*/ 965809 h 667"/>
              <a:gd name="T8" fmla="*/ 377604 w 327"/>
              <a:gd name="T9" fmla="*/ 729441 h 667"/>
              <a:gd name="T10" fmla="*/ 377604 w 327"/>
              <a:gd name="T11" fmla="*/ 237816 h 667"/>
              <a:gd name="T12" fmla="*/ 188224 w 327"/>
              <a:gd name="T13" fmla="*/ 0 h 6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27" h="667" extrusionOk="0">
                <a:moveTo>
                  <a:pt x="163" y="0"/>
                </a:moveTo>
                <a:cubicBezTo>
                  <a:pt x="74" y="0"/>
                  <a:pt x="0" y="73"/>
                  <a:pt x="0" y="164"/>
                </a:cubicBezTo>
                <a:lnTo>
                  <a:pt x="0" y="503"/>
                </a:lnTo>
                <a:cubicBezTo>
                  <a:pt x="0" y="593"/>
                  <a:pt x="74" y="666"/>
                  <a:pt x="163" y="666"/>
                </a:cubicBezTo>
                <a:cubicBezTo>
                  <a:pt x="253" y="666"/>
                  <a:pt x="327" y="593"/>
                  <a:pt x="327" y="503"/>
                </a:cubicBezTo>
                <a:lnTo>
                  <a:pt x="327" y="164"/>
                </a:lnTo>
                <a:cubicBezTo>
                  <a:pt x="327" y="73"/>
                  <a:pt x="253" y="0"/>
                  <a:pt x="163" y="0"/>
                </a:cubicBezTo>
                <a:close/>
              </a:path>
            </a:pathLst>
          </a:custGeom>
          <a:solidFill>
            <a:srgbClr val="6C3D7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endParaRPr lang="vi-VN"/>
          </a:p>
        </p:txBody>
      </p:sp>
      <p:grpSp>
        <p:nvGrpSpPr>
          <p:cNvPr id="65542" name="Google Shape;6725;p58"/>
          <p:cNvGrpSpPr>
            <a:grpSpLocks/>
          </p:cNvGrpSpPr>
          <p:nvPr/>
        </p:nvGrpSpPr>
        <p:grpSpPr bwMode="auto">
          <a:xfrm rot="731967">
            <a:off x="2354263" y="668656"/>
            <a:ext cx="539750" cy="636270"/>
            <a:chOff x="833900" y="2726880"/>
            <a:chExt cx="514708" cy="506252"/>
          </a:xfrm>
        </p:grpSpPr>
        <p:sp>
          <p:nvSpPr>
            <p:cNvPr id="32" name="Google Shape;6726;p58"/>
            <p:cNvSpPr/>
            <p:nvPr/>
          </p:nvSpPr>
          <p:spPr>
            <a:xfrm>
              <a:off x="833900" y="2726880"/>
              <a:ext cx="514708" cy="506252"/>
            </a:xfrm>
            <a:custGeom>
              <a:avLst/>
              <a:gdLst/>
              <a:ahLst/>
              <a:cxnLst/>
              <a:rect l="l" t="t" r="r" b="b"/>
              <a:pathLst>
                <a:path w="14548" h="14309" extrusionOk="0">
                  <a:moveTo>
                    <a:pt x="7401" y="0"/>
                  </a:moveTo>
                  <a:cubicBezTo>
                    <a:pt x="6860" y="0"/>
                    <a:pt x="6361" y="198"/>
                    <a:pt x="5979" y="528"/>
                  </a:cubicBezTo>
                  <a:cubicBezTo>
                    <a:pt x="5809" y="482"/>
                    <a:pt x="5635" y="448"/>
                    <a:pt x="5459" y="427"/>
                  </a:cubicBezTo>
                  <a:cubicBezTo>
                    <a:pt x="5388" y="418"/>
                    <a:pt x="5317" y="414"/>
                    <a:pt x="5246" y="414"/>
                  </a:cubicBezTo>
                  <a:cubicBezTo>
                    <a:pt x="5124" y="414"/>
                    <a:pt x="5003" y="427"/>
                    <a:pt x="4886" y="451"/>
                  </a:cubicBezTo>
                  <a:cubicBezTo>
                    <a:pt x="4794" y="436"/>
                    <a:pt x="4700" y="428"/>
                    <a:pt x="4606" y="428"/>
                  </a:cubicBezTo>
                  <a:cubicBezTo>
                    <a:pt x="4511" y="428"/>
                    <a:pt x="4416" y="436"/>
                    <a:pt x="4321" y="451"/>
                  </a:cubicBezTo>
                  <a:cubicBezTo>
                    <a:pt x="3946" y="511"/>
                    <a:pt x="3574" y="625"/>
                    <a:pt x="3217" y="788"/>
                  </a:cubicBezTo>
                  <a:cubicBezTo>
                    <a:pt x="2395" y="1163"/>
                    <a:pt x="1892" y="2002"/>
                    <a:pt x="1947" y="2901"/>
                  </a:cubicBezTo>
                  <a:lnTo>
                    <a:pt x="1070" y="3432"/>
                  </a:lnTo>
                  <a:cubicBezTo>
                    <a:pt x="598" y="3723"/>
                    <a:pt x="265" y="4178"/>
                    <a:pt x="133" y="4719"/>
                  </a:cubicBezTo>
                  <a:cubicBezTo>
                    <a:pt x="1" y="5257"/>
                    <a:pt x="88" y="5815"/>
                    <a:pt x="376" y="6287"/>
                  </a:cubicBezTo>
                  <a:lnTo>
                    <a:pt x="1150" y="7556"/>
                  </a:lnTo>
                  <a:cubicBezTo>
                    <a:pt x="1330" y="7855"/>
                    <a:pt x="1579" y="8094"/>
                    <a:pt x="1868" y="8264"/>
                  </a:cubicBezTo>
                  <a:cubicBezTo>
                    <a:pt x="1788" y="8580"/>
                    <a:pt x="1784" y="8913"/>
                    <a:pt x="1858" y="9239"/>
                  </a:cubicBezTo>
                  <a:cubicBezTo>
                    <a:pt x="1441" y="9566"/>
                    <a:pt x="1115" y="9995"/>
                    <a:pt x="910" y="10506"/>
                  </a:cubicBezTo>
                  <a:lnTo>
                    <a:pt x="879" y="10575"/>
                  </a:lnTo>
                  <a:cubicBezTo>
                    <a:pt x="858" y="10631"/>
                    <a:pt x="830" y="10703"/>
                    <a:pt x="813" y="10735"/>
                  </a:cubicBezTo>
                  <a:cubicBezTo>
                    <a:pt x="320" y="11415"/>
                    <a:pt x="251" y="12303"/>
                    <a:pt x="629" y="13059"/>
                  </a:cubicBezTo>
                  <a:cubicBezTo>
                    <a:pt x="1017" y="13830"/>
                    <a:pt x="1788" y="14308"/>
                    <a:pt x="2641" y="14308"/>
                  </a:cubicBezTo>
                  <a:lnTo>
                    <a:pt x="12165" y="14308"/>
                  </a:lnTo>
                  <a:cubicBezTo>
                    <a:pt x="13012" y="14308"/>
                    <a:pt x="13778" y="13836"/>
                    <a:pt x="14163" y="13076"/>
                  </a:cubicBezTo>
                  <a:cubicBezTo>
                    <a:pt x="14548" y="12320"/>
                    <a:pt x="14482" y="11425"/>
                    <a:pt x="13993" y="10738"/>
                  </a:cubicBezTo>
                  <a:cubicBezTo>
                    <a:pt x="13976" y="10703"/>
                    <a:pt x="13948" y="10631"/>
                    <a:pt x="13923" y="10575"/>
                  </a:cubicBezTo>
                  <a:lnTo>
                    <a:pt x="13896" y="10502"/>
                  </a:lnTo>
                  <a:cubicBezTo>
                    <a:pt x="13511" y="9558"/>
                    <a:pt x="12709" y="8871"/>
                    <a:pt x="11724" y="8639"/>
                  </a:cubicBezTo>
                  <a:cubicBezTo>
                    <a:pt x="12359" y="7997"/>
                    <a:pt x="12758" y="7127"/>
                    <a:pt x="12852" y="6144"/>
                  </a:cubicBezTo>
                  <a:cubicBezTo>
                    <a:pt x="12942" y="5218"/>
                    <a:pt x="12432" y="4341"/>
                    <a:pt x="11585" y="3955"/>
                  </a:cubicBezTo>
                  <a:cubicBezTo>
                    <a:pt x="11013" y="3694"/>
                    <a:pt x="10414" y="3563"/>
                    <a:pt x="9831" y="3563"/>
                  </a:cubicBezTo>
                  <a:cubicBezTo>
                    <a:pt x="9749" y="3563"/>
                    <a:pt x="9668" y="3565"/>
                    <a:pt x="9587" y="3571"/>
                  </a:cubicBezTo>
                  <a:lnTo>
                    <a:pt x="9587" y="2183"/>
                  </a:lnTo>
                  <a:cubicBezTo>
                    <a:pt x="9587" y="979"/>
                    <a:pt x="8605" y="0"/>
                    <a:pt x="7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380000" algn="bl" rotWithShape="0">
                <a:schemeClr val="dk1">
                  <a:alpha val="55000"/>
                </a:schemeClr>
              </a:outerShdw>
            </a:effectLst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665" name="Google Shape;6727;p58"/>
            <p:cNvSpPr>
              <a:spLocks/>
            </p:cNvSpPr>
            <p:nvPr/>
          </p:nvSpPr>
          <p:spPr bwMode="auto">
            <a:xfrm>
              <a:off x="930030" y="2923633"/>
              <a:ext cx="95774" cy="122556"/>
            </a:xfrm>
            <a:custGeom>
              <a:avLst/>
              <a:gdLst>
                <a:gd name="T0" fmla="*/ 1191673 w 2707"/>
                <a:gd name="T1" fmla="*/ 0 h 3464"/>
                <a:gd name="T2" fmla="*/ 1238 w 2707"/>
                <a:gd name="T3" fmla="*/ 725996 h 3464"/>
                <a:gd name="T4" fmla="*/ 2198096 w 2707"/>
                <a:gd name="T5" fmla="*/ 4334782 h 3464"/>
                <a:gd name="T6" fmla="*/ 3388496 w 2707"/>
                <a:gd name="T7" fmla="*/ 3610024 h 3464"/>
                <a:gd name="T8" fmla="*/ 1191673 w 2707"/>
                <a:gd name="T9" fmla="*/ 0 h 3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7" h="3464" extrusionOk="0">
                  <a:moveTo>
                    <a:pt x="952" y="0"/>
                  </a:moveTo>
                  <a:lnTo>
                    <a:pt x="1" y="580"/>
                  </a:lnTo>
                  <a:lnTo>
                    <a:pt x="1756" y="3463"/>
                  </a:lnTo>
                  <a:lnTo>
                    <a:pt x="2707" y="2884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66" name="Google Shape;6728;p58"/>
            <p:cNvSpPr>
              <a:spLocks/>
            </p:cNvSpPr>
            <p:nvPr/>
          </p:nvSpPr>
          <p:spPr bwMode="auto">
            <a:xfrm>
              <a:off x="930030" y="2934106"/>
              <a:ext cx="77624" cy="112084"/>
            </a:xfrm>
            <a:custGeom>
              <a:avLst/>
              <a:gdLst>
                <a:gd name="T0" fmla="*/ 582074 w 2194"/>
                <a:gd name="T1" fmla="*/ 0 h 3168"/>
                <a:gd name="T2" fmla="*/ 1238 w 2194"/>
                <a:gd name="T3" fmla="*/ 355499 h 3168"/>
                <a:gd name="T4" fmla="*/ 2198097 w 2194"/>
                <a:gd name="T5" fmla="*/ 3964299 h 3168"/>
                <a:gd name="T6" fmla="*/ 2745109 w 2194"/>
                <a:gd name="T7" fmla="*/ 3552475 h 3168"/>
                <a:gd name="T8" fmla="*/ 582074 w 2194"/>
                <a:gd name="T9" fmla="*/ 0 h 31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4" h="3168" extrusionOk="0">
                  <a:moveTo>
                    <a:pt x="465" y="0"/>
                  </a:moveTo>
                  <a:lnTo>
                    <a:pt x="1" y="284"/>
                  </a:lnTo>
                  <a:lnTo>
                    <a:pt x="1756" y="3167"/>
                  </a:lnTo>
                  <a:lnTo>
                    <a:pt x="2193" y="283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67" name="Google Shape;6729;p58"/>
            <p:cNvSpPr>
              <a:spLocks/>
            </p:cNvSpPr>
            <p:nvPr/>
          </p:nvSpPr>
          <p:spPr bwMode="auto">
            <a:xfrm>
              <a:off x="956778" y="2990078"/>
              <a:ext cx="117745" cy="114313"/>
            </a:xfrm>
            <a:custGeom>
              <a:avLst/>
              <a:gdLst>
                <a:gd name="T0" fmla="*/ 2475971 w 3328"/>
                <a:gd name="T1" fmla="*/ 0 h 3231"/>
                <a:gd name="T2" fmla="*/ 2233122 w 3328"/>
                <a:gd name="T3" fmla="*/ 68850 h 3231"/>
                <a:gd name="T4" fmla="*/ 287888 w 3328"/>
                <a:gd name="T5" fmla="*/ 1255497 h 3231"/>
                <a:gd name="T6" fmla="*/ 118913 w 3328"/>
                <a:gd name="T7" fmla="*/ 1880132 h 3231"/>
                <a:gd name="T8" fmla="*/ 3036745 w 3328"/>
                <a:gd name="T9" fmla="*/ 4043163 h 3231"/>
                <a:gd name="T10" fmla="*/ 3048032 w 3328"/>
                <a:gd name="T11" fmla="*/ 4043163 h 3231"/>
                <a:gd name="T12" fmla="*/ 3449844 w 3328"/>
                <a:gd name="T13" fmla="*/ 3790302 h 3231"/>
                <a:gd name="T14" fmla="*/ 2866496 w 3328"/>
                <a:gd name="T15" fmla="*/ 202799 h 3231"/>
                <a:gd name="T16" fmla="*/ 2475971 w 3328"/>
                <a:gd name="T17" fmla="*/ 0 h 32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28" h="3231" extrusionOk="0">
                  <a:moveTo>
                    <a:pt x="1978" y="0"/>
                  </a:moveTo>
                  <a:cubicBezTo>
                    <a:pt x="1912" y="0"/>
                    <a:pt x="1845" y="18"/>
                    <a:pt x="1784" y="55"/>
                  </a:cubicBezTo>
                  <a:lnTo>
                    <a:pt x="230" y="1003"/>
                  </a:lnTo>
                  <a:cubicBezTo>
                    <a:pt x="60" y="1107"/>
                    <a:pt x="1" y="1325"/>
                    <a:pt x="95" y="1502"/>
                  </a:cubicBezTo>
                  <a:cubicBezTo>
                    <a:pt x="396" y="2074"/>
                    <a:pt x="1156" y="3216"/>
                    <a:pt x="2426" y="3230"/>
                  </a:cubicBezTo>
                  <a:cubicBezTo>
                    <a:pt x="2429" y="3230"/>
                    <a:pt x="2432" y="3230"/>
                    <a:pt x="2435" y="3230"/>
                  </a:cubicBezTo>
                  <a:cubicBezTo>
                    <a:pt x="2570" y="3230"/>
                    <a:pt x="2695" y="3151"/>
                    <a:pt x="2756" y="3028"/>
                  </a:cubicBezTo>
                  <a:cubicBezTo>
                    <a:pt x="3328" y="1890"/>
                    <a:pt x="2662" y="694"/>
                    <a:pt x="2290" y="162"/>
                  </a:cubicBezTo>
                  <a:cubicBezTo>
                    <a:pt x="2217" y="58"/>
                    <a:pt x="2099" y="0"/>
                    <a:pt x="197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68" name="Google Shape;6730;p58"/>
            <p:cNvSpPr>
              <a:spLocks/>
            </p:cNvSpPr>
            <p:nvPr/>
          </p:nvSpPr>
          <p:spPr bwMode="auto">
            <a:xfrm>
              <a:off x="956778" y="3016579"/>
              <a:ext cx="101222" cy="87813"/>
            </a:xfrm>
            <a:custGeom>
              <a:avLst/>
              <a:gdLst>
                <a:gd name="T0" fmla="*/ 808608 w 2861"/>
                <a:gd name="T1" fmla="*/ 0 h 2482"/>
                <a:gd name="T2" fmla="*/ 287887 w 2861"/>
                <a:gd name="T3" fmla="*/ 317959 h 2482"/>
                <a:gd name="T4" fmla="*/ 118912 w 2861"/>
                <a:gd name="T5" fmla="*/ 942557 h 2482"/>
                <a:gd name="T6" fmla="*/ 3036731 w 2861"/>
                <a:gd name="T7" fmla="*/ 3105580 h 2482"/>
                <a:gd name="T8" fmla="*/ 3047982 w 2861"/>
                <a:gd name="T9" fmla="*/ 3105580 h 2482"/>
                <a:gd name="T10" fmla="*/ 3449792 w 2861"/>
                <a:gd name="T11" fmla="*/ 2852720 h 2482"/>
                <a:gd name="T12" fmla="*/ 3579990 w 2861"/>
                <a:gd name="T13" fmla="*/ 2548558 h 2482"/>
                <a:gd name="T14" fmla="*/ 829907 w 2861"/>
                <a:gd name="T15" fmla="*/ 391797 h 2482"/>
                <a:gd name="T16" fmla="*/ 808608 w 2861"/>
                <a:gd name="T17" fmla="*/ 0 h 2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61" h="2482" extrusionOk="0">
                  <a:moveTo>
                    <a:pt x="646" y="0"/>
                  </a:moveTo>
                  <a:lnTo>
                    <a:pt x="230" y="254"/>
                  </a:lnTo>
                  <a:cubicBezTo>
                    <a:pt x="60" y="358"/>
                    <a:pt x="1" y="576"/>
                    <a:pt x="95" y="753"/>
                  </a:cubicBezTo>
                  <a:cubicBezTo>
                    <a:pt x="396" y="1325"/>
                    <a:pt x="1156" y="2467"/>
                    <a:pt x="2426" y="2481"/>
                  </a:cubicBezTo>
                  <a:cubicBezTo>
                    <a:pt x="2429" y="2481"/>
                    <a:pt x="2432" y="2481"/>
                    <a:pt x="2435" y="2481"/>
                  </a:cubicBezTo>
                  <a:cubicBezTo>
                    <a:pt x="2570" y="2481"/>
                    <a:pt x="2695" y="2402"/>
                    <a:pt x="2756" y="2279"/>
                  </a:cubicBezTo>
                  <a:cubicBezTo>
                    <a:pt x="2798" y="2199"/>
                    <a:pt x="2832" y="2116"/>
                    <a:pt x="2860" y="2036"/>
                  </a:cubicBezTo>
                  <a:cubicBezTo>
                    <a:pt x="1670" y="1943"/>
                    <a:pt x="955" y="867"/>
                    <a:pt x="663" y="313"/>
                  </a:cubicBezTo>
                  <a:cubicBezTo>
                    <a:pt x="612" y="212"/>
                    <a:pt x="609" y="97"/>
                    <a:pt x="646" y="0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69" name="Google Shape;6731;p58"/>
            <p:cNvSpPr>
              <a:spLocks/>
            </p:cNvSpPr>
            <p:nvPr/>
          </p:nvSpPr>
          <p:spPr bwMode="auto">
            <a:xfrm>
              <a:off x="895533" y="2878063"/>
              <a:ext cx="89653" cy="90431"/>
            </a:xfrm>
            <a:custGeom>
              <a:avLst/>
              <a:gdLst>
                <a:gd name="T0" fmla="*/ 1699869 w 2534"/>
                <a:gd name="T1" fmla="*/ 0 h 2556"/>
                <a:gd name="T2" fmla="*/ 1464556 w 2534"/>
                <a:gd name="T3" fmla="*/ 67611 h 2556"/>
                <a:gd name="T4" fmla="*/ 275398 w 2534"/>
                <a:gd name="T5" fmla="*/ 792333 h 2556"/>
                <a:gd name="T6" fmla="*/ 126413 w 2534"/>
                <a:gd name="T7" fmla="*/ 1400690 h 2556"/>
                <a:gd name="T8" fmla="*/ 1095295 w 2534"/>
                <a:gd name="T9" fmla="*/ 2985391 h 2556"/>
                <a:gd name="T10" fmla="*/ 1474569 w 2534"/>
                <a:gd name="T11" fmla="*/ 3199439 h 2556"/>
                <a:gd name="T12" fmla="*/ 1703619 w 2534"/>
                <a:gd name="T13" fmla="*/ 3133102 h 2556"/>
                <a:gd name="T14" fmla="*/ 2892778 w 2534"/>
                <a:gd name="T15" fmla="*/ 2408345 h 2556"/>
                <a:gd name="T16" fmla="*/ 3040489 w 2534"/>
                <a:gd name="T17" fmla="*/ 1799987 h 2556"/>
                <a:gd name="T18" fmla="*/ 2076631 w 2534"/>
                <a:gd name="T19" fmla="*/ 215287 h 2556"/>
                <a:gd name="T20" fmla="*/ 1699869 w 2534"/>
                <a:gd name="T21" fmla="*/ 0 h 25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534" h="2556" extrusionOk="0">
                  <a:moveTo>
                    <a:pt x="1358" y="0"/>
                  </a:moveTo>
                  <a:cubicBezTo>
                    <a:pt x="1294" y="0"/>
                    <a:pt x="1229" y="17"/>
                    <a:pt x="1170" y="54"/>
                  </a:cubicBezTo>
                  <a:lnTo>
                    <a:pt x="220" y="633"/>
                  </a:lnTo>
                  <a:cubicBezTo>
                    <a:pt x="53" y="734"/>
                    <a:pt x="1" y="952"/>
                    <a:pt x="101" y="1119"/>
                  </a:cubicBezTo>
                  <a:lnTo>
                    <a:pt x="875" y="2385"/>
                  </a:lnTo>
                  <a:cubicBezTo>
                    <a:pt x="941" y="2494"/>
                    <a:pt x="1058" y="2556"/>
                    <a:pt x="1178" y="2556"/>
                  </a:cubicBezTo>
                  <a:cubicBezTo>
                    <a:pt x="1241" y="2556"/>
                    <a:pt x="1304" y="2539"/>
                    <a:pt x="1361" y="2503"/>
                  </a:cubicBezTo>
                  <a:lnTo>
                    <a:pt x="2311" y="1924"/>
                  </a:lnTo>
                  <a:cubicBezTo>
                    <a:pt x="2478" y="1823"/>
                    <a:pt x="2534" y="1605"/>
                    <a:pt x="2429" y="1438"/>
                  </a:cubicBezTo>
                  <a:lnTo>
                    <a:pt x="1659" y="172"/>
                  </a:lnTo>
                  <a:cubicBezTo>
                    <a:pt x="1594" y="61"/>
                    <a:pt x="1478" y="0"/>
                    <a:pt x="135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0" name="Google Shape;6732;p58"/>
            <p:cNvSpPr>
              <a:spLocks/>
            </p:cNvSpPr>
            <p:nvPr/>
          </p:nvSpPr>
          <p:spPr bwMode="auto">
            <a:xfrm>
              <a:off x="895533" y="2890128"/>
              <a:ext cx="64498" cy="78367"/>
            </a:xfrm>
            <a:custGeom>
              <a:avLst/>
              <a:gdLst>
                <a:gd name="T0" fmla="*/ 873713 w 1823"/>
                <a:gd name="T1" fmla="*/ 1238 h 2215"/>
                <a:gd name="T2" fmla="*/ 275399 w 1823"/>
                <a:gd name="T3" fmla="*/ 365512 h 2215"/>
                <a:gd name="T4" fmla="*/ 126413 w 1823"/>
                <a:gd name="T5" fmla="*/ 973874 h 2215"/>
                <a:gd name="T6" fmla="*/ 1095298 w 1823"/>
                <a:gd name="T7" fmla="*/ 2558585 h 2215"/>
                <a:gd name="T8" fmla="*/ 1474574 w 1823"/>
                <a:gd name="T9" fmla="*/ 2772635 h 2215"/>
                <a:gd name="T10" fmla="*/ 1703625 w 1823"/>
                <a:gd name="T11" fmla="*/ 2706297 h 2215"/>
                <a:gd name="T12" fmla="*/ 2280710 w 1823"/>
                <a:gd name="T13" fmla="*/ 2354548 h 2215"/>
                <a:gd name="T14" fmla="*/ 2276924 w 1823"/>
                <a:gd name="T15" fmla="*/ 2349559 h 2215"/>
                <a:gd name="T16" fmla="*/ 938812 w 1823"/>
                <a:gd name="T17" fmla="*/ 157725 h 2215"/>
                <a:gd name="T18" fmla="*/ 873713 w 1823"/>
                <a:gd name="T19" fmla="*/ 1238 h 22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23" h="2215" extrusionOk="0">
                  <a:moveTo>
                    <a:pt x="698" y="1"/>
                  </a:moveTo>
                  <a:lnTo>
                    <a:pt x="220" y="292"/>
                  </a:lnTo>
                  <a:cubicBezTo>
                    <a:pt x="53" y="393"/>
                    <a:pt x="1" y="611"/>
                    <a:pt x="101" y="778"/>
                  </a:cubicBezTo>
                  <a:lnTo>
                    <a:pt x="875" y="2044"/>
                  </a:lnTo>
                  <a:cubicBezTo>
                    <a:pt x="941" y="2153"/>
                    <a:pt x="1058" y="2215"/>
                    <a:pt x="1178" y="2215"/>
                  </a:cubicBezTo>
                  <a:cubicBezTo>
                    <a:pt x="1241" y="2215"/>
                    <a:pt x="1304" y="2198"/>
                    <a:pt x="1361" y="2162"/>
                  </a:cubicBezTo>
                  <a:lnTo>
                    <a:pt x="1822" y="1881"/>
                  </a:lnTo>
                  <a:cubicBezTo>
                    <a:pt x="1822" y="1881"/>
                    <a:pt x="1822" y="1877"/>
                    <a:pt x="1819" y="1877"/>
                  </a:cubicBezTo>
                  <a:lnTo>
                    <a:pt x="750" y="126"/>
                  </a:lnTo>
                  <a:cubicBezTo>
                    <a:pt x="726" y="84"/>
                    <a:pt x="708" y="42"/>
                    <a:pt x="698" y="1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1" name="Google Shape;6733;p58"/>
            <p:cNvSpPr>
              <a:spLocks/>
            </p:cNvSpPr>
            <p:nvPr/>
          </p:nvSpPr>
          <p:spPr bwMode="auto">
            <a:xfrm>
              <a:off x="962828" y="2801852"/>
              <a:ext cx="121672" cy="96977"/>
            </a:xfrm>
            <a:custGeom>
              <a:avLst/>
              <a:gdLst>
                <a:gd name="T0" fmla="*/ 1654796 w 3439"/>
                <a:gd name="T1" fmla="*/ 1238 h 2741"/>
                <a:gd name="T2" fmla="*/ 355499 w 3439"/>
                <a:gd name="T3" fmla="*/ 296663 h 2741"/>
                <a:gd name="T4" fmla="*/ 26287 w 3439"/>
                <a:gd name="T5" fmla="*/ 869963 h 2741"/>
                <a:gd name="T6" fmla="*/ 1355657 w 3439"/>
                <a:gd name="T7" fmla="*/ 3094348 h 2741"/>
                <a:gd name="T8" fmla="*/ 2641192 w 3439"/>
                <a:gd name="T9" fmla="*/ 3431061 h 2741"/>
                <a:gd name="T10" fmla="*/ 4294749 w 3439"/>
                <a:gd name="T11" fmla="*/ 2954137 h 2741"/>
                <a:gd name="T12" fmla="*/ 2945354 w 3439"/>
                <a:gd name="T13" fmla="*/ 340463 h 2741"/>
                <a:gd name="T14" fmla="*/ 1654796 w 3439"/>
                <a:gd name="T15" fmla="*/ 1238 h 27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9" h="2741" extrusionOk="0">
                  <a:moveTo>
                    <a:pt x="1322" y="1"/>
                  </a:moveTo>
                  <a:cubicBezTo>
                    <a:pt x="975" y="1"/>
                    <a:pt x="621" y="82"/>
                    <a:pt x="284" y="237"/>
                  </a:cubicBezTo>
                  <a:cubicBezTo>
                    <a:pt x="108" y="317"/>
                    <a:pt x="0" y="501"/>
                    <a:pt x="21" y="695"/>
                  </a:cubicBezTo>
                  <a:cubicBezTo>
                    <a:pt x="94" y="1448"/>
                    <a:pt x="458" y="2110"/>
                    <a:pt x="1083" y="2472"/>
                  </a:cubicBezTo>
                  <a:cubicBezTo>
                    <a:pt x="1400" y="2654"/>
                    <a:pt x="1751" y="2741"/>
                    <a:pt x="2110" y="2741"/>
                  </a:cubicBezTo>
                  <a:cubicBezTo>
                    <a:pt x="2554" y="2741"/>
                    <a:pt x="3011" y="2608"/>
                    <a:pt x="3431" y="2360"/>
                  </a:cubicBezTo>
                  <a:cubicBezTo>
                    <a:pt x="3438" y="1479"/>
                    <a:pt x="3064" y="681"/>
                    <a:pt x="2353" y="272"/>
                  </a:cubicBezTo>
                  <a:cubicBezTo>
                    <a:pt x="2035" y="88"/>
                    <a:pt x="1682" y="1"/>
                    <a:pt x="1322" y="1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2" name="Google Shape;6734;p58"/>
            <p:cNvSpPr>
              <a:spLocks/>
            </p:cNvSpPr>
            <p:nvPr/>
          </p:nvSpPr>
          <p:spPr bwMode="auto">
            <a:xfrm>
              <a:off x="962934" y="2811087"/>
              <a:ext cx="121283" cy="87742"/>
            </a:xfrm>
            <a:custGeom>
              <a:avLst/>
              <a:gdLst>
                <a:gd name="T0" fmla="*/ 295424 w 3428"/>
                <a:gd name="T1" fmla="*/ 1238 h 2480"/>
                <a:gd name="T2" fmla="*/ 22537 w 3428"/>
                <a:gd name="T3" fmla="*/ 543257 h 2480"/>
                <a:gd name="T4" fmla="*/ 1351909 w 3428"/>
                <a:gd name="T5" fmla="*/ 2767588 h 2480"/>
                <a:gd name="T6" fmla="*/ 2637445 w 3428"/>
                <a:gd name="T7" fmla="*/ 3104298 h 2480"/>
                <a:gd name="T8" fmla="*/ 4291005 w 3428"/>
                <a:gd name="T9" fmla="*/ 2627378 h 2480"/>
                <a:gd name="T10" fmla="*/ 4274730 w 3428"/>
                <a:gd name="T11" fmla="*/ 2231831 h 2480"/>
                <a:gd name="T12" fmla="*/ 2910332 w 3428"/>
                <a:gd name="T13" fmla="*/ 2554778 h 2480"/>
                <a:gd name="T14" fmla="*/ 1624761 w 3428"/>
                <a:gd name="T15" fmla="*/ 2215556 h 2480"/>
                <a:gd name="T16" fmla="*/ 295424 w 3428"/>
                <a:gd name="T17" fmla="*/ 1238 h 24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8" h="2480" extrusionOk="0">
                  <a:moveTo>
                    <a:pt x="236" y="1"/>
                  </a:moveTo>
                  <a:cubicBezTo>
                    <a:pt x="87" y="87"/>
                    <a:pt x="1" y="257"/>
                    <a:pt x="18" y="434"/>
                  </a:cubicBezTo>
                  <a:cubicBezTo>
                    <a:pt x="91" y="1187"/>
                    <a:pt x="455" y="1849"/>
                    <a:pt x="1080" y="2211"/>
                  </a:cubicBezTo>
                  <a:cubicBezTo>
                    <a:pt x="1397" y="2393"/>
                    <a:pt x="1748" y="2480"/>
                    <a:pt x="2107" y="2480"/>
                  </a:cubicBezTo>
                  <a:cubicBezTo>
                    <a:pt x="2551" y="2480"/>
                    <a:pt x="3008" y="2347"/>
                    <a:pt x="3428" y="2099"/>
                  </a:cubicBezTo>
                  <a:cubicBezTo>
                    <a:pt x="3428" y="1992"/>
                    <a:pt x="3425" y="1887"/>
                    <a:pt x="3415" y="1783"/>
                  </a:cubicBezTo>
                  <a:cubicBezTo>
                    <a:pt x="3061" y="1951"/>
                    <a:pt x="2689" y="2041"/>
                    <a:pt x="2325" y="2041"/>
                  </a:cubicBezTo>
                  <a:cubicBezTo>
                    <a:pt x="1966" y="2041"/>
                    <a:pt x="1615" y="1954"/>
                    <a:pt x="1298" y="1770"/>
                  </a:cubicBezTo>
                  <a:cubicBezTo>
                    <a:pt x="677" y="1409"/>
                    <a:pt x="310" y="750"/>
                    <a:pt x="236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3" name="Google Shape;6735;p58"/>
            <p:cNvSpPr>
              <a:spLocks/>
            </p:cNvSpPr>
            <p:nvPr/>
          </p:nvSpPr>
          <p:spPr bwMode="auto">
            <a:xfrm>
              <a:off x="1106297" y="2914187"/>
              <a:ext cx="122910" cy="96375"/>
            </a:xfrm>
            <a:custGeom>
              <a:avLst/>
              <a:gdLst>
                <a:gd name="T0" fmla="*/ 2634923 w 3474"/>
                <a:gd name="T1" fmla="*/ 0 h 2724"/>
                <a:gd name="T2" fmla="*/ 1406955 w 3474"/>
                <a:gd name="T3" fmla="*/ 309185 h 2724"/>
                <a:gd name="T4" fmla="*/ 0 w 3474"/>
                <a:gd name="T5" fmla="*/ 2894010 h 2724"/>
                <a:gd name="T6" fmla="*/ 1706128 w 3474"/>
                <a:gd name="T7" fmla="*/ 3408505 h 2724"/>
                <a:gd name="T8" fmla="*/ 2932822 w 3474"/>
                <a:gd name="T9" fmla="*/ 3101831 h 2724"/>
                <a:gd name="T10" fmla="*/ 4317276 w 3474"/>
                <a:gd name="T11" fmla="*/ 907496 h 2724"/>
                <a:gd name="T12" fmla="*/ 4000554 w 3474"/>
                <a:gd name="T13" fmla="*/ 330449 h 2724"/>
                <a:gd name="T14" fmla="*/ 2634923 w 3474"/>
                <a:gd name="T15" fmla="*/ 0 h 27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74" h="2724" extrusionOk="0">
                  <a:moveTo>
                    <a:pt x="2105" y="0"/>
                  </a:moveTo>
                  <a:cubicBezTo>
                    <a:pt x="1765" y="0"/>
                    <a:pt x="1431" y="80"/>
                    <a:pt x="1124" y="247"/>
                  </a:cubicBezTo>
                  <a:cubicBezTo>
                    <a:pt x="407" y="642"/>
                    <a:pt x="11" y="1430"/>
                    <a:pt x="0" y="2312"/>
                  </a:cubicBezTo>
                  <a:cubicBezTo>
                    <a:pt x="429" y="2579"/>
                    <a:pt x="902" y="2723"/>
                    <a:pt x="1363" y="2723"/>
                  </a:cubicBezTo>
                  <a:cubicBezTo>
                    <a:pt x="1703" y="2723"/>
                    <a:pt x="2037" y="2644"/>
                    <a:pt x="2343" y="2478"/>
                  </a:cubicBezTo>
                  <a:cubicBezTo>
                    <a:pt x="2977" y="2131"/>
                    <a:pt x="3359" y="1479"/>
                    <a:pt x="3449" y="725"/>
                  </a:cubicBezTo>
                  <a:cubicBezTo>
                    <a:pt x="3473" y="535"/>
                    <a:pt x="3369" y="347"/>
                    <a:pt x="3196" y="264"/>
                  </a:cubicBezTo>
                  <a:cubicBezTo>
                    <a:pt x="2842" y="92"/>
                    <a:pt x="2470" y="0"/>
                    <a:pt x="2105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4" name="Google Shape;6736;p58"/>
            <p:cNvSpPr>
              <a:spLocks/>
            </p:cNvSpPr>
            <p:nvPr/>
          </p:nvSpPr>
          <p:spPr bwMode="auto">
            <a:xfrm>
              <a:off x="1107040" y="2923032"/>
              <a:ext cx="121318" cy="87849"/>
            </a:xfrm>
            <a:custGeom>
              <a:avLst/>
              <a:gdLst>
                <a:gd name="T0" fmla="*/ 3996807 w 3429"/>
                <a:gd name="T1" fmla="*/ 1238 h 2483"/>
                <a:gd name="T2" fmla="*/ 2667475 w 3429"/>
                <a:gd name="T3" fmla="*/ 2219364 h 2483"/>
                <a:gd name="T4" fmla="*/ 1379431 w 3429"/>
                <a:gd name="T5" fmla="*/ 2557351 h 2483"/>
                <a:gd name="T6" fmla="*/ 17513 w 3429"/>
                <a:gd name="T7" fmla="*/ 2236877 h 2483"/>
                <a:gd name="T8" fmla="*/ 0 w 3429"/>
                <a:gd name="T9" fmla="*/ 2627439 h 2483"/>
                <a:gd name="T10" fmla="*/ 1653555 w 3429"/>
                <a:gd name="T11" fmla="*/ 3108114 h 2483"/>
                <a:gd name="T12" fmla="*/ 2940361 w 3429"/>
                <a:gd name="T13" fmla="*/ 2767650 h 2483"/>
                <a:gd name="T14" fmla="*/ 4269693 w 3429"/>
                <a:gd name="T15" fmla="*/ 543263 h 2483"/>
                <a:gd name="T16" fmla="*/ 3996807 w 3429"/>
                <a:gd name="T17" fmla="*/ 1238 h 24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9" h="2483" extrusionOk="0">
                  <a:moveTo>
                    <a:pt x="3193" y="1"/>
                  </a:moveTo>
                  <a:cubicBezTo>
                    <a:pt x="3119" y="753"/>
                    <a:pt x="2755" y="1412"/>
                    <a:pt x="2131" y="1773"/>
                  </a:cubicBezTo>
                  <a:cubicBezTo>
                    <a:pt x="1813" y="1956"/>
                    <a:pt x="1462" y="2043"/>
                    <a:pt x="1102" y="2043"/>
                  </a:cubicBezTo>
                  <a:cubicBezTo>
                    <a:pt x="738" y="2043"/>
                    <a:pt x="367" y="1954"/>
                    <a:pt x="14" y="1787"/>
                  </a:cubicBezTo>
                  <a:cubicBezTo>
                    <a:pt x="4" y="1888"/>
                    <a:pt x="0" y="1995"/>
                    <a:pt x="0" y="2099"/>
                  </a:cubicBezTo>
                  <a:cubicBezTo>
                    <a:pt x="421" y="2349"/>
                    <a:pt x="877" y="2483"/>
                    <a:pt x="1321" y="2483"/>
                  </a:cubicBezTo>
                  <a:cubicBezTo>
                    <a:pt x="1680" y="2483"/>
                    <a:pt x="2031" y="2395"/>
                    <a:pt x="2349" y="2211"/>
                  </a:cubicBezTo>
                  <a:cubicBezTo>
                    <a:pt x="2974" y="1849"/>
                    <a:pt x="3342" y="1191"/>
                    <a:pt x="3411" y="434"/>
                  </a:cubicBezTo>
                  <a:cubicBezTo>
                    <a:pt x="3428" y="261"/>
                    <a:pt x="3342" y="91"/>
                    <a:pt x="3193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5" name="Google Shape;6737;p58"/>
            <p:cNvSpPr>
              <a:spLocks/>
            </p:cNvSpPr>
            <p:nvPr/>
          </p:nvSpPr>
          <p:spPr bwMode="auto">
            <a:xfrm>
              <a:off x="1079302" y="2787771"/>
              <a:ext cx="32691" cy="306002"/>
            </a:xfrm>
            <a:custGeom>
              <a:avLst/>
              <a:gdLst>
                <a:gd name="T0" fmla="*/ 578284 w 924"/>
                <a:gd name="T1" fmla="*/ 0 h 8649"/>
                <a:gd name="T2" fmla="*/ 1238 w 924"/>
                <a:gd name="T3" fmla="*/ 578322 h 8649"/>
                <a:gd name="T4" fmla="*/ 1238 w 924"/>
                <a:gd name="T5" fmla="*/ 10826364 h 8649"/>
                <a:gd name="T6" fmla="*/ 1155365 w 924"/>
                <a:gd name="T7" fmla="*/ 10826364 h 8649"/>
                <a:gd name="T8" fmla="*/ 1155365 w 924"/>
                <a:gd name="T9" fmla="*/ 578322 h 8649"/>
                <a:gd name="T10" fmla="*/ 578284 w 924"/>
                <a:gd name="T11" fmla="*/ 0 h 86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24" h="8649" extrusionOk="0">
                  <a:moveTo>
                    <a:pt x="462" y="0"/>
                  </a:moveTo>
                  <a:cubicBezTo>
                    <a:pt x="209" y="0"/>
                    <a:pt x="1" y="208"/>
                    <a:pt x="1" y="462"/>
                  </a:cubicBezTo>
                  <a:lnTo>
                    <a:pt x="1" y="8649"/>
                  </a:lnTo>
                  <a:lnTo>
                    <a:pt x="923" y="8649"/>
                  </a:lnTo>
                  <a:lnTo>
                    <a:pt x="923" y="462"/>
                  </a:lnTo>
                  <a:cubicBezTo>
                    <a:pt x="923" y="208"/>
                    <a:pt x="715" y="0"/>
                    <a:pt x="462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6" name="Google Shape;6738;p58"/>
            <p:cNvSpPr>
              <a:spLocks/>
            </p:cNvSpPr>
            <p:nvPr/>
          </p:nvSpPr>
          <p:spPr bwMode="auto">
            <a:xfrm>
              <a:off x="902787" y="3053304"/>
              <a:ext cx="385713" cy="118841"/>
            </a:xfrm>
            <a:custGeom>
              <a:avLst/>
              <a:gdLst>
                <a:gd name="T0" fmla="*/ 6823285 w 10902"/>
                <a:gd name="T1" fmla="*/ 0 h 3359"/>
                <a:gd name="T2" fmla="*/ 6093501 w 10902"/>
                <a:gd name="T3" fmla="*/ 160235 h 3359"/>
                <a:gd name="T4" fmla="*/ 5880690 w 10902"/>
                <a:gd name="T5" fmla="*/ 255337 h 3359"/>
                <a:gd name="T6" fmla="*/ 5152180 w 10902"/>
                <a:gd name="T7" fmla="*/ 413060 h 3359"/>
                <a:gd name="T8" fmla="*/ 4842994 w 10902"/>
                <a:gd name="T9" fmla="*/ 385534 h 3359"/>
                <a:gd name="T10" fmla="*/ 4642743 w 10902"/>
                <a:gd name="T11" fmla="*/ 351747 h 3359"/>
                <a:gd name="T12" fmla="*/ 4338546 w 10902"/>
                <a:gd name="T13" fmla="*/ 324186 h 3359"/>
                <a:gd name="T14" fmla="*/ 3193189 w 10902"/>
                <a:gd name="T15" fmla="*/ 749806 h 3359"/>
                <a:gd name="T16" fmla="*/ 2992938 w 10902"/>
                <a:gd name="T17" fmla="*/ 920018 h 3359"/>
                <a:gd name="T18" fmla="*/ 2145480 w 10902"/>
                <a:gd name="T19" fmla="*/ 1319316 h 3359"/>
                <a:gd name="T20" fmla="*/ 2029080 w 10902"/>
                <a:gd name="T21" fmla="*/ 1336864 h 3359"/>
                <a:gd name="T22" fmla="*/ 692210 w 10902"/>
                <a:gd name="T23" fmla="*/ 2413332 h 3359"/>
                <a:gd name="T24" fmla="*/ 560773 w 10902"/>
                <a:gd name="T25" fmla="*/ 2735041 h 3359"/>
                <a:gd name="T26" fmla="*/ 330449 w 10902"/>
                <a:gd name="T27" fmla="*/ 3139362 h 3359"/>
                <a:gd name="T28" fmla="*/ 326699 w 10902"/>
                <a:gd name="T29" fmla="*/ 3148101 h 3359"/>
                <a:gd name="T30" fmla="*/ 859947 w 10902"/>
                <a:gd name="T31" fmla="*/ 4203341 h 3359"/>
                <a:gd name="T32" fmla="*/ 12786588 w 10902"/>
                <a:gd name="T33" fmla="*/ 4203341 h 3359"/>
                <a:gd name="T34" fmla="*/ 13319835 w 10902"/>
                <a:gd name="T35" fmla="*/ 3148101 h 3359"/>
                <a:gd name="T36" fmla="*/ 13316085 w 10902"/>
                <a:gd name="T37" fmla="*/ 3139362 h 3359"/>
                <a:gd name="T38" fmla="*/ 13089511 w 10902"/>
                <a:gd name="T39" fmla="*/ 2743815 h 3359"/>
                <a:gd name="T40" fmla="*/ 12954324 w 10902"/>
                <a:gd name="T41" fmla="*/ 2413332 h 3359"/>
                <a:gd name="T42" fmla="*/ 11622479 w 10902"/>
                <a:gd name="T43" fmla="*/ 1336864 h 3359"/>
                <a:gd name="T44" fmla="*/ 11499781 w 10902"/>
                <a:gd name="T45" fmla="*/ 1319316 h 3359"/>
                <a:gd name="T46" fmla="*/ 10657383 w 10902"/>
                <a:gd name="T47" fmla="*/ 920018 h 3359"/>
                <a:gd name="T48" fmla="*/ 10457096 w 10902"/>
                <a:gd name="T49" fmla="*/ 749806 h 3359"/>
                <a:gd name="T50" fmla="*/ 9307988 w 10902"/>
                <a:gd name="T51" fmla="*/ 324186 h 3359"/>
                <a:gd name="T52" fmla="*/ 9003791 w 10902"/>
                <a:gd name="T53" fmla="*/ 351747 h 3359"/>
                <a:gd name="T54" fmla="*/ 8803540 w 10902"/>
                <a:gd name="T55" fmla="*/ 385534 h 3359"/>
                <a:gd name="T56" fmla="*/ 8493080 w 10902"/>
                <a:gd name="T57" fmla="*/ 413060 h 3359"/>
                <a:gd name="T58" fmla="*/ 7765844 w 10902"/>
                <a:gd name="T59" fmla="*/ 255337 h 3359"/>
                <a:gd name="T60" fmla="*/ 7553033 w 10902"/>
                <a:gd name="T61" fmla="*/ 160235 h 3359"/>
                <a:gd name="T62" fmla="*/ 6823285 w 10902"/>
                <a:gd name="T63" fmla="*/ 0 h 335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902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8" y="379"/>
                    <a:pt x="2551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0215" y="3358"/>
                  </a:lnTo>
                  <a:cubicBezTo>
                    <a:pt x="10648" y="3358"/>
                    <a:pt x="10902" y="2865"/>
                    <a:pt x="10641" y="2515"/>
                  </a:cubicBezTo>
                  <a:cubicBezTo>
                    <a:pt x="10641" y="2515"/>
                    <a:pt x="10638" y="2511"/>
                    <a:pt x="10638" y="2508"/>
                  </a:cubicBezTo>
                  <a:cubicBezTo>
                    <a:pt x="10565" y="2410"/>
                    <a:pt x="10503" y="2303"/>
                    <a:pt x="10457" y="2192"/>
                  </a:cubicBezTo>
                  <a:lnTo>
                    <a:pt x="10349" y="1928"/>
                  </a:lnTo>
                  <a:cubicBezTo>
                    <a:pt x="10165" y="1477"/>
                    <a:pt x="9763" y="1151"/>
                    <a:pt x="9285" y="1068"/>
                  </a:cubicBezTo>
                  <a:lnTo>
                    <a:pt x="9187" y="1054"/>
                  </a:lnTo>
                  <a:cubicBezTo>
                    <a:pt x="8937" y="1009"/>
                    <a:pt x="8705" y="902"/>
                    <a:pt x="8514" y="735"/>
                  </a:cubicBezTo>
                  <a:lnTo>
                    <a:pt x="8354" y="599"/>
                  </a:lnTo>
                  <a:cubicBezTo>
                    <a:pt x="8095" y="379"/>
                    <a:pt x="7770" y="259"/>
                    <a:pt x="7436" y="259"/>
                  </a:cubicBezTo>
                  <a:cubicBezTo>
                    <a:pt x="7355" y="259"/>
                    <a:pt x="7274" y="266"/>
                    <a:pt x="7193" y="281"/>
                  </a:cubicBezTo>
                  <a:lnTo>
                    <a:pt x="7033" y="308"/>
                  </a:lnTo>
                  <a:cubicBezTo>
                    <a:pt x="6951" y="322"/>
                    <a:pt x="6868" y="330"/>
                    <a:pt x="6785" y="330"/>
                  </a:cubicBezTo>
                  <a:cubicBezTo>
                    <a:pt x="6586" y="330"/>
                    <a:pt x="6388" y="288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7" name="Google Shape;6739;p58"/>
            <p:cNvSpPr>
              <a:spLocks/>
            </p:cNvSpPr>
            <p:nvPr/>
          </p:nvSpPr>
          <p:spPr bwMode="auto">
            <a:xfrm>
              <a:off x="902787" y="3053304"/>
              <a:ext cx="220983" cy="118841"/>
            </a:xfrm>
            <a:custGeom>
              <a:avLst/>
              <a:gdLst>
                <a:gd name="T0" fmla="*/ 6823230 w 6246"/>
                <a:gd name="T1" fmla="*/ 0 h 3359"/>
                <a:gd name="T2" fmla="*/ 6093449 w 6246"/>
                <a:gd name="T3" fmla="*/ 160235 h 3359"/>
                <a:gd name="T4" fmla="*/ 5880674 w 6246"/>
                <a:gd name="T5" fmla="*/ 255337 h 3359"/>
                <a:gd name="T6" fmla="*/ 5152166 w 6246"/>
                <a:gd name="T7" fmla="*/ 413060 h 3359"/>
                <a:gd name="T8" fmla="*/ 4842981 w 6246"/>
                <a:gd name="T9" fmla="*/ 385534 h 3359"/>
                <a:gd name="T10" fmla="*/ 4642695 w 6246"/>
                <a:gd name="T11" fmla="*/ 351747 h 3359"/>
                <a:gd name="T12" fmla="*/ 4338534 w 6246"/>
                <a:gd name="T13" fmla="*/ 324186 h 3359"/>
                <a:gd name="T14" fmla="*/ 3188191 w 6246"/>
                <a:gd name="T15" fmla="*/ 749806 h 3359"/>
                <a:gd name="T16" fmla="*/ 2992894 w 6246"/>
                <a:gd name="T17" fmla="*/ 920018 h 3359"/>
                <a:gd name="T18" fmla="*/ 2145474 w 6246"/>
                <a:gd name="T19" fmla="*/ 1319316 h 3359"/>
                <a:gd name="T20" fmla="*/ 2029074 w 6246"/>
                <a:gd name="T21" fmla="*/ 1336864 h 3359"/>
                <a:gd name="T22" fmla="*/ 692208 w 6246"/>
                <a:gd name="T23" fmla="*/ 2413332 h 3359"/>
                <a:gd name="T24" fmla="*/ 560772 w 6246"/>
                <a:gd name="T25" fmla="*/ 2735041 h 3359"/>
                <a:gd name="T26" fmla="*/ 330448 w 6246"/>
                <a:gd name="T27" fmla="*/ 3139362 h 3359"/>
                <a:gd name="T28" fmla="*/ 326698 w 6246"/>
                <a:gd name="T29" fmla="*/ 3148101 h 3359"/>
                <a:gd name="T30" fmla="*/ 859944 w 6246"/>
                <a:gd name="T31" fmla="*/ 4203341 h 3359"/>
                <a:gd name="T32" fmla="*/ 1420716 w 6246"/>
                <a:gd name="T33" fmla="*/ 4203341 h 3359"/>
                <a:gd name="T34" fmla="*/ 1425740 w 6246"/>
                <a:gd name="T35" fmla="*/ 3426010 h 3359"/>
                <a:gd name="T36" fmla="*/ 1429490 w 6246"/>
                <a:gd name="T37" fmla="*/ 3412247 h 3359"/>
                <a:gd name="T38" fmla="*/ 1659814 w 6246"/>
                <a:gd name="T39" fmla="*/ 3012915 h 3359"/>
                <a:gd name="T40" fmla="*/ 1789976 w 6246"/>
                <a:gd name="T41" fmla="*/ 2687491 h 3359"/>
                <a:gd name="T42" fmla="*/ 3123092 w 6246"/>
                <a:gd name="T43" fmla="*/ 1614737 h 3359"/>
                <a:gd name="T44" fmla="*/ 3244516 w 6246"/>
                <a:gd name="T45" fmla="*/ 1593474 h 3359"/>
                <a:gd name="T46" fmla="*/ 4086912 w 6246"/>
                <a:gd name="T47" fmla="*/ 1192903 h 3359"/>
                <a:gd name="T48" fmla="*/ 4287198 w 6246"/>
                <a:gd name="T49" fmla="*/ 1023929 h 3359"/>
                <a:gd name="T50" fmla="*/ 5438814 w 6246"/>
                <a:gd name="T51" fmla="*/ 598344 h 3359"/>
                <a:gd name="T52" fmla="*/ 5741737 w 6246"/>
                <a:gd name="T53" fmla="*/ 624632 h 3359"/>
                <a:gd name="T54" fmla="*/ 5941987 w 6246"/>
                <a:gd name="T55" fmla="*/ 659658 h 3359"/>
                <a:gd name="T56" fmla="*/ 6251172 w 6246"/>
                <a:gd name="T57" fmla="*/ 687219 h 3359"/>
                <a:gd name="T58" fmla="*/ 6979680 w 6246"/>
                <a:gd name="T59" fmla="*/ 529495 h 3359"/>
                <a:gd name="T60" fmla="*/ 7192491 w 6246"/>
                <a:gd name="T61" fmla="*/ 433085 h 3359"/>
                <a:gd name="T62" fmla="*/ 7817123 w 6246"/>
                <a:gd name="T63" fmla="*/ 276635 h 3359"/>
                <a:gd name="T64" fmla="*/ 7765787 w 6246"/>
                <a:gd name="T65" fmla="*/ 255337 h 3359"/>
                <a:gd name="T66" fmla="*/ 7552977 w 6246"/>
                <a:gd name="T67" fmla="*/ 160235 h 3359"/>
                <a:gd name="T68" fmla="*/ 6823230 w 6246"/>
                <a:gd name="T69" fmla="*/ 0 h 335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246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7" y="379"/>
                    <a:pt x="2547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135" y="3358"/>
                  </a:lnTo>
                  <a:cubicBezTo>
                    <a:pt x="1010" y="3184"/>
                    <a:pt x="990" y="2934"/>
                    <a:pt x="1139" y="2737"/>
                  </a:cubicBezTo>
                  <a:cubicBezTo>
                    <a:pt x="1139" y="2734"/>
                    <a:pt x="1142" y="2730"/>
                    <a:pt x="1142" y="2726"/>
                  </a:cubicBezTo>
                  <a:cubicBezTo>
                    <a:pt x="1219" y="2629"/>
                    <a:pt x="1277" y="2522"/>
                    <a:pt x="1326" y="2407"/>
                  </a:cubicBezTo>
                  <a:lnTo>
                    <a:pt x="1430" y="2147"/>
                  </a:lnTo>
                  <a:cubicBezTo>
                    <a:pt x="1614" y="1696"/>
                    <a:pt x="2016" y="1373"/>
                    <a:pt x="2495" y="1290"/>
                  </a:cubicBezTo>
                  <a:lnTo>
                    <a:pt x="2592" y="1273"/>
                  </a:lnTo>
                  <a:cubicBezTo>
                    <a:pt x="2842" y="1227"/>
                    <a:pt x="3075" y="1120"/>
                    <a:pt x="3265" y="953"/>
                  </a:cubicBezTo>
                  <a:lnTo>
                    <a:pt x="3425" y="818"/>
                  </a:lnTo>
                  <a:cubicBezTo>
                    <a:pt x="3685" y="597"/>
                    <a:pt x="4011" y="478"/>
                    <a:pt x="4345" y="478"/>
                  </a:cubicBezTo>
                  <a:cubicBezTo>
                    <a:pt x="4425" y="478"/>
                    <a:pt x="4506" y="485"/>
                    <a:pt x="4587" y="499"/>
                  </a:cubicBezTo>
                  <a:lnTo>
                    <a:pt x="4747" y="527"/>
                  </a:lnTo>
                  <a:cubicBezTo>
                    <a:pt x="4829" y="542"/>
                    <a:pt x="4912" y="549"/>
                    <a:pt x="4994" y="549"/>
                  </a:cubicBezTo>
                  <a:cubicBezTo>
                    <a:pt x="5194" y="549"/>
                    <a:pt x="5391" y="506"/>
                    <a:pt x="5576" y="423"/>
                  </a:cubicBezTo>
                  <a:lnTo>
                    <a:pt x="5746" y="346"/>
                  </a:lnTo>
                  <a:cubicBezTo>
                    <a:pt x="5906" y="274"/>
                    <a:pt x="6075" y="232"/>
                    <a:pt x="6245" y="221"/>
                  </a:cubicBezTo>
                  <a:cubicBezTo>
                    <a:pt x="6231" y="215"/>
                    <a:pt x="6218" y="211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8" name="Google Shape;6740;p58"/>
            <p:cNvSpPr>
              <a:spLocks/>
            </p:cNvSpPr>
            <p:nvPr/>
          </p:nvSpPr>
          <p:spPr bwMode="auto">
            <a:xfrm>
              <a:off x="1023789" y="3108144"/>
              <a:ext cx="11711" cy="23598"/>
            </a:xfrm>
            <a:custGeom>
              <a:avLst/>
              <a:gdLst>
                <a:gd name="T0" fmla="*/ 210303 w 331"/>
                <a:gd name="T1" fmla="*/ 0 h 667"/>
                <a:gd name="T2" fmla="*/ 1238 w 331"/>
                <a:gd name="T3" fmla="*/ 205271 h 667"/>
                <a:gd name="T4" fmla="*/ 1238 w 331"/>
                <a:gd name="T5" fmla="*/ 629610 h 667"/>
                <a:gd name="T6" fmla="*/ 210303 w 331"/>
                <a:gd name="T7" fmla="*/ 833643 h 667"/>
                <a:gd name="T8" fmla="*/ 414343 w 331"/>
                <a:gd name="T9" fmla="*/ 629610 h 667"/>
                <a:gd name="T10" fmla="*/ 414343 w 331"/>
                <a:gd name="T11" fmla="*/ 205271 h 667"/>
                <a:gd name="T12" fmla="*/ 210303 w 331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1" h="667" extrusionOk="0">
                  <a:moveTo>
                    <a:pt x="168" y="0"/>
                  </a:moveTo>
                  <a:cubicBezTo>
                    <a:pt x="74" y="0"/>
                    <a:pt x="1" y="73"/>
                    <a:pt x="1" y="164"/>
                  </a:cubicBezTo>
                  <a:lnTo>
                    <a:pt x="1" y="503"/>
                  </a:lnTo>
                  <a:cubicBezTo>
                    <a:pt x="1" y="593"/>
                    <a:pt x="74" y="666"/>
                    <a:pt x="168" y="666"/>
                  </a:cubicBezTo>
                  <a:cubicBezTo>
                    <a:pt x="258" y="666"/>
                    <a:pt x="331" y="593"/>
                    <a:pt x="331" y="503"/>
                  </a:cubicBezTo>
                  <a:lnTo>
                    <a:pt x="331" y="164"/>
                  </a:lnTo>
                  <a:cubicBezTo>
                    <a:pt x="331" y="73"/>
                    <a:pt x="258" y="0"/>
                    <a:pt x="168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79" name="Google Shape;6741;p58"/>
            <p:cNvSpPr>
              <a:spLocks/>
            </p:cNvSpPr>
            <p:nvPr/>
          </p:nvSpPr>
          <p:spPr bwMode="auto">
            <a:xfrm>
              <a:off x="1156149" y="3108144"/>
              <a:ext cx="11569" cy="23598"/>
            </a:xfrm>
            <a:custGeom>
              <a:avLst/>
              <a:gdLst>
                <a:gd name="T0" fmla="*/ 204032 w 327"/>
                <a:gd name="T1" fmla="*/ 0 h 667"/>
                <a:gd name="T2" fmla="*/ 0 w 327"/>
                <a:gd name="T3" fmla="*/ 205271 h 667"/>
                <a:gd name="T4" fmla="*/ 0 w 327"/>
                <a:gd name="T5" fmla="*/ 629610 h 667"/>
                <a:gd name="T6" fmla="*/ 204032 w 327"/>
                <a:gd name="T7" fmla="*/ 833643 h 667"/>
                <a:gd name="T8" fmla="*/ 409302 w 327"/>
                <a:gd name="T9" fmla="*/ 629610 h 667"/>
                <a:gd name="T10" fmla="*/ 409302 w 327"/>
                <a:gd name="T11" fmla="*/ 205271 h 667"/>
                <a:gd name="T12" fmla="*/ 204032 w 327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7" h="667" extrusionOk="0">
                  <a:moveTo>
                    <a:pt x="163" y="0"/>
                  </a:moveTo>
                  <a:cubicBezTo>
                    <a:pt x="74" y="0"/>
                    <a:pt x="0" y="73"/>
                    <a:pt x="0" y="164"/>
                  </a:cubicBezTo>
                  <a:lnTo>
                    <a:pt x="0" y="503"/>
                  </a:lnTo>
                  <a:cubicBezTo>
                    <a:pt x="0" y="593"/>
                    <a:pt x="74" y="666"/>
                    <a:pt x="163" y="666"/>
                  </a:cubicBezTo>
                  <a:cubicBezTo>
                    <a:pt x="253" y="666"/>
                    <a:pt x="327" y="593"/>
                    <a:pt x="327" y="503"/>
                  </a:cubicBezTo>
                  <a:lnTo>
                    <a:pt x="327" y="164"/>
                  </a:lnTo>
                  <a:cubicBezTo>
                    <a:pt x="327" y="73"/>
                    <a:pt x="253" y="0"/>
                    <a:pt x="16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80" name="Google Shape;6742;p58"/>
            <p:cNvSpPr>
              <a:spLocks/>
            </p:cNvSpPr>
            <p:nvPr/>
          </p:nvSpPr>
          <p:spPr bwMode="auto">
            <a:xfrm>
              <a:off x="1072933" y="3119254"/>
              <a:ext cx="45676" cy="18893"/>
            </a:xfrm>
            <a:custGeom>
              <a:avLst/>
              <a:gdLst>
                <a:gd name="T0" fmla="*/ 231564 w 1291"/>
                <a:gd name="T1" fmla="*/ 0 h 534"/>
                <a:gd name="T2" fmla="*/ 96376 w 1291"/>
                <a:gd name="T3" fmla="*/ 50063 h 534"/>
                <a:gd name="T4" fmla="*/ 77624 w 1291"/>
                <a:gd name="T5" fmla="*/ 341737 h 534"/>
                <a:gd name="T6" fmla="*/ 807379 w 1291"/>
                <a:gd name="T7" fmla="*/ 667199 h 534"/>
                <a:gd name="T8" fmla="*/ 1542193 w 1291"/>
                <a:gd name="T9" fmla="*/ 341737 h 534"/>
                <a:gd name="T10" fmla="*/ 1519656 w 1291"/>
                <a:gd name="T11" fmla="*/ 50063 h 534"/>
                <a:gd name="T12" fmla="*/ 1388218 w 1291"/>
                <a:gd name="T13" fmla="*/ 0 h 534"/>
                <a:gd name="T14" fmla="*/ 1233004 w 1291"/>
                <a:gd name="T15" fmla="*/ 72600 h 534"/>
                <a:gd name="T16" fmla="*/ 807379 w 1291"/>
                <a:gd name="T17" fmla="*/ 254100 h 534"/>
                <a:gd name="T18" fmla="*/ 386813 w 1291"/>
                <a:gd name="T19" fmla="*/ 72600 h 534"/>
                <a:gd name="T20" fmla="*/ 231564 w 1291"/>
                <a:gd name="T21" fmla="*/ 0 h 5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91" h="534" extrusionOk="0">
                  <a:moveTo>
                    <a:pt x="185" y="0"/>
                  </a:moveTo>
                  <a:cubicBezTo>
                    <a:pt x="146" y="0"/>
                    <a:pt x="108" y="13"/>
                    <a:pt x="77" y="40"/>
                  </a:cubicBezTo>
                  <a:cubicBezTo>
                    <a:pt x="7" y="99"/>
                    <a:pt x="0" y="203"/>
                    <a:pt x="62" y="273"/>
                  </a:cubicBezTo>
                  <a:cubicBezTo>
                    <a:pt x="205" y="439"/>
                    <a:pt x="420" y="533"/>
                    <a:pt x="645" y="533"/>
                  </a:cubicBezTo>
                  <a:cubicBezTo>
                    <a:pt x="874" y="533"/>
                    <a:pt x="1086" y="439"/>
                    <a:pt x="1232" y="273"/>
                  </a:cubicBezTo>
                  <a:cubicBezTo>
                    <a:pt x="1291" y="203"/>
                    <a:pt x="1284" y="99"/>
                    <a:pt x="1214" y="40"/>
                  </a:cubicBezTo>
                  <a:cubicBezTo>
                    <a:pt x="1184" y="13"/>
                    <a:pt x="1147" y="0"/>
                    <a:pt x="1109" y="0"/>
                  </a:cubicBezTo>
                  <a:cubicBezTo>
                    <a:pt x="1063" y="0"/>
                    <a:pt x="1017" y="19"/>
                    <a:pt x="985" y="58"/>
                  </a:cubicBezTo>
                  <a:cubicBezTo>
                    <a:pt x="902" y="151"/>
                    <a:pt x="777" y="203"/>
                    <a:pt x="645" y="203"/>
                  </a:cubicBezTo>
                  <a:cubicBezTo>
                    <a:pt x="514" y="203"/>
                    <a:pt x="392" y="151"/>
                    <a:pt x="309" y="58"/>
                  </a:cubicBezTo>
                  <a:cubicBezTo>
                    <a:pt x="277" y="19"/>
                    <a:pt x="231" y="0"/>
                    <a:pt x="185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81" name="Google Shape;6743;p58"/>
            <p:cNvSpPr>
              <a:spLocks/>
            </p:cNvSpPr>
            <p:nvPr/>
          </p:nvSpPr>
          <p:spPr bwMode="auto">
            <a:xfrm>
              <a:off x="889023" y="2782004"/>
              <a:ext cx="406587" cy="396008"/>
            </a:xfrm>
            <a:custGeom>
              <a:avLst/>
              <a:gdLst>
                <a:gd name="T0" fmla="*/ 3101836 w 11492"/>
                <a:gd name="T1" fmla="*/ 5303634 h 11193"/>
                <a:gd name="T2" fmla="*/ 1711118 w 11492"/>
                <a:gd name="T3" fmla="*/ 6390153 h 11193"/>
                <a:gd name="T4" fmla="*/ 618372 w 11492"/>
                <a:gd name="T5" fmla="*/ 4364827 h 11193"/>
                <a:gd name="T6" fmla="*/ 3063024 w 11492"/>
                <a:gd name="T7" fmla="*/ 6088468 h 11193"/>
                <a:gd name="T8" fmla="*/ 2224341 w 11492"/>
                <a:gd name="T9" fmla="*/ 6600452 h 11193"/>
                <a:gd name="T10" fmla="*/ 7686978 w 11492"/>
                <a:gd name="T11" fmla="*/ 782322 h 11193"/>
                <a:gd name="T12" fmla="*/ 6945944 w 11492"/>
                <a:gd name="T13" fmla="*/ 9428125 h 11193"/>
                <a:gd name="T14" fmla="*/ 4881804 w 11492"/>
                <a:gd name="T15" fmla="*/ 7569297 h 11193"/>
                <a:gd name="T16" fmla="*/ 5669150 w 11492"/>
                <a:gd name="T17" fmla="*/ 9806160 h 11193"/>
                <a:gd name="T18" fmla="*/ 3479836 w 11492"/>
                <a:gd name="T19" fmla="*/ 10249259 h 11193"/>
                <a:gd name="T20" fmla="*/ 4742866 w 11492"/>
                <a:gd name="T21" fmla="*/ 7608073 h 11193"/>
                <a:gd name="T22" fmla="*/ 7961102 w 11492"/>
                <a:gd name="T23" fmla="*/ 9945097 h 11193"/>
                <a:gd name="T24" fmla="*/ 9791133 w 11492"/>
                <a:gd name="T25" fmla="*/ 10130347 h 11193"/>
                <a:gd name="T26" fmla="*/ 13254729 w 11492"/>
                <a:gd name="T27" fmla="*/ 12090574 h 11193"/>
                <a:gd name="T28" fmla="*/ 13690328 w 11492"/>
                <a:gd name="T29" fmla="*/ 13341079 h 11193"/>
                <a:gd name="T30" fmla="*/ 982609 w 11492"/>
                <a:gd name="T31" fmla="*/ 12871658 h 11193"/>
                <a:gd name="T32" fmla="*/ 3926720 w 11492"/>
                <a:gd name="T33" fmla="*/ 10418234 h 11193"/>
                <a:gd name="T34" fmla="*/ 5571501 w 11492"/>
                <a:gd name="T35" fmla="*/ 10195446 h 11193"/>
                <a:gd name="T36" fmla="*/ 7313931 w 11492"/>
                <a:gd name="T37" fmla="*/ 0 h 11193"/>
                <a:gd name="T38" fmla="*/ 5664162 w 11492"/>
                <a:gd name="T39" fmla="*/ 863696 h 11193"/>
                <a:gd name="T40" fmla="*/ 4409905 w 11492"/>
                <a:gd name="T41" fmla="*/ 699710 h 11193"/>
                <a:gd name="T42" fmla="*/ 6532847 w 11492"/>
                <a:gd name="T43" fmla="*/ 2557300 h 11193"/>
                <a:gd name="T44" fmla="*/ 4376082 w 11492"/>
                <a:gd name="T45" fmla="*/ 1984003 h 11193"/>
                <a:gd name="T46" fmla="*/ 6485296 w 11492"/>
                <a:gd name="T47" fmla="*/ 3647569 h 11193"/>
                <a:gd name="T48" fmla="*/ 2846463 w 11492"/>
                <a:gd name="T49" fmla="*/ 1550916 h 11193"/>
                <a:gd name="T50" fmla="*/ 4009333 w 11492"/>
                <a:gd name="T51" fmla="*/ 707246 h 11193"/>
                <a:gd name="T52" fmla="*/ 2885275 w 11492"/>
                <a:gd name="T53" fmla="*/ 812395 h 11193"/>
                <a:gd name="T54" fmla="*/ 5259839 w 11492"/>
                <a:gd name="T55" fmla="*/ 4338540 h 11193"/>
                <a:gd name="T56" fmla="*/ 6320072 w 11492"/>
                <a:gd name="T57" fmla="*/ 9649674 h 11193"/>
                <a:gd name="T58" fmla="*/ 4530056 w 11492"/>
                <a:gd name="T59" fmla="*/ 7257599 h 11193"/>
                <a:gd name="T60" fmla="*/ 3532410 w 11492"/>
                <a:gd name="T61" fmla="*/ 5580270 h 11193"/>
                <a:gd name="T62" fmla="*/ 1930191 w 11492"/>
                <a:gd name="T63" fmla="*/ 3194457 h 11193"/>
                <a:gd name="T64" fmla="*/ 187762 w 11492"/>
                <a:gd name="T65" fmla="*/ 4906813 h 11193"/>
                <a:gd name="T66" fmla="*/ 1851329 w 11492"/>
                <a:gd name="T67" fmla="*/ 6788213 h 11193"/>
                <a:gd name="T68" fmla="*/ 2336991 w 11492"/>
                <a:gd name="T69" fmla="*/ 9336739 h 11193"/>
                <a:gd name="T70" fmla="*/ 996372 w 11492"/>
                <a:gd name="T71" fmla="*/ 11934124 h 11193"/>
                <a:gd name="T72" fmla="*/ 13277266 w 11492"/>
                <a:gd name="T73" fmla="*/ 14010751 h 11193"/>
                <a:gd name="T74" fmla="*/ 12148184 w 11492"/>
                <a:gd name="T75" fmla="*/ 10734955 h 11193"/>
                <a:gd name="T76" fmla="*/ 9459445 w 11492"/>
                <a:gd name="T77" fmla="*/ 9744811 h 11193"/>
                <a:gd name="T78" fmla="*/ 8100040 w 11492"/>
                <a:gd name="T79" fmla="*/ 9554538 h 11193"/>
                <a:gd name="T80" fmla="*/ 9573334 w 11492"/>
                <a:gd name="T81" fmla="*/ 8086269 h 11193"/>
                <a:gd name="T82" fmla="*/ 9355534 w 11492"/>
                <a:gd name="T83" fmla="*/ 7887221 h 11193"/>
                <a:gd name="T84" fmla="*/ 10358204 w 11492"/>
                <a:gd name="T85" fmla="*/ 6331316 h 11193"/>
                <a:gd name="T86" fmla="*/ 10154167 w 11492"/>
                <a:gd name="T87" fmla="*/ 5975818 h 11193"/>
                <a:gd name="T88" fmla="*/ 9172797 w 11492"/>
                <a:gd name="T89" fmla="*/ 5180972 h 11193"/>
                <a:gd name="T90" fmla="*/ 11787662 w 11492"/>
                <a:gd name="T91" fmla="*/ 5515171 h 11193"/>
                <a:gd name="T92" fmla="*/ 9972632 w 11492"/>
                <a:gd name="T93" fmla="*/ 8038683 h 11193"/>
                <a:gd name="T94" fmla="*/ 10762491 w 11492"/>
                <a:gd name="T95" fmla="*/ 7934807 h 11193"/>
                <a:gd name="T96" fmla="*/ 10358204 w 11492"/>
                <a:gd name="T97" fmla="*/ 4461202 h 11193"/>
                <a:gd name="T98" fmla="*/ 8100040 w 11492"/>
                <a:gd name="T99" fmla="*/ 782322 h 111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492" h="11193" extrusionOk="0">
                  <a:moveTo>
                    <a:pt x="1543" y="2881"/>
                  </a:moveTo>
                  <a:cubicBezTo>
                    <a:pt x="1608" y="2881"/>
                    <a:pt x="1671" y="2913"/>
                    <a:pt x="1708" y="2970"/>
                  </a:cubicBezTo>
                  <a:lnTo>
                    <a:pt x="2478" y="4237"/>
                  </a:lnTo>
                  <a:cubicBezTo>
                    <a:pt x="2534" y="4326"/>
                    <a:pt x="2503" y="4445"/>
                    <a:pt x="2415" y="4500"/>
                  </a:cubicBezTo>
                  <a:lnTo>
                    <a:pt x="1465" y="5079"/>
                  </a:lnTo>
                  <a:cubicBezTo>
                    <a:pt x="1435" y="5097"/>
                    <a:pt x="1401" y="5105"/>
                    <a:pt x="1367" y="5105"/>
                  </a:cubicBezTo>
                  <a:cubicBezTo>
                    <a:pt x="1302" y="5105"/>
                    <a:pt x="1238" y="5073"/>
                    <a:pt x="1201" y="5013"/>
                  </a:cubicBezTo>
                  <a:lnTo>
                    <a:pt x="431" y="3747"/>
                  </a:lnTo>
                  <a:cubicBezTo>
                    <a:pt x="375" y="3660"/>
                    <a:pt x="407" y="3542"/>
                    <a:pt x="494" y="3487"/>
                  </a:cubicBezTo>
                  <a:lnTo>
                    <a:pt x="1444" y="2908"/>
                  </a:lnTo>
                  <a:cubicBezTo>
                    <a:pt x="1475" y="2890"/>
                    <a:pt x="1509" y="2881"/>
                    <a:pt x="1543" y="2881"/>
                  </a:cubicBezTo>
                  <a:close/>
                  <a:moveTo>
                    <a:pt x="2447" y="4864"/>
                  </a:moveTo>
                  <a:lnTo>
                    <a:pt x="3176" y="6064"/>
                  </a:lnTo>
                  <a:lnTo>
                    <a:pt x="2506" y="6474"/>
                  </a:lnTo>
                  <a:lnTo>
                    <a:pt x="1777" y="5273"/>
                  </a:lnTo>
                  <a:lnTo>
                    <a:pt x="2447" y="4864"/>
                  </a:lnTo>
                  <a:close/>
                  <a:moveTo>
                    <a:pt x="5843" y="330"/>
                  </a:moveTo>
                  <a:cubicBezTo>
                    <a:pt x="6007" y="330"/>
                    <a:pt x="6141" y="461"/>
                    <a:pt x="6141" y="625"/>
                  </a:cubicBezTo>
                  <a:lnTo>
                    <a:pt x="6141" y="7532"/>
                  </a:lnTo>
                  <a:cubicBezTo>
                    <a:pt x="6045" y="7515"/>
                    <a:pt x="5944" y="7505"/>
                    <a:pt x="5843" y="7505"/>
                  </a:cubicBezTo>
                  <a:cubicBezTo>
                    <a:pt x="5743" y="7505"/>
                    <a:pt x="5646" y="7515"/>
                    <a:pt x="5549" y="7532"/>
                  </a:cubicBezTo>
                  <a:lnTo>
                    <a:pt x="5549" y="625"/>
                  </a:lnTo>
                  <a:cubicBezTo>
                    <a:pt x="5549" y="461"/>
                    <a:pt x="5680" y="330"/>
                    <a:pt x="5843" y="330"/>
                  </a:cubicBezTo>
                  <a:close/>
                  <a:moveTo>
                    <a:pt x="3900" y="6047"/>
                  </a:moveTo>
                  <a:cubicBezTo>
                    <a:pt x="3968" y="6047"/>
                    <a:pt x="4035" y="6080"/>
                    <a:pt x="4077" y="6138"/>
                  </a:cubicBezTo>
                  <a:cubicBezTo>
                    <a:pt x="4306" y="6467"/>
                    <a:pt x="4681" y="7105"/>
                    <a:pt x="4730" y="7813"/>
                  </a:cubicBezTo>
                  <a:cubicBezTo>
                    <a:pt x="4726" y="7813"/>
                    <a:pt x="4594" y="7830"/>
                    <a:pt x="4529" y="7834"/>
                  </a:cubicBezTo>
                  <a:cubicBezTo>
                    <a:pt x="4522" y="7834"/>
                    <a:pt x="4516" y="7834"/>
                    <a:pt x="4510" y="7834"/>
                  </a:cubicBezTo>
                  <a:cubicBezTo>
                    <a:pt x="4294" y="7834"/>
                    <a:pt x="4079" y="7765"/>
                    <a:pt x="3859" y="7765"/>
                  </a:cubicBezTo>
                  <a:cubicBezTo>
                    <a:pt x="3453" y="7765"/>
                    <a:pt x="3086" y="7928"/>
                    <a:pt x="2780" y="8188"/>
                  </a:cubicBezTo>
                  <a:cubicBezTo>
                    <a:pt x="2492" y="7883"/>
                    <a:pt x="2284" y="7546"/>
                    <a:pt x="2159" y="7307"/>
                  </a:cubicBezTo>
                  <a:cubicBezTo>
                    <a:pt x="2107" y="7206"/>
                    <a:pt x="2138" y="7081"/>
                    <a:pt x="2235" y="7022"/>
                  </a:cubicBezTo>
                  <a:lnTo>
                    <a:pt x="3789" y="6078"/>
                  </a:lnTo>
                  <a:cubicBezTo>
                    <a:pt x="3824" y="6057"/>
                    <a:pt x="3862" y="6047"/>
                    <a:pt x="3900" y="6047"/>
                  </a:cubicBezTo>
                  <a:close/>
                  <a:moveTo>
                    <a:pt x="5845" y="7833"/>
                  </a:moveTo>
                  <a:cubicBezTo>
                    <a:pt x="6022" y="7833"/>
                    <a:pt x="6199" y="7871"/>
                    <a:pt x="6360" y="7945"/>
                  </a:cubicBezTo>
                  <a:cubicBezTo>
                    <a:pt x="6652" y="8078"/>
                    <a:pt x="6939" y="8145"/>
                    <a:pt x="7240" y="8145"/>
                  </a:cubicBezTo>
                  <a:cubicBezTo>
                    <a:pt x="7363" y="8145"/>
                    <a:pt x="7488" y="8134"/>
                    <a:pt x="7616" y="8112"/>
                  </a:cubicBezTo>
                  <a:cubicBezTo>
                    <a:pt x="7687" y="8099"/>
                    <a:pt x="7755" y="8093"/>
                    <a:pt x="7822" y="8093"/>
                  </a:cubicBezTo>
                  <a:cubicBezTo>
                    <a:pt x="8196" y="8093"/>
                    <a:pt x="8508" y="8281"/>
                    <a:pt x="8799" y="8528"/>
                  </a:cubicBezTo>
                  <a:cubicBezTo>
                    <a:pt x="9046" y="8740"/>
                    <a:pt x="9334" y="8844"/>
                    <a:pt x="9649" y="8899"/>
                  </a:cubicBezTo>
                  <a:cubicBezTo>
                    <a:pt x="10076" y="8972"/>
                    <a:pt x="10426" y="9257"/>
                    <a:pt x="10589" y="9659"/>
                  </a:cubicBezTo>
                  <a:cubicBezTo>
                    <a:pt x="10676" y="9874"/>
                    <a:pt x="10756" y="10089"/>
                    <a:pt x="10898" y="10277"/>
                  </a:cubicBezTo>
                  <a:lnTo>
                    <a:pt x="10905" y="10283"/>
                  </a:lnTo>
                  <a:cubicBezTo>
                    <a:pt x="10985" y="10394"/>
                    <a:pt x="10999" y="10533"/>
                    <a:pt x="10937" y="10658"/>
                  </a:cubicBezTo>
                  <a:cubicBezTo>
                    <a:pt x="10871" y="10786"/>
                    <a:pt x="10749" y="10863"/>
                    <a:pt x="10607" y="10863"/>
                  </a:cubicBezTo>
                  <a:lnTo>
                    <a:pt x="1083" y="10863"/>
                  </a:lnTo>
                  <a:cubicBezTo>
                    <a:pt x="788" y="10863"/>
                    <a:pt x="608" y="10519"/>
                    <a:pt x="785" y="10283"/>
                  </a:cubicBezTo>
                  <a:cubicBezTo>
                    <a:pt x="927" y="10093"/>
                    <a:pt x="1011" y="9874"/>
                    <a:pt x="1101" y="9659"/>
                  </a:cubicBezTo>
                  <a:cubicBezTo>
                    <a:pt x="1264" y="9257"/>
                    <a:pt x="1614" y="8972"/>
                    <a:pt x="2041" y="8899"/>
                  </a:cubicBezTo>
                  <a:cubicBezTo>
                    <a:pt x="2482" y="8823"/>
                    <a:pt x="2787" y="8573"/>
                    <a:pt x="3137" y="8323"/>
                  </a:cubicBezTo>
                  <a:cubicBezTo>
                    <a:pt x="3346" y="8174"/>
                    <a:pt x="3602" y="8093"/>
                    <a:pt x="3860" y="8093"/>
                  </a:cubicBezTo>
                  <a:cubicBezTo>
                    <a:pt x="3931" y="8093"/>
                    <a:pt x="4003" y="8099"/>
                    <a:pt x="4074" y="8112"/>
                  </a:cubicBezTo>
                  <a:cubicBezTo>
                    <a:pt x="4204" y="8134"/>
                    <a:pt x="4329" y="8145"/>
                    <a:pt x="4451" y="8145"/>
                  </a:cubicBezTo>
                  <a:cubicBezTo>
                    <a:pt x="4752" y="8145"/>
                    <a:pt x="5037" y="8078"/>
                    <a:pt x="5330" y="7945"/>
                  </a:cubicBezTo>
                  <a:cubicBezTo>
                    <a:pt x="5491" y="7871"/>
                    <a:pt x="5668" y="7833"/>
                    <a:pt x="5845" y="7833"/>
                  </a:cubicBezTo>
                  <a:close/>
                  <a:moveTo>
                    <a:pt x="5843" y="0"/>
                  </a:moveTo>
                  <a:cubicBezTo>
                    <a:pt x="5500" y="0"/>
                    <a:pt x="5219" y="281"/>
                    <a:pt x="5219" y="625"/>
                  </a:cubicBezTo>
                  <a:lnTo>
                    <a:pt x="5219" y="1326"/>
                  </a:lnTo>
                  <a:cubicBezTo>
                    <a:pt x="5035" y="1062"/>
                    <a:pt x="4803" y="847"/>
                    <a:pt x="4525" y="690"/>
                  </a:cubicBezTo>
                  <a:cubicBezTo>
                    <a:pt x="4275" y="545"/>
                    <a:pt x="4001" y="451"/>
                    <a:pt x="3706" y="416"/>
                  </a:cubicBezTo>
                  <a:cubicBezTo>
                    <a:pt x="3698" y="415"/>
                    <a:pt x="3690" y="414"/>
                    <a:pt x="3682" y="414"/>
                  </a:cubicBezTo>
                  <a:cubicBezTo>
                    <a:pt x="3602" y="414"/>
                    <a:pt x="3535" y="477"/>
                    <a:pt x="3523" y="559"/>
                  </a:cubicBezTo>
                  <a:cubicBezTo>
                    <a:pt x="3512" y="649"/>
                    <a:pt x="3574" y="729"/>
                    <a:pt x="3664" y="743"/>
                  </a:cubicBezTo>
                  <a:cubicBezTo>
                    <a:pt x="3914" y="774"/>
                    <a:pt x="4151" y="850"/>
                    <a:pt x="4362" y="975"/>
                  </a:cubicBezTo>
                  <a:cubicBezTo>
                    <a:pt x="4761" y="1204"/>
                    <a:pt x="5056" y="1572"/>
                    <a:pt x="5219" y="2043"/>
                  </a:cubicBezTo>
                  <a:lnTo>
                    <a:pt x="5219" y="2557"/>
                  </a:lnTo>
                  <a:lnTo>
                    <a:pt x="3578" y="1606"/>
                  </a:lnTo>
                  <a:cubicBezTo>
                    <a:pt x="3552" y="1592"/>
                    <a:pt x="3524" y="1585"/>
                    <a:pt x="3496" y="1585"/>
                  </a:cubicBezTo>
                  <a:cubicBezTo>
                    <a:pt x="3439" y="1585"/>
                    <a:pt x="3383" y="1615"/>
                    <a:pt x="3352" y="1669"/>
                  </a:cubicBezTo>
                  <a:cubicBezTo>
                    <a:pt x="3307" y="1745"/>
                    <a:pt x="3335" y="1846"/>
                    <a:pt x="3414" y="1894"/>
                  </a:cubicBezTo>
                  <a:lnTo>
                    <a:pt x="5181" y="2914"/>
                  </a:lnTo>
                  <a:cubicBezTo>
                    <a:pt x="4854" y="3063"/>
                    <a:pt x="4522" y="3138"/>
                    <a:pt x="4202" y="3138"/>
                  </a:cubicBezTo>
                  <a:cubicBezTo>
                    <a:pt x="3866" y="3138"/>
                    <a:pt x="3544" y="3055"/>
                    <a:pt x="3255" y="2890"/>
                  </a:cubicBezTo>
                  <a:cubicBezTo>
                    <a:pt x="2700" y="2567"/>
                    <a:pt x="2343" y="1968"/>
                    <a:pt x="2274" y="1239"/>
                  </a:cubicBezTo>
                  <a:cubicBezTo>
                    <a:pt x="2263" y="1117"/>
                    <a:pt x="2329" y="999"/>
                    <a:pt x="2444" y="948"/>
                  </a:cubicBezTo>
                  <a:cubicBezTo>
                    <a:pt x="2648" y="854"/>
                    <a:pt x="2857" y="788"/>
                    <a:pt x="3068" y="756"/>
                  </a:cubicBezTo>
                  <a:cubicBezTo>
                    <a:pt x="3158" y="739"/>
                    <a:pt x="3217" y="656"/>
                    <a:pt x="3203" y="565"/>
                  </a:cubicBezTo>
                  <a:cubicBezTo>
                    <a:pt x="3191" y="484"/>
                    <a:pt x="3122" y="428"/>
                    <a:pt x="3042" y="428"/>
                  </a:cubicBezTo>
                  <a:cubicBezTo>
                    <a:pt x="3034" y="428"/>
                    <a:pt x="3025" y="429"/>
                    <a:pt x="3016" y="431"/>
                  </a:cubicBezTo>
                  <a:cubicBezTo>
                    <a:pt x="2777" y="469"/>
                    <a:pt x="2537" y="541"/>
                    <a:pt x="2305" y="649"/>
                  </a:cubicBezTo>
                  <a:cubicBezTo>
                    <a:pt x="2066" y="756"/>
                    <a:pt x="1920" y="1006"/>
                    <a:pt x="1947" y="1270"/>
                  </a:cubicBezTo>
                  <a:cubicBezTo>
                    <a:pt x="2027" y="2106"/>
                    <a:pt x="2444" y="2800"/>
                    <a:pt x="3092" y="3175"/>
                  </a:cubicBezTo>
                  <a:cubicBezTo>
                    <a:pt x="3429" y="3369"/>
                    <a:pt x="3810" y="3466"/>
                    <a:pt x="4202" y="3466"/>
                  </a:cubicBezTo>
                  <a:cubicBezTo>
                    <a:pt x="4535" y="3466"/>
                    <a:pt x="4879" y="3396"/>
                    <a:pt x="5219" y="3254"/>
                  </a:cubicBezTo>
                  <a:lnTo>
                    <a:pt x="5219" y="7633"/>
                  </a:lnTo>
                  <a:cubicBezTo>
                    <a:pt x="5209" y="7636"/>
                    <a:pt x="5049" y="7709"/>
                    <a:pt x="5049" y="7709"/>
                  </a:cubicBezTo>
                  <a:cubicBezTo>
                    <a:pt x="4976" y="6956"/>
                    <a:pt x="4588" y="6293"/>
                    <a:pt x="4345" y="5950"/>
                  </a:cubicBezTo>
                  <a:cubicBezTo>
                    <a:pt x="4242" y="5801"/>
                    <a:pt x="4071" y="5719"/>
                    <a:pt x="3898" y="5719"/>
                  </a:cubicBezTo>
                  <a:cubicBezTo>
                    <a:pt x="3802" y="5719"/>
                    <a:pt x="3705" y="5744"/>
                    <a:pt x="3619" y="5798"/>
                  </a:cubicBezTo>
                  <a:lnTo>
                    <a:pt x="3456" y="5894"/>
                  </a:lnTo>
                  <a:lnTo>
                    <a:pt x="2714" y="4670"/>
                  </a:lnTo>
                  <a:cubicBezTo>
                    <a:pt x="2763" y="4611"/>
                    <a:pt x="2801" y="4538"/>
                    <a:pt x="2822" y="4458"/>
                  </a:cubicBezTo>
                  <a:cubicBezTo>
                    <a:pt x="2852" y="4323"/>
                    <a:pt x="2832" y="4184"/>
                    <a:pt x="2759" y="4066"/>
                  </a:cubicBezTo>
                  <a:lnTo>
                    <a:pt x="1989" y="2800"/>
                  </a:lnTo>
                  <a:cubicBezTo>
                    <a:pt x="1891" y="2640"/>
                    <a:pt x="1718" y="2552"/>
                    <a:pt x="1542" y="2552"/>
                  </a:cubicBezTo>
                  <a:cubicBezTo>
                    <a:pt x="1450" y="2552"/>
                    <a:pt x="1358" y="2576"/>
                    <a:pt x="1275" y="2626"/>
                  </a:cubicBezTo>
                  <a:lnTo>
                    <a:pt x="324" y="3206"/>
                  </a:lnTo>
                  <a:cubicBezTo>
                    <a:pt x="77" y="3355"/>
                    <a:pt x="1" y="3675"/>
                    <a:pt x="150" y="3920"/>
                  </a:cubicBezTo>
                  <a:cubicBezTo>
                    <a:pt x="150" y="3920"/>
                    <a:pt x="921" y="5183"/>
                    <a:pt x="921" y="5187"/>
                  </a:cubicBezTo>
                  <a:cubicBezTo>
                    <a:pt x="1015" y="5342"/>
                    <a:pt x="1191" y="5435"/>
                    <a:pt x="1369" y="5435"/>
                  </a:cubicBezTo>
                  <a:cubicBezTo>
                    <a:pt x="1405" y="5435"/>
                    <a:pt x="1442" y="5431"/>
                    <a:pt x="1479" y="5423"/>
                  </a:cubicBezTo>
                  <a:lnTo>
                    <a:pt x="2225" y="6644"/>
                  </a:lnTo>
                  <a:lnTo>
                    <a:pt x="2066" y="6741"/>
                  </a:lnTo>
                  <a:cubicBezTo>
                    <a:pt x="1822" y="6890"/>
                    <a:pt x="1736" y="7206"/>
                    <a:pt x="1867" y="7459"/>
                  </a:cubicBezTo>
                  <a:cubicBezTo>
                    <a:pt x="1999" y="7713"/>
                    <a:pt x="2215" y="8063"/>
                    <a:pt x="2519" y="8392"/>
                  </a:cubicBezTo>
                  <a:cubicBezTo>
                    <a:pt x="2384" y="8476"/>
                    <a:pt x="2235" y="8531"/>
                    <a:pt x="2079" y="8559"/>
                  </a:cubicBezTo>
                  <a:cubicBezTo>
                    <a:pt x="1507" y="8660"/>
                    <a:pt x="1021" y="8983"/>
                    <a:pt x="796" y="9534"/>
                  </a:cubicBezTo>
                  <a:cubicBezTo>
                    <a:pt x="716" y="9725"/>
                    <a:pt x="646" y="9919"/>
                    <a:pt x="521" y="10086"/>
                  </a:cubicBezTo>
                  <a:cubicBezTo>
                    <a:pt x="185" y="10536"/>
                    <a:pt x="525" y="11193"/>
                    <a:pt x="1083" y="11193"/>
                  </a:cubicBezTo>
                  <a:lnTo>
                    <a:pt x="10607" y="11193"/>
                  </a:lnTo>
                  <a:cubicBezTo>
                    <a:pt x="11176" y="11193"/>
                    <a:pt x="11491" y="10530"/>
                    <a:pt x="11162" y="10078"/>
                  </a:cubicBezTo>
                  <a:cubicBezTo>
                    <a:pt x="11041" y="9912"/>
                    <a:pt x="10971" y="9721"/>
                    <a:pt x="10895" y="9534"/>
                  </a:cubicBezTo>
                  <a:cubicBezTo>
                    <a:pt x="10687" y="9028"/>
                    <a:pt x="10242" y="8670"/>
                    <a:pt x="9705" y="8576"/>
                  </a:cubicBezTo>
                  <a:cubicBezTo>
                    <a:pt x="9385" y="8576"/>
                    <a:pt x="9084" y="8337"/>
                    <a:pt x="8855" y="8143"/>
                  </a:cubicBezTo>
                  <a:cubicBezTo>
                    <a:pt x="8569" y="7896"/>
                    <a:pt x="8196" y="7762"/>
                    <a:pt x="7822" y="7762"/>
                  </a:cubicBezTo>
                  <a:cubicBezTo>
                    <a:pt x="7734" y="7762"/>
                    <a:pt x="7645" y="7770"/>
                    <a:pt x="7557" y="7785"/>
                  </a:cubicBezTo>
                  <a:cubicBezTo>
                    <a:pt x="7424" y="7809"/>
                    <a:pt x="7295" y="7826"/>
                    <a:pt x="7167" y="7826"/>
                  </a:cubicBezTo>
                  <a:cubicBezTo>
                    <a:pt x="6999" y="7826"/>
                    <a:pt x="6833" y="7798"/>
                    <a:pt x="6666" y="7723"/>
                  </a:cubicBezTo>
                  <a:cubicBezTo>
                    <a:pt x="6666" y="7723"/>
                    <a:pt x="6479" y="7636"/>
                    <a:pt x="6471" y="7633"/>
                  </a:cubicBezTo>
                  <a:lnTo>
                    <a:pt x="6471" y="6422"/>
                  </a:lnTo>
                  <a:cubicBezTo>
                    <a:pt x="6801" y="6557"/>
                    <a:pt x="7148" y="6630"/>
                    <a:pt x="7484" y="6634"/>
                  </a:cubicBezTo>
                  <a:cubicBezTo>
                    <a:pt x="7578" y="6634"/>
                    <a:pt x="7654" y="6551"/>
                    <a:pt x="7648" y="6460"/>
                  </a:cubicBezTo>
                  <a:lnTo>
                    <a:pt x="7648" y="6453"/>
                  </a:lnTo>
                  <a:cubicBezTo>
                    <a:pt x="7640" y="6365"/>
                    <a:pt x="7568" y="6301"/>
                    <a:pt x="7480" y="6301"/>
                  </a:cubicBezTo>
                  <a:cubicBezTo>
                    <a:pt x="7478" y="6301"/>
                    <a:pt x="7476" y="6301"/>
                    <a:pt x="7474" y="6301"/>
                  </a:cubicBezTo>
                  <a:cubicBezTo>
                    <a:pt x="7470" y="6304"/>
                    <a:pt x="7467" y="6304"/>
                    <a:pt x="7464" y="6304"/>
                  </a:cubicBezTo>
                  <a:cubicBezTo>
                    <a:pt x="7148" y="6301"/>
                    <a:pt x="6822" y="6224"/>
                    <a:pt x="6509" y="6078"/>
                  </a:cubicBezTo>
                  <a:lnTo>
                    <a:pt x="8275" y="5058"/>
                  </a:lnTo>
                  <a:cubicBezTo>
                    <a:pt x="8355" y="5013"/>
                    <a:pt x="8383" y="4913"/>
                    <a:pt x="8335" y="4836"/>
                  </a:cubicBezTo>
                  <a:cubicBezTo>
                    <a:pt x="8304" y="4783"/>
                    <a:pt x="8248" y="4752"/>
                    <a:pt x="8191" y="4752"/>
                  </a:cubicBezTo>
                  <a:cubicBezTo>
                    <a:pt x="8164" y="4752"/>
                    <a:pt x="8137" y="4759"/>
                    <a:pt x="8112" y="4774"/>
                  </a:cubicBezTo>
                  <a:lnTo>
                    <a:pt x="6471" y="5721"/>
                  </a:lnTo>
                  <a:lnTo>
                    <a:pt x="6471" y="5211"/>
                  </a:lnTo>
                  <a:cubicBezTo>
                    <a:pt x="6634" y="4739"/>
                    <a:pt x="6929" y="4371"/>
                    <a:pt x="7328" y="4139"/>
                  </a:cubicBezTo>
                  <a:cubicBezTo>
                    <a:pt x="7612" y="3975"/>
                    <a:pt x="7935" y="3893"/>
                    <a:pt x="8272" y="3893"/>
                  </a:cubicBezTo>
                  <a:cubicBezTo>
                    <a:pt x="8591" y="3893"/>
                    <a:pt x="8923" y="3966"/>
                    <a:pt x="9247" y="4115"/>
                  </a:cubicBezTo>
                  <a:cubicBezTo>
                    <a:pt x="9358" y="4167"/>
                    <a:pt x="9427" y="4282"/>
                    <a:pt x="9417" y="4406"/>
                  </a:cubicBezTo>
                  <a:cubicBezTo>
                    <a:pt x="9344" y="5135"/>
                    <a:pt x="8987" y="5735"/>
                    <a:pt x="8435" y="6054"/>
                  </a:cubicBezTo>
                  <a:cubicBezTo>
                    <a:pt x="8320" y="6120"/>
                    <a:pt x="8199" y="6176"/>
                    <a:pt x="8074" y="6214"/>
                  </a:cubicBezTo>
                  <a:cubicBezTo>
                    <a:pt x="7987" y="6242"/>
                    <a:pt x="7939" y="6335"/>
                    <a:pt x="7967" y="6422"/>
                  </a:cubicBezTo>
                  <a:cubicBezTo>
                    <a:pt x="7989" y="6492"/>
                    <a:pt x="8053" y="6534"/>
                    <a:pt x="8123" y="6534"/>
                  </a:cubicBezTo>
                  <a:cubicBezTo>
                    <a:pt x="8140" y="6534"/>
                    <a:pt x="8158" y="6532"/>
                    <a:pt x="8175" y="6526"/>
                  </a:cubicBezTo>
                  <a:cubicBezTo>
                    <a:pt x="8320" y="6481"/>
                    <a:pt x="8463" y="6418"/>
                    <a:pt x="8598" y="6339"/>
                  </a:cubicBezTo>
                  <a:cubicBezTo>
                    <a:pt x="9247" y="5968"/>
                    <a:pt x="9664" y="5273"/>
                    <a:pt x="9743" y="4437"/>
                  </a:cubicBezTo>
                  <a:cubicBezTo>
                    <a:pt x="9768" y="4174"/>
                    <a:pt x="9625" y="3924"/>
                    <a:pt x="9382" y="3813"/>
                  </a:cubicBezTo>
                  <a:cubicBezTo>
                    <a:pt x="9016" y="3647"/>
                    <a:pt x="8639" y="3564"/>
                    <a:pt x="8275" y="3564"/>
                  </a:cubicBezTo>
                  <a:cubicBezTo>
                    <a:pt x="7880" y="3564"/>
                    <a:pt x="7499" y="3661"/>
                    <a:pt x="7161" y="3854"/>
                  </a:cubicBezTo>
                  <a:cubicBezTo>
                    <a:pt x="6887" y="4014"/>
                    <a:pt x="6655" y="4229"/>
                    <a:pt x="6471" y="4490"/>
                  </a:cubicBezTo>
                  <a:lnTo>
                    <a:pt x="6471" y="625"/>
                  </a:lnTo>
                  <a:cubicBezTo>
                    <a:pt x="6471" y="281"/>
                    <a:pt x="6191" y="0"/>
                    <a:pt x="584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  <p:grpSp>
        <p:nvGrpSpPr>
          <p:cNvPr id="65543" name="Google Shape;6725;p58"/>
          <p:cNvGrpSpPr>
            <a:grpSpLocks/>
          </p:cNvGrpSpPr>
          <p:nvPr/>
        </p:nvGrpSpPr>
        <p:grpSpPr bwMode="auto">
          <a:xfrm rot="-227868">
            <a:off x="4106863" y="356236"/>
            <a:ext cx="539750" cy="636270"/>
            <a:chOff x="833900" y="2726880"/>
            <a:chExt cx="514708" cy="506252"/>
          </a:xfrm>
        </p:grpSpPr>
        <p:sp>
          <p:nvSpPr>
            <p:cNvPr id="51" name="Google Shape;6726;p58"/>
            <p:cNvSpPr/>
            <p:nvPr/>
          </p:nvSpPr>
          <p:spPr>
            <a:xfrm>
              <a:off x="833900" y="2726880"/>
              <a:ext cx="514708" cy="506252"/>
            </a:xfrm>
            <a:custGeom>
              <a:avLst/>
              <a:gdLst/>
              <a:ahLst/>
              <a:cxnLst/>
              <a:rect l="l" t="t" r="r" b="b"/>
              <a:pathLst>
                <a:path w="14548" h="14309" extrusionOk="0">
                  <a:moveTo>
                    <a:pt x="7401" y="0"/>
                  </a:moveTo>
                  <a:cubicBezTo>
                    <a:pt x="6860" y="0"/>
                    <a:pt x="6361" y="198"/>
                    <a:pt x="5979" y="528"/>
                  </a:cubicBezTo>
                  <a:cubicBezTo>
                    <a:pt x="5809" y="482"/>
                    <a:pt x="5635" y="448"/>
                    <a:pt x="5459" y="427"/>
                  </a:cubicBezTo>
                  <a:cubicBezTo>
                    <a:pt x="5388" y="418"/>
                    <a:pt x="5317" y="414"/>
                    <a:pt x="5246" y="414"/>
                  </a:cubicBezTo>
                  <a:cubicBezTo>
                    <a:pt x="5124" y="414"/>
                    <a:pt x="5003" y="427"/>
                    <a:pt x="4886" y="451"/>
                  </a:cubicBezTo>
                  <a:cubicBezTo>
                    <a:pt x="4794" y="436"/>
                    <a:pt x="4700" y="428"/>
                    <a:pt x="4606" y="428"/>
                  </a:cubicBezTo>
                  <a:cubicBezTo>
                    <a:pt x="4511" y="428"/>
                    <a:pt x="4416" y="436"/>
                    <a:pt x="4321" y="451"/>
                  </a:cubicBezTo>
                  <a:cubicBezTo>
                    <a:pt x="3946" y="511"/>
                    <a:pt x="3574" y="625"/>
                    <a:pt x="3217" y="788"/>
                  </a:cubicBezTo>
                  <a:cubicBezTo>
                    <a:pt x="2395" y="1163"/>
                    <a:pt x="1892" y="2002"/>
                    <a:pt x="1947" y="2901"/>
                  </a:cubicBezTo>
                  <a:lnTo>
                    <a:pt x="1070" y="3432"/>
                  </a:lnTo>
                  <a:cubicBezTo>
                    <a:pt x="598" y="3723"/>
                    <a:pt x="265" y="4178"/>
                    <a:pt x="133" y="4719"/>
                  </a:cubicBezTo>
                  <a:cubicBezTo>
                    <a:pt x="1" y="5257"/>
                    <a:pt x="88" y="5815"/>
                    <a:pt x="376" y="6287"/>
                  </a:cubicBezTo>
                  <a:lnTo>
                    <a:pt x="1150" y="7556"/>
                  </a:lnTo>
                  <a:cubicBezTo>
                    <a:pt x="1330" y="7855"/>
                    <a:pt x="1579" y="8094"/>
                    <a:pt x="1868" y="8264"/>
                  </a:cubicBezTo>
                  <a:cubicBezTo>
                    <a:pt x="1788" y="8580"/>
                    <a:pt x="1784" y="8913"/>
                    <a:pt x="1858" y="9239"/>
                  </a:cubicBezTo>
                  <a:cubicBezTo>
                    <a:pt x="1441" y="9566"/>
                    <a:pt x="1115" y="9995"/>
                    <a:pt x="910" y="10506"/>
                  </a:cubicBezTo>
                  <a:lnTo>
                    <a:pt x="879" y="10575"/>
                  </a:lnTo>
                  <a:cubicBezTo>
                    <a:pt x="858" y="10631"/>
                    <a:pt x="830" y="10703"/>
                    <a:pt x="813" y="10735"/>
                  </a:cubicBezTo>
                  <a:cubicBezTo>
                    <a:pt x="320" y="11415"/>
                    <a:pt x="251" y="12303"/>
                    <a:pt x="629" y="13059"/>
                  </a:cubicBezTo>
                  <a:cubicBezTo>
                    <a:pt x="1017" y="13830"/>
                    <a:pt x="1788" y="14308"/>
                    <a:pt x="2641" y="14308"/>
                  </a:cubicBezTo>
                  <a:lnTo>
                    <a:pt x="12165" y="14308"/>
                  </a:lnTo>
                  <a:cubicBezTo>
                    <a:pt x="13012" y="14308"/>
                    <a:pt x="13778" y="13836"/>
                    <a:pt x="14163" y="13076"/>
                  </a:cubicBezTo>
                  <a:cubicBezTo>
                    <a:pt x="14548" y="12320"/>
                    <a:pt x="14482" y="11425"/>
                    <a:pt x="13993" y="10738"/>
                  </a:cubicBezTo>
                  <a:cubicBezTo>
                    <a:pt x="13976" y="10703"/>
                    <a:pt x="13948" y="10631"/>
                    <a:pt x="13923" y="10575"/>
                  </a:cubicBezTo>
                  <a:lnTo>
                    <a:pt x="13896" y="10502"/>
                  </a:lnTo>
                  <a:cubicBezTo>
                    <a:pt x="13511" y="9558"/>
                    <a:pt x="12709" y="8871"/>
                    <a:pt x="11724" y="8639"/>
                  </a:cubicBezTo>
                  <a:cubicBezTo>
                    <a:pt x="12359" y="7997"/>
                    <a:pt x="12758" y="7127"/>
                    <a:pt x="12852" y="6144"/>
                  </a:cubicBezTo>
                  <a:cubicBezTo>
                    <a:pt x="12942" y="5218"/>
                    <a:pt x="12432" y="4341"/>
                    <a:pt x="11585" y="3955"/>
                  </a:cubicBezTo>
                  <a:cubicBezTo>
                    <a:pt x="11013" y="3694"/>
                    <a:pt x="10414" y="3563"/>
                    <a:pt x="9831" y="3563"/>
                  </a:cubicBezTo>
                  <a:cubicBezTo>
                    <a:pt x="9749" y="3563"/>
                    <a:pt x="9668" y="3565"/>
                    <a:pt x="9587" y="3571"/>
                  </a:cubicBezTo>
                  <a:lnTo>
                    <a:pt x="9587" y="2183"/>
                  </a:lnTo>
                  <a:cubicBezTo>
                    <a:pt x="9587" y="979"/>
                    <a:pt x="8605" y="0"/>
                    <a:pt x="7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380000" algn="bl" rotWithShape="0">
                <a:schemeClr val="dk1">
                  <a:alpha val="55000"/>
                </a:schemeClr>
              </a:outerShdw>
            </a:effectLst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647" name="Google Shape;6727;p58"/>
            <p:cNvSpPr>
              <a:spLocks/>
            </p:cNvSpPr>
            <p:nvPr/>
          </p:nvSpPr>
          <p:spPr bwMode="auto">
            <a:xfrm>
              <a:off x="930030" y="2923633"/>
              <a:ext cx="95774" cy="122556"/>
            </a:xfrm>
            <a:custGeom>
              <a:avLst/>
              <a:gdLst>
                <a:gd name="T0" fmla="*/ 1191673 w 2707"/>
                <a:gd name="T1" fmla="*/ 0 h 3464"/>
                <a:gd name="T2" fmla="*/ 1238 w 2707"/>
                <a:gd name="T3" fmla="*/ 725996 h 3464"/>
                <a:gd name="T4" fmla="*/ 2198096 w 2707"/>
                <a:gd name="T5" fmla="*/ 4334782 h 3464"/>
                <a:gd name="T6" fmla="*/ 3388496 w 2707"/>
                <a:gd name="T7" fmla="*/ 3610024 h 3464"/>
                <a:gd name="T8" fmla="*/ 1191673 w 2707"/>
                <a:gd name="T9" fmla="*/ 0 h 3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7" h="3464" extrusionOk="0">
                  <a:moveTo>
                    <a:pt x="952" y="0"/>
                  </a:moveTo>
                  <a:lnTo>
                    <a:pt x="1" y="580"/>
                  </a:lnTo>
                  <a:lnTo>
                    <a:pt x="1756" y="3463"/>
                  </a:lnTo>
                  <a:lnTo>
                    <a:pt x="2707" y="2884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48" name="Google Shape;6728;p58"/>
            <p:cNvSpPr>
              <a:spLocks/>
            </p:cNvSpPr>
            <p:nvPr/>
          </p:nvSpPr>
          <p:spPr bwMode="auto">
            <a:xfrm>
              <a:off x="930030" y="2934106"/>
              <a:ext cx="77624" cy="112084"/>
            </a:xfrm>
            <a:custGeom>
              <a:avLst/>
              <a:gdLst>
                <a:gd name="T0" fmla="*/ 582074 w 2194"/>
                <a:gd name="T1" fmla="*/ 0 h 3168"/>
                <a:gd name="T2" fmla="*/ 1238 w 2194"/>
                <a:gd name="T3" fmla="*/ 355499 h 3168"/>
                <a:gd name="T4" fmla="*/ 2198097 w 2194"/>
                <a:gd name="T5" fmla="*/ 3964299 h 3168"/>
                <a:gd name="T6" fmla="*/ 2745109 w 2194"/>
                <a:gd name="T7" fmla="*/ 3552475 h 3168"/>
                <a:gd name="T8" fmla="*/ 582074 w 2194"/>
                <a:gd name="T9" fmla="*/ 0 h 31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4" h="3168" extrusionOk="0">
                  <a:moveTo>
                    <a:pt x="465" y="0"/>
                  </a:moveTo>
                  <a:lnTo>
                    <a:pt x="1" y="284"/>
                  </a:lnTo>
                  <a:lnTo>
                    <a:pt x="1756" y="3167"/>
                  </a:lnTo>
                  <a:lnTo>
                    <a:pt x="2193" y="283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49" name="Google Shape;6729;p58"/>
            <p:cNvSpPr>
              <a:spLocks/>
            </p:cNvSpPr>
            <p:nvPr/>
          </p:nvSpPr>
          <p:spPr bwMode="auto">
            <a:xfrm>
              <a:off x="956778" y="2990078"/>
              <a:ext cx="117745" cy="114313"/>
            </a:xfrm>
            <a:custGeom>
              <a:avLst/>
              <a:gdLst>
                <a:gd name="T0" fmla="*/ 2475971 w 3328"/>
                <a:gd name="T1" fmla="*/ 0 h 3231"/>
                <a:gd name="T2" fmla="*/ 2233122 w 3328"/>
                <a:gd name="T3" fmla="*/ 68850 h 3231"/>
                <a:gd name="T4" fmla="*/ 287888 w 3328"/>
                <a:gd name="T5" fmla="*/ 1255497 h 3231"/>
                <a:gd name="T6" fmla="*/ 118913 w 3328"/>
                <a:gd name="T7" fmla="*/ 1880132 h 3231"/>
                <a:gd name="T8" fmla="*/ 3036745 w 3328"/>
                <a:gd name="T9" fmla="*/ 4043163 h 3231"/>
                <a:gd name="T10" fmla="*/ 3048032 w 3328"/>
                <a:gd name="T11" fmla="*/ 4043163 h 3231"/>
                <a:gd name="T12" fmla="*/ 3449844 w 3328"/>
                <a:gd name="T13" fmla="*/ 3790302 h 3231"/>
                <a:gd name="T14" fmla="*/ 2866496 w 3328"/>
                <a:gd name="T15" fmla="*/ 202799 h 3231"/>
                <a:gd name="T16" fmla="*/ 2475971 w 3328"/>
                <a:gd name="T17" fmla="*/ 0 h 32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28" h="3231" extrusionOk="0">
                  <a:moveTo>
                    <a:pt x="1978" y="0"/>
                  </a:moveTo>
                  <a:cubicBezTo>
                    <a:pt x="1912" y="0"/>
                    <a:pt x="1845" y="18"/>
                    <a:pt x="1784" y="55"/>
                  </a:cubicBezTo>
                  <a:lnTo>
                    <a:pt x="230" y="1003"/>
                  </a:lnTo>
                  <a:cubicBezTo>
                    <a:pt x="60" y="1107"/>
                    <a:pt x="1" y="1325"/>
                    <a:pt x="95" y="1502"/>
                  </a:cubicBezTo>
                  <a:cubicBezTo>
                    <a:pt x="396" y="2074"/>
                    <a:pt x="1156" y="3216"/>
                    <a:pt x="2426" y="3230"/>
                  </a:cubicBezTo>
                  <a:cubicBezTo>
                    <a:pt x="2429" y="3230"/>
                    <a:pt x="2432" y="3230"/>
                    <a:pt x="2435" y="3230"/>
                  </a:cubicBezTo>
                  <a:cubicBezTo>
                    <a:pt x="2570" y="3230"/>
                    <a:pt x="2695" y="3151"/>
                    <a:pt x="2756" y="3028"/>
                  </a:cubicBezTo>
                  <a:cubicBezTo>
                    <a:pt x="3328" y="1890"/>
                    <a:pt x="2662" y="694"/>
                    <a:pt x="2290" y="162"/>
                  </a:cubicBezTo>
                  <a:cubicBezTo>
                    <a:pt x="2217" y="58"/>
                    <a:pt x="2099" y="0"/>
                    <a:pt x="197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0" name="Google Shape;6730;p58"/>
            <p:cNvSpPr>
              <a:spLocks/>
            </p:cNvSpPr>
            <p:nvPr/>
          </p:nvSpPr>
          <p:spPr bwMode="auto">
            <a:xfrm>
              <a:off x="956778" y="3016579"/>
              <a:ext cx="101222" cy="87813"/>
            </a:xfrm>
            <a:custGeom>
              <a:avLst/>
              <a:gdLst>
                <a:gd name="T0" fmla="*/ 808608 w 2861"/>
                <a:gd name="T1" fmla="*/ 0 h 2482"/>
                <a:gd name="T2" fmla="*/ 287887 w 2861"/>
                <a:gd name="T3" fmla="*/ 317959 h 2482"/>
                <a:gd name="T4" fmla="*/ 118912 w 2861"/>
                <a:gd name="T5" fmla="*/ 942557 h 2482"/>
                <a:gd name="T6" fmla="*/ 3036731 w 2861"/>
                <a:gd name="T7" fmla="*/ 3105580 h 2482"/>
                <a:gd name="T8" fmla="*/ 3047982 w 2861"/>
                <a:gd name="T9" fmla="*/ 3105580 h 2482"/>
                <a:gd name="T10" fmla="*/ 3449792 w 2861"/>
                <a:gd name="T11" fmla="*/ 2852720 h 2482"/>
                <a:gd name="T12" fmla="*/ 3579990 w 2861"/>
                <a:gd name="T13" fmla="*/ 2548558 h 2482"/>
                <a:gd name="T14" fmla="*/ 829907 w 2861"/>
                <a:gd name="T15" fmla="*/ 391797 h 2482"/>
                <a:gd name="T16" fmla="*/ 808608 w 2861"/>
                <a:gd name="T17" fmla="*/ 0 h 2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61" h="2482" extrusionOk="0">
                  <a:moveTo>
                    <a:pt x="646" y="0"/>
                  </a:moveTo>
                  <a:lnTo>
                    <a:pt x="230" y="254"/>
                  </a:lnTo>
                  <a:cubicBezTo>
                    <a:pt x="60" y="358"/>
                    <a:pt x="1" y="576"/>
                    <a:pt x="95" y="753"/>
                  </a:cubicBezTo>
                  <a:cubicBezTo>
                    <a:pt x="396" y="1325"/>
                    <a:pt x="1156" y="2467"/>
                    <a:pt x="2426" y="2481"/>
                  </a:cubicBezTo>
                  <a:cubicBezTo>
                    <a:pt x="2429" y="2481"/>
                    <a:pt x="2432" y="2481"/>
                    <a:pt x="2435" y="2481"/>
                  </a:cubicBezTo>
                  <a:cubicBezTo>
                    <a:pt x="2570" y="2481"/>
                    <a:pt x="2695" y="2402"/>
                    <a:pt x="2756" y="2279"/>
                  </a:cubicBezTo>
                  <a:cubicBezTo>
                    <a:pt x="2798" y="2199"/>
                    <a:pt x="2832" y="2116"/>
                    <a:pt x="2860" y="2036"/>
                  </a:cubicBezTo>
                  <a:cubicBezTo>
                    <a:pt x="1670" y="1943"/>
                    <a:pt x="955" y="867"/>
                    <a:pt x="663" y="313"/>
                  </a:cubicBezTo>
                  <a:cubicBezTo>
                    <a:pt x="612" y="212"/>
                    <a:pt x="609" y="97"/>
                    <a:pt x="646" y="0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1" name="Google Shape;6731;p58"/>
            <p:cNvSpPr>
              <a:spLocks/>
            </p:cNvSpPr>
            <p:nvPr/>
          </p:nvSpPr>
          <p:spPr bwMode="auto">
            <a:xfrm>
              <a:off x="895533" y="2878063"/>
              <a:ext cx="89653" cy="90431"/>
            </a:xfrm>
            <a:custGeom>
              <a:avLst/>
              <a:gdLst>
                <a:gd name="T0" fmla="*/ 1699869 w 2534"/>
                <a:gd name="T1" fmla="*/ 0 h 2556"/>
                <a:gd name="T2" fmla="*/ 1464556 w 2534"/>
                <a:gd name="T3" fmla="*/ 67611 h 2556"/>
                <a:gd name="T4" fmla="*/ 275398 w 2534"/>
                <a:gd name="T5" fmla="*/ 792333 h 2556"/>
                <a:gd name="T6" fmla="*/ 126413 w 2534"/>
                <a:gd name="T7" fmla="*/ 1400690 h 2556"/>
                <a:gd name="T8" fmla="*/ 1095295 w 2534"/>
                <a:gd name="T9" fmla="*/ 2985391 h 2556"/>
                <a:gd name="T10" fmla="*/ 1474569 w 2534"/>
                <a:gd name="T11" fmla="*/ 3199439 h 2556"/>
                <a:gd name="T12" fmla="*/ 1703619 w 2534"/>
                <a:gd name="T13" fmla="*/ 3133102 h 2556"/>
                <a:gd name="T14" fmla="*/ 2892778 w 2534"/>
                <a:gd name="T15" fmla="*/ 2408345 h 2556"/>
                <a:gd name="T16" fmla="*/ 3040489 w 2534"/>
                <a:gd name="T17" fmla="*/ 1799987 h 2556"/>
                <a:gd name="T18" fmla="*/ 2076631 w 2534"/>
                <a:gd name="T19" fmla="*/ 215287 h 2556"/>
                <a:gd name="T20" fmla="*/ 1699869 w 2534"/>
                <a:gd name="T21" fmla="*/ 0 h 25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534" h="2556" extrusionOk="0">
                  <a:moveTo>
                    <a:pt x="1358" y="0"/>
                  </a:moveTo>
                  <a:cubicBezTo>
                    <a:pt x="1294" y="0"/>
                    <a:pt x="1229" y="17"/>
                    <a:pt x="1170" y="54"/>
                  </a:cubicBezTo>
                  <a:lnTo>
                    <a:pt x="220" y="633"/>
                  </a:lnTo>
                  <a:cubicBezTo>
                    <a:pt x="53" y="734"/>
                    <a:pt x="1" y="952"/>
                    <a:pt x="101" y="1119"/>
                  </a:cubicBezTo>
                  <a:lnTo>
                    <a:pt x="875" y="2385"/>
                  </a:lnTo>
                  <a:cubicBezTo>
                    <a:pt x="941" y="2494"/>
                    <a:pt x="1058" y="2556"/>
                    <a:pt x="1178" y="2556"/>
                  </a:cubicBezTo>
                  <a:cubicBezTo>
                    <a:pt x="1241" y="2556"/>
                    <a:pt x="1304" y="2539"/>
                    <a:pt x="1361" y="2503"/>
                  </a:cubicBezTo>
                  <a:lnTo>
                    <a:pt x="2311" y="1924"/>
                  </a:lnTo>
                  <a:cubicBezTo>
                    <a:pt x="2478" y="1823"/>
                    <a:pt x="2534" y="1605"/>
                    <a:pt x="2429" y="1438"/>
                  </a:cubicBezTo>
                  <a:lnTo>
                    <a:pt x="1659" y="172"/>
                  </a:lnTo>
                  <a:cubicBezTo>
                    <a:pt x="1594" y="61"/>
                    <a:pt x="1478" y="0"/>
                    <a:pt x="135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2" name="Google Shape;6732;p58"/>
            <p:cNvSpPr>
              <a:spLocks/>
            </p:cNvSpPr>
            <p:nvPr/>
          </p:nvSpPr>
          <p:spPr bwMode="auto">
            <a:xfrm>
              <a:off x="895533" y="2890128"/>
              <a:ext cx="64498" cy="78367"/>
            </a:xfrm>
            <a:custGeom>
              <a:avLst/>
              <a:gdLst>
                <a:gd name="T0" fmla="*/ 873713 w 1823"/>
                <a:gd name="T1" fmla="*/ 1238 h 2215"/>
                <a:gd name="T2" fmla="*/ 275399 w 1823"/>
                <a:gd name="T3" fmla="*/ 365512 h 2215"/>
                <a:gd name="T4" fmla="*/ 126413 w 1823"/>
                <a:gd name="T5" fmla="*/ 973874 h 2215"/>
                <a:gd name="T6" fmla="*/ 1095298 w 1823"/>
                <a:gd name="T7" fmla="*/ 2558585 h 2215"/>
                <a:gd name="T8" fmla="*/ 1474574 w 1823"/>
                <a:gd name="T9" fmla="*/ 2772635 h 2215"/>
                <a:gd name="T10" fmla="*/ 1703625 w 1823"/>
                <a:gd name="T11" fmla="*/ 2706297 h 2215"/>
                <a:gd name="T12" fmla="*/ 2280710 w 1823"/>
                <a:gd name="T13" fmla="*/ 2354548 h 2215"/>
                <a:gd name="T14" fmla="*/ 2276924 w 1823"/>
                <a:gd name="T15" fmla="*/ 2349559 h 2215"/>
                <a:gd name="T16" fmla="*/ 938812 w 1823"/>
                <a:gd name="T17" fmla="*/ 157725 h 2215"/>
                <a:gd name="T18" fmla="*/ 873713 w 1823"/>
                <a:gd name="T19" fmla="*/ 1238 h 22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23" h="2215" extrusionOk="0">
                  <a:moveTo>
                    <a:pt x="698" y="1"/>
                  </a:moveTo>
                  <a:lnTo>
                    <a:pt x="220" y="292"/>
                  </a:lnTo>
                  <a:cubicBezTo>
                    <a:pt x="53" y="393"/>
                    <a:pt x="1" y="611"/>
                    <a:pt x="101" y="778"/>
                  </a:cubicBezTo>
                  <a:lnTo>
                    <a:pt x="875" y="2044"/>
                  </a:lnTo>
                  <a:cubicBezTo>
                    <a:pt x="941" y="2153"/>
                    <a:pt x="1058" y="2215"/>
                    <a:pt x="1178" y="2215"/>
                  </a:cubicBezTo>
                  <a:cubicBezTo>
                    <a:pt x="1241" y="2215"/>
                    <a:pt x="1304" y="2198"/>
                    <a:pt x="1361" y="2162"/>
                  </a:cubicBezTo>
                  <a:lnTo>
                    <a:pt x="1822" y="1881"/>
                  </a:lnTo>
                  <a:cubicBezTo>
                    <a:pt x="1822" y="1881"/>
                    <a:pt x="1822" y="1877"/>
                    <a:pt x="1819" y="1877"/>
                  </a:cubicBezTo>
                  <a:lnTo>
                    <a:pt x="750" y="126"/>
                  </a:lnTo>
                  <a:cubicBezTo>
                    <a:pt x="726" y="84"/>
                    <a:pt x="708" y="42"/>
                    <a:pt x="698" y="1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3" name="Google Shape;6733;p58"/>
            <p:cNvSpPr>
              <a:spLocks/>
            </p:cNvSpPr>
            <p:nvPr/>
          </p:nvSpPr>
          <p:spPr bwMode="auto">
            <a:xfrm>
              <a:off x="962828" y="2801852"/>
              <a:ext cx="121672" cy="96977"/>
            </a:xfrm>
            <a:custGeom>
              <a:avLst/>
              <a:gdLst>
                <a:gd name="T0" fmla="*/ 1654796 w 3439"/>
                <a:gd name="T1" fmla="*/ 1238 h 2741"/>
                <a:gd name="T2" fmla="*/ 355499 w 3439"/>
                <a:gd name="T3" fmla="*/ 296663 h 2741"/>
                <a:gd name="T4" fmla="*/ 26287 w 3439"/>
                <a:gd name="T5" fmla="*/ 869963 h 2741"/>
                <a:gd name="T6" fmla="*/ 1355657 w 3439"/>
                <a:gd name="T7" fmla="*/ 3094348 h 2741"/>
                <a:gd name="T8" fmla="*/ 2641192 w 3439"/>
                <a:gd name="T9" fmla="*/ 3431061 h 2741"/>
                <a:gd name="T10" fmla="*/ 4294749 w 3439"/>
                <a:gd name="T11" fmla="*/ 2954137 h 2741"/>
                <a:gd name="T12" fmla="*/ 2945354 w 3439"/>
                <a:gd name="T13" fmla="*/ 340463 h 2741"/>
                <a:gd name="T14" fmla="*/ 1654796 w 3439"/>
                <a:gd name="T15" fmla="*/ 1238 h 27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9" h="2741" extrusionOk="0">
                  <a:moveTo>
                    <a:pt x="1322" y="1"/>
                  </a:moveTo>
                  <a:cubicBezTo>
                    <a:pt x="975" y="1"/>
                    <a:pt x="621" y="82"/>
                    <a:pt x="284" y="237"/>
                  </a:cubicBezTo>
                  <a:cubicBezTo>
                    <a:pt x="108" y="317"/>
                    <a:pt x="0" y="501"/>
                    <a:pt x="21" y="695"/>
                  </a:cubicBezTo>
                  <a:cubicBezTo>
                    <a:pt x="94" y="1448"/>
                    <a:pt x="458" y="2110"/>
                    <a:pt x="1083" y="2472"/>
                  </a:cubicBezTo>
                  <a:cubicBezTo>
                    <a:pt x="1400" y="2654"/>
                    <a:pt x="1751" y="2741"/>
                    <a:pt x="2110" y="2741"/>
                  </a:cubicBezTo>
                  <a:cubicBezTo>
                    <a:pt x="2554" y="2741"/>
                    <a:pt x="3011" y="2608"/>
                    <a:pt x="3431" y="2360"/>
                  </a:cubicBezTo>
                  <a:cubicBezTo>
                    <a:pt x="3438" y="1479"/>
                    <a:pt x="3064" y="681"/>
                    <a:pt x="2353" y="272"/>
                  </a:cubicBezTo>
                  <a:cubicBezTo>
                    <a:pt x="2035" y="88"/>
                    <a:pt x="1682" y="1"/>
                    <a:pt x="1322" y="1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4" name="Google Shape;6734;p58"/>
            <p:cNvSpPr>
              <a:spLocks/>
            </p:cNvSpPr>
            <p:nvPr/>
          </p:nvSpPr>
          <p:spPr bwMode="auto">
            <a:xfrm>
              <a:off x="962934" y="2811087"/>
              <a:ext cx="121283" cy="87742"/>
            </a:xfrm>
            <a:custGeom>
              <a:avLst/>
              <a:gdLst>
                <a:gd name="T0" fmla="*/ 295424 w 3428"/>
                <a:gd name="T1" fmla="*/ 1238 h 2480"/>
                <a:gd name="T2" fmla="*/ 22537 w 3428"/>
                <a:gd name="T3" fmla="*/ 543257 h 2480"/>
                <a:gd name="T4" fmla="*/ 1351909 w 3428"/>
                <a:gd name="T5" fmla="*/ 2767588 h 2480"/>
                <a:gd name="T6" fmla="*/ 2637445 w 3428"/>
                <a:gd name="T7" fmla="*/ 3104298 h 2480"/>
                <a:gd name="T8" fmla="*/ 4291005 w 3428"/>
                <a:gd name="T9" fmla="*/ 2627378 h 2480"/>
                <a:gd name="T10" fmla="*/ 4274730 w 3428"/>
                <a:gd name="T11" fmla="*/ 2231831 h 2480"/>
                <a:gd name="T12" fmla="*/ 2910332 w 3428"/>
                <a:gd name="T13" fmla="*/ 2554778 h 2480"/>
                <a:gd name="T14" fmla="*/ 1624761 w 3428"/>
                <a:gd name="T15" fmla="*/ 2215556 h 2480"/>
                <a:gd name="T16" fmla="*/ 295424 w 3428"/>
                <a:gd name="T17" fmla="*/ 1238 h 24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8" h="2480" extrusionOk="0">
                  <a:moveTo>
                    <a:pt x="236" y="1"/>
                  </a:moveTo>
                  <a:cubicBezTo>
                    <a:pt x="87" y="87"/>
                    <a:pt x="1" y="257"/>
                    <a:pt x="18" y="434"/>
                  </a:cubicBezTo>
                  <a:cubicBezTo>
                    <a:pt x="91" y="1187"/>
                    <a:pt x="455" y="1849"/>
                    <a:pt x="1080" y="2211"/>
                  </a:cubicBezTo>
                  <a:cubicBezTo>
                    <a:pt x="1397" y="2393"/>
                    <a:pt x="1748" y="2480"/>
                    <a:pt x="2107" y="2480"/>
                  </a:cubicBezTo>
                  <a:cubicBezTo>
                    <a:pt x="2551" y="2480"/>
                    <a:pt x="3008" y="2347"/>
                    <a:pt x="3428" y="2099"/>
                  </a:cubicBezTo>
                  <a:cubicBezTo>
                    <a:pt x="3428" y="1992"/>
                    <a:pt x="3425" y="1887"/>
                    <a:pt x="3415" y="1783"/>
                  </a:cubicBezTo>
                  <a:cubicBezTo>
                    <a:pt x="3061" y="1951"/>
                    <a:pt x="2689" y="2041"/>
                    <a:pt x="2325" y="2041"/>
                  </a:cubicBezTo>
                  <a:cubicBezTo>
                    <a:pt x="1966" y="2041"/>
                    <a:pt x="1615" y="1954"/>
                    <a:pt x="1298" y="1770"/>
                  </a:cubicBezTo>
                  <a:cubicBezTo>
                    <a:pt x="677" y="1409"/>
                    <a:pt x="310" y="750"/>
                    <a:pt x="236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5" name="Google Shape;6735;p58"/>
            <p:cNvSpPr>
              <a:spLocks/>
            </p:cNvSpPr>
            <p:nvPr/>
          </p:nvSpPr>
          <p:spPr bwMode="auto">
            <a:xfrm>
              <a:off x="1106297" y="2914187"/>
              <a:ext cx="122910" cy="96375"/>
            </a:xfrm>
            <a:custGeom>
              <a:avLst/>
              <a:gdLst>
                <a:gd name="T0" fmla="*/ 2634923 w 3474"/>
                <a:gd name="T1" fmla="*/ 0 h 2724"/>
                <a:gd name="T2" fmla="*/ 1406955 w 3474"/>
                <a:gd name="T3" fmla="*/ 309185 h 2724"/>
                <a:gd name="T4" fmla="*/ 0 w 3474"/>
                <a:gd name="T5" fmla="*/ 2894010 h 2724"/>
                <a:gd name="T6" fmla="*/ 1706128 w 3474"/>
                <a:gd name="T7" fmla="*/ 3408505 h 2724"/>
                <a:gd name="T8" fmla="*/ 2932822 w 3474"/>
                <a:gd name="T9" fmla="*/ 3101831 h 2724"/>
                <a:gd name="T10" fmla="*/ 4317276 w 3474"/>
                <a:gd name="T11" fmla="*/ 907496 h 2724"/>
                <a:gd name="T12" fmla="*/ 4000554 w 3474"/>
                <a:gd name="T13" fmla="*/ 330449 h 2724"/>
                <a:gd name="T14" fmla="*/ 2634923 w 3474"/>
                <a:gd name="T15" fmla="*/ 0 h 27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74" h="2724" extrusionOk="0">
                  <a:moveTo>
                    <a:pt x="2105" y="0"/>
                  </a:moveTo>
                  <a:cubicBezTo>
                    <a:pt x="1765" y="0"/>
                    <a:pt x="1431" y="80"/>
                    <a:pt x="1124" y="247"/>
                  </a:cubicBezTo>
                  <a:cubicBezTo>
                    <a:pt x="407" y="642"/>
                    <a:pt x="11" y="1430"/>
                    <a:pt x="0" y="2312"/>
                  </a:cubicBezTo>
                  <a:cubicBezTo>
                    <a:pt x="429" y="2579"/>
                    <a:pt x="902" y="2723"/>
                    <a:pt x="1363" y="2723"/>
                  </a:cubicBezTo>
                  <a:cubicBezTo>
                    <a:pt x="1703" y="2723"/>
                    <a:pt x="2037" y="2644"/>
                    <a:pt x="2343" y="2478"/>
                  </a:cubicBezTo>
                  <a:cubicBezTo>
                    <a:pt x="2977" y="2131"/>
                    <a:pt x="3359" y="1479"/>
                    <a:pt x="3449" y="725"/>
                  </a:cubicBezTo>
                  <a:cubicBezTo>
                    <a:pt x="3473" y="535"/>
                    <a:pt x="3369" y="347"/>
                    <a:pt x="3196" y="264"/>
                  </a:cubicBezTo>
                  <a:cubicBezTo>
                    <a:pt x="2842" y="92"/>
                    <a:pt x="2470" y="0"/>
                    <a:pt x="2105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6" name="Google Shape;6736;p58"/>
            <p:cNvSpPr>
              <a:spLocks/>
            </p:cNvSpPr>
            <p:nvPr/>
          </p:nvSpPr>
          <p:spPr bwMode="auto">
            <a:xfrm>
              <a:off x="1107040" y="2923032"/>
              <a:ext cx="121318" cy="87849"/>
            </a:xfrm>
            <a:custGeom>
              <a:avLst/>
              <a:gdLst>
                <a:gd name="T0" fmla="*/ 3996807 w 3429"/>
                <a:gd name="T1" fmla="*/ 1238 h 2483"/>
                <a:gd name="T2" fmla="*/ 2667475 w 3429"/>
                <a:gd name="T3" fmla="*/ 2219364 h 2483"/>
                <a:gd name="T4" fmla="*/ 1379431 w 3429"/>
                <a:gd name="T5" fmla="*/ 2557351 h 2483"/>
                <a:gd name="T6" fmla="*/ 17513 w 3429"/>
                <a:gd name="T7" fmla="*/ 2236877 h 2483"/>
                <a:gd name="T8" fmla="*/ 0 w 3429"/>
                <a:gd name="T9" fmla="*/ 2627439 h 2483"/>
                <a:gd name="T10" fmla="*/ 1653555 w 3429"/>
                <a:gd name="T11" fmla="*/ 3108114 h 2483"/>
                <a:gd name="T12" fmla="*/ 2940361 w 3429"/>
                <a:gd name="T13" fmla="*/ 2767650 h 2483"/>
                <a:gd name="T14" fmla="*/ 4269693 w 3429"/>
                <a:gd name="T15" fmla="*/ 543263 h 2483"/>
                <a:gd name="T16" fmla="*/ 3996807 w 3429"/>
                <a:gd name="T17" fmla="*/ 1238 h 24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9" h="2483" extrusionOk="0">
                  <a:moveTo>
                    <a:pt x="3193" y="1"/>
                  </a:moveTo>
                  <a:cubicBezTo>
                    <a:pt x="3119" y="753"/>
                    <a:pt x="2755" y="1412"/>
                    <a:pt x="2131" y="1773"/>
                  </a:cubicBezTo>
                  <a:cubicBezTo>
                    <a:pt x="1813" y="1956"/>
                    <a:pt x="1462" y="2043"/>
                    <a:pt x="1102" y="2043"/>
                  </a:cubicBezTo>
                  <a:cubicBezTo>
                    <a:pt x="738" y="2043"/>
                    <a:pt x="367" y="1954"/>
                    <a:pt x="14" y="1787"/>
                  </a:cubicBezTo>
                  <a:cubicBezTo>
                    <a:pt x="4" y="1888"/>
                    <a:pt x="0" y="1995"/>
                    <a:pt x="0" y="2099"/>
                  </a:cubicBezTo>
                  <a:cubicBezTo>
                    <a:pt x="421" y="2349"/>
                    <a:pt x="877" y="2483"/>
                    <a:pt x="1321" y="2483"/>
                  </a:cubicBezTo>
                  <a:cubicBezTo>
                    <a:pt x="1680" y="2483"/>
                    <a:pt x="2031" y="2395"/>
                    <a:pt x="2349" y="2211"/>
                  </a:cubicBezTo>
                  <a:cubicBezTo>
                    <a:pt x="2974" y="1849"/>
                    <a:pt x="3342" y="1191"/>
                    <a:pt x="3411" y="434"/>
                  </a:cubicBezTo>
                  <a:cubicBezTo>
                    <a:pt x="3428" y="261"/>
                    <a:pt x="3342" y="91"/>
                    <a:pt x="3193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7" name="Google Shape;6737;p58"/>
            <p:cNvSpPr>
              <a:spLocks/>
            </p:cNvSpPr>
            <p:nvPr/>
          </p:nvSpPr>
          <p:spPr bwMode="auto">
            <a:xfrm>
              <a:off x="1079302" y="2787771"/>
              <a:ext cx="32691" cy="306002"/>
            </a:xfrm>
            <a:custGeom>
              <a:avLst/>
              <a:gdLst>
                <a:gd name="T0" fmla="*/ 578284 w 924"/>
                <a:gd name="T1" fmla="*/ 0 h 8649"/>
                <a:gd name="T2" fmla="*/ 1238 w 924"/>
                <a:gd name="T3" fmla="*/ 578322 h 8649"/>
                <a:gd name="T4" fmla="*/ 1238 w 924"/>
                <a:gd name="T5" fmla="*/ 10826364 h 8649"/>
                <a:gd name="T6" fmla="*/ 1155365 w 924"/>
                <a:gd name="T7" fmla="*/ 10826364 h 8649"/>
                <a:gd name="T8" fmla="*/ 1155365 w 924"/>
                <a:gd name="T9" fmla="*/ 578322 h 8649"/>
                <a:gd name="T10" fmla="*/ 578284 w 924"/>
                <a:gd name="T11" fmla="*/ 0 h 86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24" h="8649" extrusionOk="0">
                  <a:moveTo>
                    <a:pt x="462" y="0"/>
                  </a:moveTo>
                  <a:cubicBezTo>
                    <a:pt x="209" y="0"/>
                    <a:pt x="1" y="208"/>
                    <a:pt x="1" y="462"/>
                  </a:cubicBezTo>
                  <a:lnTo>
                    <a:pt x="1" y="8649"/>
                  </a:lnTo>
                  <a:lnTo>
                    <a:pt x="923" y="8649"/>
                  </a:lnTo>
                  <a:lnTo>
                    <a:pt x="923" y="462"/>
                  </a:lnTo>
                  <a:cubicBezTo>
                    <a:pt x="923" y="208"/>
                    <a:pt x="715" y="0"/>
                    <a:pt x="462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8" name="Google Shape;6738;p58"/>
            <p:cNvSpPr>
              <a:spLocks/>
            </p:cNvSpPr>
            <p:nvPr/>
          </p:nvSpPr>
          <p:spPr bwMode="auto">
            <a:xfrm>
              <a:off x="902787" y="3053304"/>
              <a:ext cx="385713" cy="118841"/>
            </a:xfrm>
            <a:custGeom>
              <a:avLst/>
              <a:gdLst>
                <a:gd name="T0" fmla="*/ 6823285 w 10902"/>
                <a:gd name="T1" fmla="*/ 0 h 3359"/>
                <a:gd name="T2" fmla="*/ 6093501 w 10902"/>
                <a:gd name="T3" fmla="*/ 160235 h 3359"/>
                <a:gd name="T4" fmla="*/ 5880690 w 10902"/>
                <a:gd name="T5" fmla="*/ 255337 h 3359"/>
                <a:gd name="T6" fmla="*/ 5152180 w 10902"/>
                <a:gd name="T7" fmla="*/ 413060 h 3359"/>
                <a:gd name="T8" fmla="*/ 4842994 w 10902"/>
                <a:gd name="T9" fmla="*/ 385534 h 3359"/>
                <a:gd name="T10" fmla="*/ 4642743 w 10902"/>
                <a:gd name="T11" fmla="*/ 351747 h 3359"/>
                <a:gd name="T12" fmla="*/ 4338546 w 10902"/>
                <a:gd name="T13" fmla="*/ 324186 h 3359"/>
                <a:gd name="T14" fmla="*/ 3193189 w 10902"/>
                <a:gd name="T15" fmla="*/ 749806 h 3359"/>
                <a:gd name="T16" fmla="*/ 2992938 w 10902"/>
                <a:gd name="T17" fmla="*/ 920018 h 3359"/>
                <a:gd name="T18" fmla="*/ 2145480 w 10902"/>
                <a:gd name="T19" fmla="*/ 1319316 h 3359"/>
                <a:gd name="T20" fmla="*/ 2029080 w 10902"/>
                <a:gd name="T21" fmla="*/ 1336864 h 3359"/>
                <a:gd name="T22" fmla="*/ 692210 w 10902"/>
                <a:gd name="T23" fmla="*/ 2413332 h 3359"/>
                <a:gd name="T24" fmla="*/ 560773 w 10902"/>
                <a:gd name="T25" fmla="*/ 2735041 h 3359"/>
                <a:gd name="T26" fmla="*/ 330449 w 10902"/>
                <a:gd name="T27" fmla="*/ 3139362 h 3359"/>
                <a:gd name="T28" fmla="*/ 326699 w 10902"/>
                <a:gd name="T29" fmla="*/ 3148101 h 3359"/>
                <a:gd name="T30" fmla="*/ 859947 w 10902"/>
                <a:gd name="T31" fmla="*/ 4203341 h 3359"/>
                <a:gd name="T32" fmla="*/ 12786588 w 10902"/>
                <a:gd name="T33" fmla="*/ 4203341 h 3359"/>
                <a:gd name="T34" fmla="*/ 13319835 w 10902"/>
                <a:gd name="T35" fmla="*/ 3148101 h 3359"/>
                <a:gd name="T36" fmla="*/ 13316085 w 10902"/>
                <a:gd name="T37" fmla="*/ 3139362 h 3359"/>
                <a:gd name="T38" fmla="*/ 13089511 w 10902"/>
                <a:gd name="T39" fmla="*/ 2743815 h 3359"/>
                <a:gd name="T40" fmla="*/ 12954324 w 10902"/>
                <a:gd name="T41" fmla="*/ 2413332 h 3359"/>
                <a:gd name="T42" fmla="*/ 11622479 w 10902"/>
                <a:gd name="T43" fmla="*/ 1336864 h 3359"/>
                <a:gd name="T44" fmla="*/ 11499781 w 10902"/>
                <a:gd name="T45" fmla="*/ 1319316 h 3359"/>
                <a:gd name="T46" fmla="*/ 10657383 w 10902"/>
                <a:gd name="T47" fmla="*/ 920018 h 3359"/>
                <a:gd name="T48" fmla="*/ 10457096 w 10902"/>
                <a:gd name="T49" fmla="*/ 749806 h 3359"/>
                <a:gd name="T50" fmla="*/ 9307988 w 10902"/>
                <a:gd name="T51" fmla="*/ 324186 h 3359"/>
                <a:gd name="T52" fmla="*/ 9003791 w 10902"/>
                <a:gd name="T53" fmla="*/ 351747 h 3359"/>
                <a:gd name="T54" fmla="*/ 8803540 w 10902"/>
                <a:gd name="T55" fmla="*/ 385534 h 3359"/>
                <a:gd name="T56" fmla="*/ 8493080 w 10902"/>
                <a:gd name="T57" fmla="*/ 413060 h 3359"/>
                <a:gd name="T58" fmla="*/ 7765844 w 10902"/>
                <a:gd name="T59" fmla="*/ 255337 h 3359"/>
                <a:gd name="T60" fmla="*/ 7553033 w 10902"/>
                <a:gd name="T61" fmla="*/ 160235 h 3359"/>
                <a:gd name="T62" fmla="*/ 6823285 w 10902"/>
                <a:gd name="T63" fmla="*/ 0 h 335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902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8" y="379"/>
                    <a:pt x="2551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0215" y="3358"/>
                  </a:lnTo>
                  <a:cubicBezTo>
                    <a:pt x="10648" y="3358"/>
                    <a:pt x="10902" y="2865"/>
                    <a:pt x="10641" y="2515"/>
                  </a:cubicBezTo>
                  <a:cubicBezTo>
                    <a:pt x="10641" y="2515"/>
                    <a:pt x="10638" y="2511"/>
                    <a:pt x="10638" y="2508"/>
                  </a:cubicBezTo>
                  <a:cubicBezTo>
                    <a:pt x="10565" y="2410"/>
                    <a:pt x="10503" y="2303"/>
                    <a:pt x="10457" y="2192"/>
                  </a:cubicBezTo>
                  <a:lnTo>
                    <a:pt x="10349" y="1928"/>
                  </a:lnTo>
                  <a:cubicBezTo>
                    <a:pt x="10165" y="1477"/>
                    <a:pt x="9763" y="1151"/>
                    <a:pt x="9285" y="1068"/>
                  </a:cubicBezTo>
                  <a:lnTo>
                    <a:pt x="9187" y="1054"/>
                  </a:lnTo>
                  <a:cubicBezTo>
                    <a:pt x="8937" y="1009"/>
                    <a:pt x="8705" y="902"/>
                    <a:pt x="8514" y="735"/>
                  </a:cubicBezTo>
                  <a:lnTo>
                    <a:pt x="8354" y="599"/>
                  </a:lnTo>
                  <a:cubicBezTo>
                    <a:pt x="8095" y="379"/>
                    <a:pt x="7770" y="259"/>
                    <a:pt x="7436" y="259"/>
                  </a:cubicBezTo>
                  <a:cubicBezTo>
                    <a:pt x="7355" y="259"/>
                    <a:pt x="7274" y="266"/>
                    <a:pt x="7193" y="281"/>
                  </a:cubicBezTo>
                  <a:lnTo>
                    <a:pt x="7033" y="308"/>
                  </a:lnTo>
                  <a:cubicBezTo>
                    <a:pt x="6951" y="322"/>
                    <a:pt x="6868" y="330"/>
                    <a:pt x="6785" y="330"/>
                  </a:cubicBezTo>
                  <a:cubicBezTo>
                    <a:pt x="6586" y="330"/>
                    <a:pt x="6388" y="288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59" name="Google Shape;6739;p58"/>
            <p:cNvSpPr>
              <a:spLocks/>
            </p:cNvSpPr>
            <p:nvPr/>
          </p:nvSpPr>
          <p:spPr bwMode="auto">
            <a:xfrm>
              <a:off x="902787" y="3053304"/>
              <a:ext cx="220983" cy="118841"/>
            </a:xfrm>
            <a:custGeom>
              <a:avLst/>
              <a:gdLst>
                <a:gd name="T0" fmla="*/ 6823230 w 6246"/>
                <a:gd name="T1" fmla="*/ 0 h 3359"/>
                <a:gd name="T2" fmla="*/ 6093449 w 6246"/>
                <a:gd name="T3" fmla="*/ 160235 h 3359"/>
                <a:gd name="T4" fmla="*/ 5880674 w 6246"/>
                <a:gd name="T5" fmla="*/ 255337 h 3359"/>
                <a:gd name="T6" fmla="*/ 5152166 w 6246"/>
                <a:gd name="T7" fmla="*/ 413060 h 3359"/>
                <a:gd name="T8" fmla="*/ 4842981 w 6246"/>
                <a:gd name="T9" fmla="*/ 385534 h 3359"/>
                <a:gd name="T10" fmla="*/ 4642695 w 6246"/>
                <a:gd name="T11" fmla="*/ 351747 h 3359"/>
                <a:gd name="T12" fmla="*/ 4338534 w 6246"/>
                <a:gd name="T13" fmla="*/ 324186 h 3359"/>
                <a:gd name="T14" fmla="*/ 3188191 w 6246"/>
                <a:gd name="T15" fmla="*/ 749806 h 3359"/>
                <a:gd name="T16" fmla="*/ 2992894 w 6246"/>
                <a:gd name="T17" fmla="*/ 920018 h 3359"/>
                <a:gd name="T18" fmla="*/ 2145474 w 6246"/>
                <a:gd name="T19" fmla="*/ 1319316 h 3359"/>
                <a:gd name="T20" fmla="*/ 2029074 w 6246"/>
                <a:gd name="T21" fmla="*/ 1336864 h 3359"/>
                <a:gd name="T22" fmla="*/ 692208 w 6246"/>
                <a:gd name="T23" fmla="*/ 2413332 h 3359"/>
                <a:gd name="T24" fmla="*/ 560772 w 6246"/>
                <a:gd name="T25" fmla="*/ 2735041 h 3359"/>
                <a:gd name="T26" fmla="*/ 330448 w 6246"/>
                <a:gd name="T27" fmla="*/ 3139362 h 3359"/>
                <a:gd name="T28" fmla="*/ 326698 w 6246"/>
                <a:gd name="T29" fmla="*/ 3148101 h 3359"/>
                <a:gd name="T30" fmla="*/ 859944 w 6246"/>
                <a:gd name="T31" fmla="*/ 4203341 h 3359"/>
                <a:gd name="T32" fmla="*/ 1420716 w 6246"/>
                <a:gd name="T33" fmla="*/ 4203341 h 3359"/>
                <a:gd name="T34" fmla="*/ 1425740 w 6246"/>
                <a:gd name="T35" fmla="*/ 3426010 h 3359"/>
                <a:gd name="T36" fmla="*/ 1429490 w 6246"/>
                <a:gd name="T37" fmla="*/ 3412247 h 3359"/>
                <a:gd name="T38" fmla="*/ 1659814 w 6246"/>
                <a:gd name="T39" fmla="*/ 3012915 h 3359"/>
                <a:gd name="T40" fmla="*/ 1789976 w 6246"/>
                <a:gd name="T41" fmla="*/ 2687491 h 3359"/>
                <a:gd name="T42" fmla="*/ 3123092 w 6246"/>
                <a:gd name="T43" fmla="*/ 1614737 h 3359"/>
                <a:gd name="T44" fmla="*/ 3244516 w 6246"/>
                <a:gd name="T45" fmla="*/ 1593474 h 3359"/>
                <a:gd name="T46" fmla="*/ 4086912 w 6246"/>
                <a:gd name="T47" fmla="*/ 1192903 h 3359"/>
                <a:gd name="T48" fmla="*/ 4287198 w 6246"/>
                <a:gd name="T49" fmla="*/ 1023929 h 3359"/>
                <a:gd name="T50" fmla="*/ 5438814 w 6246"/>
                <a:gd name="T51" fmla="*/ 598344 h 3359"/>
                <a:gd name="T52" fmla="*/ 5741737 w 6246"/>
                <a:gd name="T53" fmla="*/ 624632 h 3359"/>
                <a:gd name="T54" fmla="*/ 5941987 w 6246"/>
                <a:gd name="T55" fmla="*/ 659658 h 3359"/>
                <a:gd name="T56" fmla="*/ 6251172 w 6246"/>
                <a:gd name="T57" fmla="*/ 687219 h 3359"/>
                <a:gd name="T58" fmla="*/ 6979680 w 6246"/>
                <a:gd name="T59" fmla="*/ 529495 h 3359"/>
                <a:gd name="T60" fmla="*/ 7192491 w 6246"/>
                <a:gd name="T61" fmla="*/ 433085 h 3359"/>
                <a:gd name="T62" fmla="*/ 7817123 w 6246"/>
                <a:gd name="T63" fmla="*/ 276635 h 3359"/>
                <a:gd name="T64" fmla="*/ 7765787 w 6246"/>
                <a:gd name="T65" fmla="*/ 255337 h 3359"/>
                <a:gd name="T66" fmla="*/ 7552977 w 6246"/>
                <a:gd name="T67" fmla="*/ 160235 h 3359"/>
                <a:gd name="T68" fmla="*/ 6823230 w 6246"/>
                <a:gd name="T69" fmla="*/ 0 h 335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246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7" y="379"/>
                    <a:pt x="2547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135" y="3358"/>
                  </a:lnTo>
                  <a:cubicBezTo>
                    <a:pt x="1010" y="3184"/>
                    <a:pt x="990" y="2934"/>
                    <a:pt x="1139" y="2737"/>
                  </a:cubicBezTo>
                  <a:cubicBezTo>
                    <a:pt x="1139" y="2734"/>
                    <a:pt x="1142" y="2730"/>
                    <a:pt x="1142" y="2726"/>
                  </a:cubicBezTo>
                  <a:cubicBezTo>
                    <a:pt x="1219" y="2629"/>
                    <a:pt x="1277" y="2522"/>
                    <a:pt x="1326" y="2407"/>
                  </a:cubicBezTo>
                  <a:lnTo>
                    <a:pt x="1430" y="2147"/>
                  </a:lnTo>
                  <a:cubicBezTo>
                    <a:pt x="1614" y="1696"/>
                    <a:pt x="2016" y="1373"/>
                    <a:pt x="2495" y="1290"/>
                  </a:cubicBezTo>
                  <a:lnTo>
                    <a:pt x="2592" y="1273"/>
                  </a:lnTo>
                  <a:cubicBezTo>
                    <a:pt x="2842" y="1227"/>
                    <a:pt x="3075" y="1120"/>
                    <a:pt x="3265" y="953"/>
                  </a:cubicBezTo>
                  <a:lnTo>
                    <a:pt x="3425" y="818"/>
                  </a:lnTo>
                  <a:cubicBezTo>
                    <a:pt x="3685" y="597"/>
                    <a:pt x="4011" y="478"/>
                    <a:pt x="4345" y="478"/>
                  </a:cubicBezTo>
                  <a:cubicBezTo>
                    <a:pt x="4425" y="478"/>
                    <a:pt x="4506" y="485"/>
                    <a:pt x="4587" y="499"/>
                  </a:cubicBezTo>
                  <a:lnTo>
                    <a:pt x="4747" y="527"/>
                  </a:lnTo>
                  <a:cubicBezTo>
                    <a:pt x="4829" y="542"/>
                    <a:pt x="4912" y="549"/>
                    <a:pt x="4994" y="549"/>
                  </a:cubicBezTo>
                  <a:cubicBezTo>
                    <a:pt x="5194" y="549"/>
                    <a:pt x="5391" y="506"/>
                    <a:pt x="5576" y="423"/>
                  </a:cubicBezTo>
                  <a:lnTo>
                    <a:pt x="5746" y="346"/>
                  </a:lnTo>
                  <a:cubicBezTo>
                    <a:pt x="5906" y="274"/>
                    <a:pt x="6075" y="232"/>
                    <a:pt x="6245" y="221"/>
                  </a:cubicBezTo>
                  <a:cubicBezTo>
                    <a:pt x="6231" y="215"/>
                    <a:pt x="6218" y="211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60" name="Google Shape;6740;p58"/>
            <p:cNvSpPr>
              <a:spLocks/>
            </p:cNvSpPr>
            <p:nvPr/>
          </p:nvSpPr>
          <p:spPr bwMode="auto">
            <a:xfrm>
              <a:off x="1023789" y="3108144"/>
              <a:ext cx="11711" cy="23598"/>
            </a:xfrm>
            <a:custGeom>
              <a:avLst/>
              <a:gdLst>
                <a:gd name="T0" fmla="*/ 210303 w 331"/>
                <a:gd name="T1" fmla="*/ 0 h 667"/>
                <a:gd name="T2" fmla="*/ 1238 w 331"/>
                <a:gd name="T3" fmla="*/ 205271 h 667"/>
                <a:gd name="T4" fmla="*/ 1238 w 331"/>
                <a:gd name="T5" fmla="*/ 629610 h 667"/>
                <a:gd name="T6" fmla="*/ 210303 w 331"/>
                <a:gd name="T7" fmla="*/ 833643 h 667"/>
                <a:gd name="T8" fmla="*/ 414343 w 331"/>
                <a:gd name="T9" fmla="*/ 629610 h 667"/>
                <a:gd name="T10" fmla="*/ 414343 w 331"/>
                <a:gd name="T11" fmla="*/ 205271 h 667"/>
                <a:gd name="T12" fmla="*/ 210303 w 331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1" h="667" extrusionOk="0">
                  <a:moveTo>
                    <a:pt x="168" y="0"/>
                  </a:moveTo>
                  <a:cubicBezTo>
                    <a:pt x="74" y="0"/>
                    <a:pt x="1" y="73"/>
                    <a:pt x="1" y="164"/>
                  </a:cubicBezTo>
                  <a:lnTo>
                    <a:pt x="1" y="503"/>
                  </a:lnTo>
                  <a:cubicBezTo>
                    <a:pt x="1" y="593"/>
                    <a:pt x="74" y="666"/>
                    <a:pt x="168" y="666"/>
                  </a:cubicBezTo>
                  <a:cubicBezTo>
                    <a:pt x="258" y="666"/>
                    <a:pt x="331" y="593"/>
                    <a:pt x="331" y="503"/>
                  </a:cubicBezTo>
                  <a:lnTo>
                    <a:pt x="331" y="164"/>
                  </a:lnTo>
                  <a:cubicBezTo>
                    <a:pt x="331" y="73"/>
                    <a:pt x="258" y="0"/>
                    <a:pt x="168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61" name="Google Shape;6741;p58"/>
            <p:cNvSpPr>
              <a:spLocks/>
            </p:cNvSpPr>
            <p:nvPr/>
          </p:nvSpPr>
          <p:spPr bwMode="auto">
            <a:xfrm>
              <a:off x="1156149" y="3108144"/>
              <a:ext cx="11569" cy="23598"/>
            </a:xfrm>
            <a:custGeom>
              <a:avLst/>
              <a:gdLst>
                <a:gd name="T0" fmla="*/ 204032 w 327"/>
                <a:gd name="T1" fmla="*/ 0 h 667"/>
                <a:gd name="T2" fmla="*/ 0 w 327"/>
                <a:gd name="T3" fmla="*/ 205271 h 667"/>
                <a:gd name="T4" fmla="*/ 0 w 327"/>
                <a:gd name="T5" fmla="*/ 629610 h 667"/>
                <a:gd name="T6" fmla="*/ 204032 w 327"/>
                <a:gd name="T7" fmla="*/ 833643 h 667"/>
                <a:gd name="T8" fmla="*/ 409302 w 327"/>
                <a:gd name="T9" fmla="*/ 629610 h 667"/>
                <a:gd name="T10" fmla="*/ 409302 w 327"/>
                <a:gd name="T11" fmla="*/ 205271 h 667"/>
                <a:gd name="T12" fmla="*/ 204032 w 327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7" h="667" extrusionOk="0">
                  <a:moveTo>
                    <a:pt x="163" y="0"/>
                  </a:moveTo>
                  <a:cubicBezTo>
                    <a:pt x="74" y="0"/>
                    <a:pt x="0" y="73"/>
                    <a:pt x="0" y="164"/>
                  </a:cubicBezTo>
                  <a:lnTo>
                    <a:pt x="0" y="503"/>
                  </a:lnTo>
                  <a:cubicBezTo>
                    <a:pt x="0" y="593"/>
                    <a:pt x="74" y="666"/>
                    <a:pt x="163" y="666"/>
                  </a:cubicBezTo>
                  <a:cubicBezTo>
                    <a:pt x="253" y="666"/>
                    <a:pt x="327" y="593"/>
                    <a:pt x="327" y="503"/>
                  </a:cubicBezTo>
                  <a:lnTo>
                    <a:pt x="327" y="164"/>
                  </a:lnTo>
                  <a:cubicBezTo>
                    <a:pt x="327" y="73"/>
                    <a:pt x="253" y="0"/>
                    <a:pt x="16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62" name="Google Shape;6742;p58"/>
            <p:cNvSpPr>
              <a:spLocks/>
            </p:cNvSpPr>
            <p:nvPr/>
          </p:nvSpPr>
          <p:spPr bwMode="auto">
            <a:xfrm>
              <a:off x="1072933" y="3119254"/>
              <a:ext cx="45676" cy="18893"/>
            </a:xfrm>
            <a:custGeom>
              <a:avLst/>
              <a:gdLst>
                <a:gd name="T0" fmla="*/ 231564 w 1291"/>
                <a:gd name="T1" fmla="*/ 0 h 534"/>
                <a:gd name="T2" fmla="*/ 96376 w 1291"/>
                <a:gd name="T3" fmla="*/ 50063 h 534"/>
                <a:gd name="T4" fmla="*/ 77624 w 1291"/>
                <a:gd name="T5" fmla="*/ 341737 h 534"/>
                <a:gd name="T6" fmla="*/ 807379 w 1291"/>
                <a:gd name="T7" fmla="*/ 667199 h 534"/>
                <a:gd name="T8" fmla="*/ 1542193 w 1291"/>
                <a:gd name="T9" fmla="*/ 341737 h 534"/>
                <a:gd name="T10" fmla="*/ 1519656 w 1291"/>
                <a:gd name="T11" fmla="*/ 50063 h 534"/>
                <a:gd name="T12" fmla="*/ 1388218 w 1291"/>
                <a:gd name="T13" fmla="*/ 0 h 534"/>
                <a:gd name="T14" fmla="*/ 1233004 w 1291"/>
                <a:gd name="T15" fmla="*/ 72600 h 534"/>
                <a:gd name="T16" fmla="*/ 807379 w 1291"/>
                <a:gd name="T17" fmla="*/ 254100 h 534"/>
                <a:gd name="T18" fmla="*/ 386813 w 1291"/>
                <a:gd name="T19" fmla="*/ 72600 h 534"/>
                <a:gd name="T20" fmla="*/ 231564 w 1291"/>
                <a:gd name="T21" fmla="*/ 0 h 5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91" h="534" extrusionOk="0">
                  <a:moveTo>
                    <a:pt x="185" y="0"/>
                  </a:moveTo>
                  <a:cubicBezTo>
                    <a:pt x="146" y="0"/>
                    <a:pt x="108" y="13"/>
                    <a:pt x="77" y="40"/>
                  </a:cubicBezTo>
                  <a:cubicBezTo>
                    <a:pt x="7" y="99"/>
                    <a:pt x="0" y="203"/>
                    <a:pt x="62" y="273"/>
                  </a:cubicBezTo>
                  <a:cubicBezTo>
                    <a:pt x="205" y="439"/>
                    <a:pt x="420" y="533"/>
                    <a:pt x="645" y="533"/>
                  </a:cubicBezTo>
                  <a:cubicBezTo>
                    <a:pt x="874" y="533"/>
                    <a:pt x="1086" y="439"/>
                    <a:pt x="1232" y="273"/>
                  </a:cubicBezTo>
                  <a:cubicBezTo>
                    <a:pt x="1291" y="203"/>
                    <a:pt x="1284" y="99"/>
                    <a:pt x="1214" y="40"/>
                  </a:cubicBezTo>
                  <a:cubicBezTo>
                    <a:pt x="1184" y="13"/>
                    <a:pt x="1147" y="0"/>
                    <a:pt x="1109" y="0"/>
                  </a:cubicBezTo>
                  <a:cubicBezTo>
                    <a:pt x="1063" y="0"/>
                    <a:pt x="1017" y="19"/>
                    <a:pt x="985" y="58"/>
                  </a:cubicBezTo>
                  <a:cubicBezTo>
                    <a:pt x="902" y="151"/>
                    <a:pt x="777" y="203"/>
                    <a:pt x="645" y="203"/>
                  </a:cubicBezTo>
                  <a:cubicBezTo>
                    <a:pt x="514" y="203"/>
                    <a:pt x="392" y="151"/>
                    <a:pt x="309" y="58"/>
                  </a:cubicBezTo>
                  <a:cubicBezTo>
                    <a:pt x="277" y="19"/>
                    <a:pt x="231" y="0"/>
                    <a:pt x="185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63" name="Google Shape;6743;p58"/>
            <p:cNvSpPr>
              <a:spLocks/>
            </p:cNvSpPr>
            <p:nvPr/>
          </p:nvSpPr>
          <p:spPr bwMode="auto">
            <a:xfrm>
              <a:off x="889023" y="2782004"/>
              <a:ext cx="406587" cy="396008"/>
            </a:xfrm>
            <a:custGeom>
              <a:avLst/>
              <a:gdLst>
                <a:gd name="T0" fmla="*/ 3101836 w 11492"/>
                <a:gd name="T1" fmla="*/ 5303634 h 11193"/>
                <a:gd name="T2" fmla="*/ 1711118 w 11492"/>
                <a:gd name="T3" fmla="*/ 6390153 h 11193"/>
                <a:gd name="T4" fmla="*/ 618372 w 11492"/>
                <a:gd name="T5" fmla="*/ 4364827 h 11193"/>
                <a:gd name="T6" fmla="*/ 3063024 w 11492"/>
                <a:gd name="T7" fmla="*/ 6088468 h 11193"/>
                <a:gd name="T8" fmla="*/ 2224341 w 11492"/>
                <a:gd name="T9" fmla="*/ 6600452 h 11193"/>
                <a:gd name="T10" fmla="*/ 7686978 w 11492"/>
                <a:gd name="T11" fmla="*/ 782322 h 11193"/>
                <a:gd name="T12" fmla="*/ 6945944 w 11492"/>
                <a:gd name="T13" fmla="*/ 9428125 h 11193"/>
                <a:gd name="T14" fmla="*/ 4881804 w 11492"/>
                <a:gd name="T15" fmla="*/ 7569297 h 11193"/>
                <a:gd name="T16" fmla="*/ 5669150 w 11492"/>
                <a:gd name="T17" fmla="*/ 9806160 h 11193"/>
                <a:gd name="T18" fmla="*/ 3479836 w 11492"/>
                <a:gd name="T19" fmla="*/ 10249259 h 11193"/>
                <a:gd name="T20" fmla="*/ 4742866 w 11492"/>
                <a:gd name="T21" fmla="*/ 7608073 h 11193"/>
                <a:gd name="T22" fmla="*/ 7961102 w 11492"/>
                <a:gd name="T23" fmla="*/ 9945097 h 11193"/>
                <a:gd name="T24" fmla="*/ 9791133 w 11492"/>
                <a:gd name="T25" fmla="*/ 10130347 h 11193"/>
                <a:gd name="T26" fmla="*/ 13254729 w 11492"/>
                <a:gd name="T27" fmla="*/ 12090574 h 11193"/>
                <a:gd name="T28" fmla="*/ 13690328 w 11492"/>
                <a:gd name="T29" fmla="*/ 13341079 h 11193"/>
                <a:gd name="T30" fmla="*/ 982609 w 11492"/>
                <a:gd name="T31" fmla="*/ 12871658 h 11193"/>
                <a:gd name="T32" fmla="*/ 3926720 w 11492"/>
                <a:gd name="T33" fmla="*/ 10418234 h 11193"/>
                <a:gd name="T34" fmla="*/ 5571501 w 11492"/>
                <a:gd name="T35" fmla="*/ 10195446 h 11193"/>
                <a:gd name="T36" fmla="*/ 7313931 w 11492"/>
                <a:gd name="T37" fmla="*/ 0 h 11193"/>
                <a:gd name="T38" fmla="*/ 5664162 w 11492"/>
                <a:gd name="T39" fmla="*/ 863696 h 11193"/>
                <a:gd name="T40" fmla="*/ 4409905 w 11492"/>
                <a:gd name="T41" fmla="*/ 699710 h 11193"/>
                <a:gd name="T42" fmla="*/ 6532847 w 11492"/>
                <a:gd name="T43" fmla="*/ 2557300 h 11193"/>
                <a:gd name="T44" fmla="*/ 4376082 w 11492"/>
                <a:gd name="T45" fmla="*/ 1984003 h 11193"/>
                <a:gd name="T46" fmla="*/ 6485296 w 11492"/>
                <a:gd name="T47" fmla="*/ 3647569 h 11193"/>
                <a:gd name="T48" fmla="*/ 2846463 w 11492"/>
                <a:gd name="T49" fmla="*/ 1550916 h 11193"/>
                <a:gd name="T50" fmla="*/ 4009333 w 11492"/>
                <a:gd name="T51" fmla="*/ 707246 h 11193"/>
                <a:gd name="T52" fmla="*/ 2885275 w 11492"/>
                <a:gd name="T53" fmla="*/ 812395 h 11193"/>
                <a:gd name="T54" fmla="*/ 5259839 w 11492"/>
                <a:gd name="T55" fmla="*/ 4338540 h 11193"/>
                <a:gd name="T56" fmla="*/ 6320072 w 11492"/>
                <a:gd name="T57" fmla="*/ 9649674 h 11193"/>
                <a:gd name="T58" fmla="*/ 4530056 w 11492"/>
                <a:gd name="T59" fmla="*/ 7257599 h 11193"/>
                <a:gd name="T60" fmla="*/ 3532410 w 11492"/>
                <a:gd name="T61" fmla="*/ 5580270 h 11193"/>
                <a:gd name="T62" fmla="*/ 1930191 w 11492"/>
                <a:gd name="T63" fmla="*/ 3194457 h 11193"/>
                <a:gd name="T64" fmla="*/ 187762 w 11492"/>
                <a:gd name="T65" fmla="*/ 4906813 h 11193"/>
                <a:gd name="T66" fmla="*/ 1851329 w 11492"/>
                <a:gd name="T67" fmla="*/ 6788213 h 11193"/>
                <a:gd name="T68" fmla="*/ 2336991 w 11492"/>
                <a:gd name="T69" fmla="*/ 9336739 h 11193"/>
                <a:gd name="T70" fmla="*/ 996372 w 11492"/>
                <a:gd name="T71" fmla="*/ 11934124 h 11193"/>
                <a:gd name="T72" fmla="*/ 13277266 w 11492"/>
                <a:gd name="T73" fmla="*/ 14010751 h 11193"/>
                <a:gd name="T74" fmla="*/ 12148184 w 11492"/>
                <a:gd name="T75" fmla="*/ 10734955 h 11193"/>
                <a:gd name="T76" fmla="*/ 9459445 w 11492"/>
                <a:gd name="T77" fmla="*/ 9744811 h 11193"/>
                <a:gd name="T78" fmla="*/ 8100040 w 11492"/>
                <a:gd name="T79" fmla="*/ 9554538 h 11193"/>
                <a:gd name="T80" fmla="*/ 9573334 w 11492"/>
                <a:gd name="T81" fmla="*/ 8086269 h 11193"/>
                <a:gd name="T82" fmla="*/ 9355534 w 11492"/>
                <a:gd name="T83" fmla="*/ 7887221 h 11193"/>
                <a:gd name="T84" fmla="*/ 10358204 w 11492"/>
                <a:gd name="T85" fmla="*/ 6331316 h 11193"/>
                <a:gd name="T86" fmla="*/ 10154167 w 11492"/>
                <a:gd name="T87" fmla="*/ 5975818 h 11193"/>
                <a:gd name="T88" fmla="*/ 9172797 w 11492"/>
                <a:gd name="T89" fmla="*/ 5180972 h 11193"/>
                <a:gd name="T90" fmla="*/ 11787662 w 11492"/>
                <a:gd name="T91" fmla="*/ 5515171 h 11193"/>
                <a:gd name="T92" fmla="*/ 9972632 w 11492"/>
                <a:gd name="T93" fmla="*/ 8038683 h 11193"/>
                <a:gd name="T94" fmla="*/ 10762491 w 11492"/>
                <a:gd name="T95" fmla="*/ 7934807 h 11193"/>
                <a:gd name="T96" fmla="*/ 10358204 w 11492"/>
                <a:gd name="T97" fmla="*/ 4461202 h 11193"/>
                <a:gd name="T98" fmla="*/ 8100040 w 11492"/>
                <a:gd name="T99" fmla="*/ 782322 h 111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492" h="11193" extrusionOk="0">
                  <a:moveTo>
                    <a:pt x="1543" y="2881"/>
                  </a:moveTo>
                  <a:cubicBezTo>
                    <a:pt x="1608" y="2881"/>
                    <a:pt x="1671" y="2913"/>
                    <a:pt x="1708" y="2970"/>
                  </a:cubicBezTo>
                  <a:lnTo>
                    <a:pt x="2478" y="4237"/>
                  </a:lnTo>
                  <a:cubicBezTo>
                    <a:pt x="2534" y="4326"/>
                    <a:pt x="2503" y="4445"/>
                    <a:pt x="2415" y="4500"/>
                  </a:cubicBezTo>
                  <a:lnTo>
                    <a:pt x="1465" y="5079"/>
                  </a:lnTo>
                  <a:cubicBezTo>
                    <a:pt x="1435" y="5097"/>
                    <a:pt x="1401" y="5105"/>
                    <a:pt x="1367" y="5105"/>
                  </a:cubicBezTo>
                  <a:cubicBezTo>
                    <a:pt x="1302" y="5105"/>
                    <a:pt x="1238" y="5073"/>
                    <a:pt x="1201" y="5013"/>
                  </a:cubicBezTo>
                  <a:lnTo>
                    <a:pt x="431" y="3747"/>
                  </a:lnTo>
                  <a:cubicBezTo>
                    <a:pt x="375" y="3660"/>
                    <a:pt x="407" y="3542"/>
                    <a:pt x="494" y="3487"/>
                  </a:cubicBezTo>
                  <a:lnTo>
                    <a:pt x="1444" y="2908"/>
                  </a:lnTo>
                  <a:cubicBezTo>
                    <a:pt x="1475" y="2890"/>
                    <a:pt x="1509" y="2881"/>
                    <a:pt x="1543" y="2881"/>
                  </a:cubicBezTo>
                  <a:close/>
                  <a:moveTo>
                    <a:pt x="2447" y="4864"/>
                  </a:moveTo>
                  <a:lnTo>
                    <a:pt x="3176" y="6064"/>
                  </a:lnTo>
                  <a:lnTo>
                    <a:pt x="2506" y="6474"/>
                  </a:lnTo>
                  <a:lnTo>
                    <a:pt x="1777" y="5273"/>
                  </a:lnTo>
                  <a:lnTo>
                    <a:pt x="2447" y="4864"/>
                  </a:lnTo>
                  <a:close/>
                  <a:moveTo>
                    <a:pt x="5843" y="330"/>
                  </a:moveTo>
                  <a:cubicBezTo>
                    <a:pt x="6007" y="330"/>
                    <a:pt x="6141" y="461"/>
                    <a:pt x="6141" y="625"/>
                  </a:cubicBezTo>
                  <a:lnTo>
                    <a:pt x="6141" y="7532"/>
                  </a:lnTo>
                  <a:cubicBezTo>
                    <a:pt x="6045" y="7515"/>
                    <a:pt x="5944" y="7505"/>
                    <a:pt x="5843" y="7505"/>
                  </a:cubicBezTo>
                  <a:cubicBezTo>
                    <a:pt x="5743" y="7505"/>
                    <a:pt x="5646" y="7515"/>
                    <a:pt x="5549" y="7532"/>
                  </a:cubicBezTo>
                  <a:lnTo>
                    <a:pt x="5549" y="625"/>
                  </a:lnTo>
                  <a:cubicBezTo>
                    <a:pt x="5549" y="461"/>
                    <a:pt x="5680" y="330"/>
                    <a:pt x="5843" y="330"/>
                  </a:cubicBezTo>
                  <a:close/>
                  <a:moveTo>
                    <a:pt x="3900" y="6047"/>
                  </a:moveTo>
                  <a:cubicBezTo>
                    <a:pt x="3968" y="6047"/>
                    <a:pt x="4035" y="6080"/>
                    <a:pt x="4077" y="6138"/>
                  </a:cubicBezTo>
                  <a:cubicBezTo>
                    <a:pt x="4306" y="6467"/>
                    <a:pt x="4681" y="7105"/>
                    <a:pt x="4730" y="7813"/>
                  </a:cubicBezTo>
                  <a:cubicBezTo>
                    <a:pt x="4726" y="7813"/>
                    <a:pt x="4594" y="7830"/>
                    <a:pt x="4529" y="7834"/>
                  </a:cubicBezTo>
                  <a:cubicBezTo>
                    <a:pt x="4522" y="7834"/>
                    <a:pt x="4516" y="7834"/>
                    <a:pt x="4510" y="7834"/>
                  </a:cubicBezTo>
                  <a:cubicBezTo>
                    <a:pt x="4294" y="7834"/>
                    <a:pt x="4079" y="7765"/>
                    <a:pt x="3859" y="7765"/>
                  </a:cubicBezTo>
                  <a:cubicBezTo>
                    <a:pt x="3453" y="7765"/>
                    <a:pt x="3086" y="7928"/>
                    <a:pt x="2780" y="8188"/>
                  </a:cubicBezTo>
                  <a:cubicBezTo>
                    <a:pt x="2492" y="7883"/>
                    <a:pt x="2284" y="7546"/>
                    <a:pt x="2159" y="7307"/>
                  </a:cubicBezTo>
                  <a:cubicBezTo>
                    <a:pt x="2107" y="7206"/>
                    <a:pt x="2138" y="7081"/>
                    <a:pt x="2235" y="7022"/>
                  </a:cubicBezTo>
                  <a:lnTo>
                    <a:pt x="3789" y="6078"/>
                  </a:lnTo>
                  <a:cubicBezTo>
                    <a:pt x="3824" y="6057"/>
                    <a:pt x="3862" y="6047"/>
                    <a:pt x="3900" y="6047"/>
                  </a:cubicBezTo>
                  <a:close/>
                  <a:moveTo>
                    <a:pt x="5845" y="7833"/>
                  </a:moveTo>
                  <a:cubicBezTo>
                    <a:pt x="6022" y="7833"/>
                    <a:pt x="6199" y="7871"/>
                    <a:pt x="6360" y="7945"/>
                  </a:cubicBezTo>
                  <a:cubicBezTo>
                    <a:pt x="6652" y="8078"/>
                    <a:pt x="6939" y="8145"/>
                    <a:pt x="7240" y="8145"/>
                  </a:cubicBezTo>
                  <a:cubicBezTo>
                    <a:pt x="7363" y="8145"/>
                    <a:pt x="7488" y="8134"/>
                    <a:pt x="7616" y="8112"/>
                  </a:cubicBezTo>
                  <a:cubicBezTo>
                    <a:pt x="7687" y="8099"/>
                    <a:pt x="7755" y="8093"/>
                    <a:pt x="7822" y="8093"/>
                  </a:cubicBezTo>
                  <a:cubicBezTo>
                    <a:pt x="8196" y="8093"/>
                    <a:pt x="8508" y="8281"/>
                    <a:pt x="8799" y="8528"/>
                  </a:cubicBezTo>
                  <a:cubicBezTo>
                    <a:pt x="9046" y="8740"/>
                    <a:pt x="9334" y="8844"/>
                    <a:pt x="9649" y="8899"/>
                  </a:cubicBezTo>
                  <a:cubicBezTo>
                    <a:pt x="10076" y="8972"/>
                    <a:pt x="10426" y="9257"/>
                    <a:pt x="10589" y="9659"/>
                  </a:cubicBezTo>
                  <a:cubicBezTo>
                    <a:pt x="10676" y="9874"/>
                    <a:pt x="10756" y="10089"/>
                    <a:pt x="10898" y="10277"/>
                  </a:cubicBezTo>
                  <a:lnTo>
                    <a:pt x="10905" y="10283"/>
                  </a:lnTo>
                  <a:cubicBezTo>
                    <a:pt x="10985" y="10394"/>
                    <a:pt x="10999" y="10533"/>
                    <a:pt x="10937" y="10658"/>
                  </a:cubicBezTo>
                  <a:cubicBezTo>
                    <a:pt x="10871" y="10786"/>
                    <a:pt x="10749" y="10863"/>
                    <a:pt x="10607" y="10863"/>
                  </a:cubicBezTo>
                  <a:lnTo>
                    <a:pt x="1083" y="10863"/>
                  </a:lnTo>
                  <a:cubicBezTo>
                    <a:pt x="788" y="10863"/>
                    <a:pt x="608" y="10519"/>
                    <a:pt x="785" y="10283"/>
                  </a:cubicBezTo>
                  <a:cubicBezTo>
                    <a:pt x="927" y="10093"/>
                    <a:pt x="1011" y="9874"/>
                    <a:pt x="1101" y="9659"/>
                  </a:cubicBezTo>
                  <a:cubicBezTo>
                    <a:pt x="1264" y="9257"/>
                    <a:pt x="1614" y="8972"/>
                    <a:pt x="2041" y="8899"/>
                  </a:cubicBezTo>
                  <a:cubicBezTo>
                    <a:pt x="2482" y="8823"/>
                    <a:pt x="2787" y="8573"/>
                    <a:pt x="3137" y="8323"/>
                  </a:cubicBezTo>
                  <a:cubicBezTo>
                    <a:pt x="3346" y="8174"/>
                    <a:pt x="3602" y="8093"/>
                    <a:pt x="3860" y="8093"/>
                  </a:cubicBezTo>
                  <a:cubicBezTo>
                    <a:pt x="3931" y="8093"/>
                    <a:pt x="4003" y="8099"/>
                    <a:pt x="4074" y="8112"/>
                  </a:cubicBezTo>
                  <a:cubicBezTo>
                    <a:pt x="4204" y="8134"/>
                    <a:pt x="4329" y="8145"/>
                    <a:pt x="4451" y="8145"/>
                  </a:cubicBezTo>
                  <a:cubicBezTo>
                    <a:pt x="4752" y="8145"/>
                    <a:pt x="5037" y="8078"/>
                    <a:pt x="5330" y="7945"/>
                  </a:cubicBezTo>
                  <a:cubicBezTo>
                    <a:pt x="5491" y="7871"/>
                    <a:pt x="5668" y="7833"/>
                    <a:pt x="5845" y="7833"/>
                  </a:cubicBezTo>
                  <a:close/>
                  <a:moveTo>
                    <a:pt x="5843" y="0"/>
                  </a:moveTo>
                  <a:cubicBezTo>
                    <a:pt x="5500" y="0"/>
                    <a:pt x="5219" y="281"/>
                    <a:pt x="5219" y="625"/>
                  </a:cubicBezTo>
                  <a:lnTo>
                    <a:pt x="5219" y="1326"/>
                  </a:lnTo>
                  <a:cubicBezTo>
                    <a:pt x="5035" y="1062"/>
                    <a:pt x="4803" y="847"/>
                    <a:pt x="4525" y="690"/>
                  </a:cubicBezTo>
                  <a:cubicBezTo>
                    <a:pt x="4275" y="545"/>
                    <a:pt x="4001" y="451"/>
                    <a:pt x="3706" y="416"/>
                  </a:cubicBezTo>
                  <a:cubicBezTo>
                    <a:pt x="3698" y="415"/>
                    <a:pt x="3690" y="414"/>
                    <a:pt x="3682" y="414"/>
                  </a:cubicBezTo>
                  <a:cubicBezTo>
                    <a:pt x="3602" y="414"/>
                    <a:pt x="3535" y="477"/>
                    <a:pt x="3523" y="559"/>
                  </a:cubicBezTo>
                  <a:cubicBezTo>
                    <a:pt x="3512" y="649"/>
                    <a:pt x="3574" y="729"/>
                    <a:pt x="3664" y="743"/>
                  </a:cubicBezTo>
                  <a:cubicBezTo>
                    <a:pt x="3914" y="774"/>
                    <a:pt x="4151" y="850"/>
                    <a:pt x="4362" y="975"/>
                  </a:cubicBezTo>
                  <a:cubicBezTo>
                    <a:pt x="4761" y="1204"/>
                    <a:pt x="5056" y="1572"/>
                    <a:pt x="5219" y="2043"/>
                  </a:cubicBezTo>
                  <a:lnTo>
                    <a:pt x="5219" y="2557"/>
                  </a:lnTo>
                  <a:lnTo>
                    <a:pt x="3578" y="1606"/>
                  </a:lnTo>
                  <a:cubicBezTo>
                    <a:pt x="3552" y="1592"/>
                    <a:pt x="3524" y="1585"/>
                    <a:pt x="3496" y="1585"/>
                  </a:cubicBezTo>
                  <a:cubicBezTo>
                    <a:pt x="3439" y="1585"/>
                    <a:pt x="3383" y="1615"/>
                    <a:pt x="3352" y="1669"/>
                  </a:cubicBezTo>
                  <a:cubicBezTo>
                    <a:pt x="3307" y="1745"/>
                    <a:pt x="3335" y="1846"/>
                    <a:pt x="3414" y="1894"/>
                  </a:cubicBezTo>
                  <a:lnTo>
                    <a:pt x="5181" y="2914"/>
                  </a:lnTo>
                  <a:cubicBezTo>
                    <a:pt x="4854" y="3063"/>
                    <a:pt x="4522" y="3138"/>
                    <a:pt x="4202" y="3138"/>
                  </a:cubicBezTo>
                  <a:cubicBezTo>
                    <a:pt x="3866" y="3138"/>
                    <a:pt x="3544" y="3055"/>
                    <a:pt x="3255" y="2890"/>
                  </a:cubicBezTo>
                  <a:cubicBezTo>
                    <a:pt x="2700" y="2567"/>
                    <a:pt x="2343" y="1968"/>
                    <a:pt x="2274" y="1239"/>
                  </a:cubicBezTo>
                  <a:cubicBezTo>
                    <a:pt x="2263" y="1117"/>
                    <a:pt x="2329" y="999"/>
                    <a:pt x="2444" y="948"/>
                  </a:cubicBezTo>
                  <a:cubicBezTo>
                    <a:pt x="2648" y="854"/>
                    <a:pt x="2857" y="788"/>
                    <a:pt x="3068" y="756"/>
                  </a:cubicBezTo>
                  <a:cubicBezTo>
                    <a:pt x="3158" y="739"/>
                    <a:pt x="3217" y="656"/>
                    <a:pt x="3203" y="565"/>
                  </a:cubicBezTo>
                  <a:cubicBezTo>
                    <a:pt x="3191" y="484"/>
                    <a:pt x="3122" y="428"/>
                    <a:pt x="3042" y="428"/>
                  </a:cubicBezTo>
                  <a:cubicBezTo>
                    <a:pt x="3034" y="428"/>
                    <a:pt x="3025" y="429"/>
                    <a:pt x="3016" y="431"/>
                  </a:cubicBezTo>
                  <a:cubicBezTo>
                    <a:pt x="2777" y="469"/>
                    <a:pt x="2537" y="541"/>
                    <a:pt x="2305" y="649"/>
                  </a:cubicBezTo>
                  <a:cubicBezTo>
                    <a:pt x="2066" y="756"/>
                    <a:pt x="1920" y="1006"/>
                    <a:pt x="1947" y="1270"/>
                  </a:cubicBezTo>
                  <a:cubicBezTo>
                    <a:pt x="2027" y="2106"/>
                    <a:pt x="2444" y="2800"/>
                    <a:pt x="3092" y="3175"/>
                  </a:cubicBezTo>
                  <a:cubicBezTo>
                    <a:pt x="3429" y="3369"/>
                    <a:pt x="3810" y="3466"/>
                    <a:pt x="4202" y="3466"/>
                  </a:cubicBezTo>
                  <a:cubicBezTo>
                    <a:pt x="4535" y="3466"/>
                    <a:pt x="4879" y="3396"/>
                    <a:pt x="5219" y="3254"/>
                  </a:cubicBezTo>
                  <a:lnTo>
                    <a:pt x="5219" y="7633"/>
                  </a:lnTo>
                  <a:cubicBezTo>
                    <a:pt x="5209" y="7636"/>
                    <a:pt x="5049" y="7709"/>
                    <a:pt x="5049" y="7709"/>
                  </a:cubicBezTo>
                  <a:cubicBezTo>
                    <a:pt x="4976" y="6956"/>
                    <a:pt x="4588" y="6293"/>
                    <a:pt x="4345" y="5950"/>
                  </a:cubicBezTo>
                  <a:cubicBezTo>
                    <a:pt x="4242" y="5801"/>
                    <a:pt x="4071" y="5719"/>
                    <a:pt x="3898" y="5719"/>
                  </a:cubicBezTo>
                  <a:cubicBezTo>
                    <a:pt x="3802" y="5719"/>
                    <a:pt x="3705" y="5744"/>
                    <a:pt x="3619" y="5798"/>
                  </a:cubicBezTo>
                  <a:lnTo>
                    <a:pt x="3456" y="5894"/>
                  </a:lnTo>
                  <a:lnTo>
                    <a:pt x="2714" y="4670"/>
                  </a:lnTo>
                  <a:cubicBezTo>
                    <a:pt x="2763" y="4611"/>
                    <a:pt x="2801" y="4538"/>
                    <a:pt x="2822" y="4458"/>
                  </a:cubicBezTo>
                  <a:cubicBezTo>
                    <a:pt x="2852" y="4323"/>
                    <a:pt x="2832" y="4184"/>
                    <a:pt x="2759" y="4066"/>
                  </a:cubicBezTo>
                  <a:lnTo>
                    <a:pt x="1989" y="2800"/>
                  </a:lnTo>
                  <a:cubicBezTo>
                    <a:pt x="1891" y="2640"/>
                    <a:pt x="1718" y="2552"/>
                    <a:pt x="1542" y="2552"/>
                  </a:cubicBezTo>
                  <a:cubicBezTo>
                    <a:pt x="1450" y="2552"/>
                    <a:pt x="1358" y="2576"/>
                    <a:pt x="1275" y="2626"/>
                  </a:cubicBezTo>
                  <a:lnTo>
                    <a:pt x="324" y="3206"/>
                  </a:lnTo>
                  <a:cubicBezTo>
                    <a:pt x="77" y="3355"/>
                    <a:pt x="1" y="3675"/>
                    <a:pt x="150" y="3920"/>
                  </a:cubicBezTo>
                  <a:cubicBezTo>
                    <a:pt x="150" y="3920"/>
                    <a:pt x="921" y="5183"/>
                    <a:pt x="921" y="5187"/>
                  </a:cubicBezTo>
                  <a:cubicBezTo>
                    <a:pt x="1015" y="5342"/>
                    <a:pt x="1191" y="5435"/>
                    <a:pt x="1369" y="5435"/>
                  </a:cubicBezTo>
                  <a:cubicBezTo>
                    <a:pt x="1405" y="5435"/>
                    <a:pt x="1442" y="5431"/>
                    <a:pt x="1479" y="5423"/>
                  </a:cubicBezTo>
                  <a:lnTo>
                    <a:pt x="2225" y="6644"/>
                  </a:lnTo>
                  <a:lnTo>
                    <a:pt x="2066" y="6741"/>
                  </a:lnTo>
                  <a:cubicBezTo>
                    <a:pt x="1822" y="6890"/>
                    <a:pt x="1736" y="7206"/>
                    <a:pt x="1867" y="7459"/>
                  </a:cubicBezTo>
                  <a:cubicBezTo>
                    <a:pt x="1999" y="7713"/>
                    <a:pt x="2215" y="8063"/>
                    <a:pt x="2519" y="8392"/>
                  </a:cubicBezTo>
                  <a:cubicBezTo>
                    <a:pt x="2384" y="8476"/>
                    <a:pt x="2235" y="8531"/>
                    <a:pt x="2079" y="8559"/>
                  </a:cubicBezTo>
                  <a:cubicBezTo>
                    <a:pt x="1507" y="8660"/>
                    <a:pt x="1021" y="8983"/>
                    <a:pt x="796" y="9534"/>
                  </a:cubicBezTo>
                  <a:cubicBezTo>
                    <a:pt x="716" y="9725"/>
                    <a:pt x="646" y="9919"/>
                    <a:pt x="521" y="10086"/>
                  </a:cubicBezTo>
                  <a:cubicBezTo>
                    <a:pt x="185" y="10536"/>
                    <a:pt x="525" y="11193"/>
                    <a:pt x="1083" y="11193"/>
                  </a:cubicBezTo>
                  <a:lnTo>
                    <a:pt x="10607" y="11193"/>
                  </a:lnTo>
                  <a:cubicBezTo>
                    <a:pt x="11176" y="11193"/>
                    <a:pt x="11491" y="10530"/>
                    <a:pt x="11162" y="10078"/>
                  </a:cubicBezTo>
                  <a:cubicBezTo>
                    <a:pt x="11041" y="9912"/>
                    <a:pt x="10971" y="9721"/>
                    <a:pt x="10895" y="9534"/>
                  </a:cubicBezTo>
                  <a:cubicBezTo>
                    <a:pt x="10687" y="9028"/>
                    <a:pt x="10242" y="8670"/>
                    <a:pt x="9705" y="8576"/>
                  </a:cubicBezTo>
                  <a:cubicBezTo>
                    <a:pt x="9385" y="8576"/>
                    <a:pt x="9084" y="8337"/>
                    <a:pt x="8855" y="8143"/>
                  </a:cubicBezTo>
                  <a:cubicBezTo>
                    <a:pt x="8569" y="7896"/>
                    <a:pt x="8196" y="7762"/>
                    <a:pt x="7822" y="7762"/>
                  </a:cubicBezTo>
                  <a:cubicBezTo>
                    <a:pt x="7734" y="7762"/>
                    <a:pt x="7645" y="7770"/>
                    <a:pt x="7557" y="7785"/>
                  </a:cubicBezTo>
                  <a:cubicBezTo>
                    <a:pt x="7424" y="7809"/>
                    <a:pt x="7295" y="7826"/>
                    <a:pt x="7167" y="7826"/>
                  </a:cubicBezTo>
                  <a:cubicBezTo>
                    <a:pt x="6999" y="7826"/>
                    <a:pt x="6833" y="7798"/>
                    <a:pt x="6666" y="7723"/>
                  </a:cubicBezTo>
                  <a:cubicBezTo>
                    <a:pt x="6666" y="7723"/>
                    <a:pt x="6479" y="7636"/>
                    <a:pt x="6471" y="7633"/>
                  </a:cubicBezTo>
                  <a:lnTo>
                    <a:pt x="6471" y="6422"/>
                  </a:lnTo>
                  <a:cubicBezTo>
                    <a:pt x="6801" y="6557"/>
                    <a:pt x="7148" y="6630"/>
                    <a:pt x="7484" y="6634"/>
                  </a:cubicBezTo>
                  <a:cubicBezTo>
                    <a:pt x="7578" y="6634"/>
                    <a:pt x="7654" y="6551"/>
                    <a:pt x="7648" y="6460"/>
                  </a:cubicBezTo>
                  <a:lnTo>
                    <a:pt x="7648" y="6453"/>
                  </a:lnTo>
                  <a:cubicBezTo>
                    <a:pt x="7640" y="6365"/>
                    <a:pt x="7568" y="6301"/>
                    <a:pt x="7480" y="6301"/>
                  </a:cubicBezTo>
                  <a:cubicBezTo>
                    <a:pt x="7478" y="6301"/>
                    <a:pt x="7476" y="6301"/>
                    <a:pt x="7474" y="6301"/>
                  </a:cubicBezTo>
                  <a:cubicBezTo>
                    <a:pt x="7470" y="6304"/>
                    <a:pt x="7467" y="6304"/>
                    <a:pt x="7464" y="6304"/>
                  </a:cubicBezTo>
                  <a:cubicBezTo>
                    <a:pt x="7148" y="6301"/>
                    <a:pt x="6822" y="6224"/>
                    <a:pt x="6509" y="6078"/>
                  </a:cubicBezTo>
                  <a:lnTo>
                    <a:pt x="8275" y="5058"/>
                  </a:lnTo>
                  <a:cubicBezTo>
                    <a:pt x="8355" y="5013"/>
                    <a:pt x="8383" y="4913"/>
                    <a:pt x="8335" y="4836"/>
                  </a:cubicBezTo>
                  <a:cubicBezTo>
                    <a:pt x="8304" y="4783"/>
                    <a:pt x="8248" y="4752"/>
                    <a:pt x="8191" y="4752"/>
                  </a:cubicBezTo>
                  <a:cubicBezTo>
                    <a:pt x="8164" y="4752"/>
                    <a:pt x="8137" y="4759"/>
                    <a:pt x="8112" y="4774"/>
                  </a:cubicBezTo>
                  <a:lnTo>
                    <a:pt x="6471" y="5721"/>
                  </a:lnTo>
                  <a:lnTo>
                    <a:pt x="6471" y="5211"/>
                  </a:lnTo>
                  <a:cubicBezTo>
                    <a:pt x="6634" y="4739"/>
                    <a:pt x="6929" y="4371"/>
                    <a:pt x="7328" y="4139"/>
                  </a:cubicBezTo>
                  <a:cubicBezTo>
                    <a:pt x="7612" y="3975"/>
                    <a:pt x="7935" y="3893"/>
                    <a:pt x="8272" y="3893"/>
                  </a:cubicBezTo>
                  <a:cubicBezTo>
                    <a:pt x="8591" y="3893"/>
                    <a:pt x="8923" y="3966"/>
                    <a:pt x="9247" y="4115"/>
                  </a:cubicBezTo>
                  <a:cubicBezTo>
                    <a:pt x="9358" y="4167"/>
                    <a:pt x="9427" y="4282"/>
                    <a:pt x="9417" y="4406"/>
                  </a:cubicBezTo>
                  <a:cubicBezTo>
                    <a:pt x="9344" y="5135"/>
                    <a:pt x="8987" y="5735"/>
                    <a:pt x="8435" y="6054"/>
                  </a:cubicBezTo>
                  <a:cubicBezTo>
                    <a:pt x="8320" y="6120"/>
                    <a:pt x="8199" y="6176"/>
                    <a:pt x="8074" y="6214"/>
                  </a:cubicBezTo>
                  <a:cubicBezTo>
                    <a:pt x="7987" y="6242"/>
                    <a:pt x="7939" y="6335"/>
                    <a:pt x="7967" y="6422"/>
                  </a:cubicBezTo>
                  <a:cubicBezTo>
                    <a:pt x="7989" y="6492"/>
                    <a:pt x="8053" y="6534"/>
                    <a:pt x="8123" y="6534"/>
                  </a:cubicBezTo>
                  <a:cubicBezTo>
                    <a:pt x="8140" y="6534"/>
                    <a:pt x="8158" y="6532"/>
                    <a:pt x="8175" y="6526"/>
                  </a:cubicBezTo>
                  <a:cubicBezTo>
                    <a:pt x="8320" y="6481"/>
                    <a:pt x="8463" y="6418"/>
                    <a:pt x="8598" y="6339"/>
                  </a:cubicBezTo>
                  <a:cubicBezTo>
                    <a:pt x="9247" y="5968"/>
                    <a:pt x="9664" y="5273"/>
                    <a:pt x="9743" y="4437"/>
                  </a:cubicBezTo>
                  <a:cubicBezTo>
                    <a:pt x="9768" y="4174"/>
                    <a:pt x="9625" y="3924"/>
                    <a:pt x="9382" y="3813"/>
                  </a:cubicBezTo>
                  <a:cubicBezTo>
                    <a:pt x="9016" y="3647"/>
                    <a:pt x="8639" y="3564"/>
                    <a:pt x="8275" y="3564"/>
                  </a:cubicBezTo>
                  <a:cubicBezTo>
                    <a:pt x="7880" y="3564"/>
                    <a:pt x="7499" y="3661"/>
                    <a:pt x="7161" y="3854"/>
                  </a:cubicBezTo>
                  <a:cubicBezTo>
                    <a:pt x="6887" y="4014"/>
                    <a:pt x="6655" y="4229"/>
                    <a:pt x="6471" y="4490"/>
                  </a:cubicBezTo>
                  <a:lnTo>
                    <a:pt x="6471" y="625"/>
                  </a:lnTo>
                  <a:cubicBezTo>
                    <a:pt x="6471" y="281"/>
                    <a:pt x="6191" y="0"/>
                    <a:pt x="584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  <p:grpSp>
        <p:nvGrpSpPr>
          <p:cNvPr id="65544" name="Google Shape;6725;p58"/>
          <p:cNvGrpSpPr>
            <a:grpSpLocks/>
          </p:cNvGrpSpPr>
          <p:nvPr/>
        </p:nvGrpSpPr>
        <p:grpSpPr bwMode="auto">
          <a:xfrm rot="446274">
            <a:off x="5707063" y="638176"/>
            <a:ext cx="539750" cy="638174"/>
            <a:chOff x="833900" y="2726880"/>
            <a:chExt cx="514708" cy="506252"/>
          </a:xfrm>
        </p:grpSpPr>
        <p:sp>
          <p:nvSpPr>
            <p:cNvPr id="70" name="Google Shape;6726;p58"/>
            <p:cNvSpPr/>
            <p:nvPr/>
          </p:nvSpPr>
          <p:spPr>
            <a:xfrm>
              <a:off x="833900" y="2726880"/>
              <a:ext cx="514708" cy="506252"/>
            </a:xfrm>
            <a:custGeom>
              <a:avLst/>
              <a:gdLst/>
              <a:ahLst/>
              <a:cxnLst/>
              <a:rect l="l" t="t" r="r" b="b"/>
              <a:pathLst>
                <a:path w="14548" h="14309" extrusionOk="0">
                  <a:moveTo>
                    <a:pt x="7401" y="0"/>
                  </a:moveTo>
                  <a:cubicBezTo>
                    <a:pt x="6860" y="0"/>
                    <a:pt x="6361" y="198"/>
                    <a:pt x="5979" y="528"/>
                  </a:cubicBezTo>
                  <a:cubicBezTo>
                    <a:pt x="5809" y="482"/>
                    <a:pt x="5635" y="448"/>
                    <a:pt x="5459" y="427"/>
                  </a:cubicBezTo>
                  <a:cubicBezTo>
                    <a:pt x="5388" y="418"/>
                    <a:pt x="5317" y="414"/>
                    <a:pt x="5246" y="414"/>
                  </a:cubicBezTo>
                  <a:cubicBezTo>
                    <a:pt x="5124" y="414"/>
                    <a:pt x="5003" y="427"/>
                    <a:pt x="4886" y="451"/>
                  </a:cubicBezTo>
                  <a:cubicBezTo>
                    <a:pt x="4794" y="436"/>
                    <a:pt x="4700" y="428"/>
                    <a:pt x="4606" y="428"/>
                  </a:cubicBezTo>
                  <a:cubicBezTo>
                    <a:pt x="4511" y="428"/>
                    <a:pt x="4416" y="436"/>
                    <a:pt x="4321" y="451"/>
                  </a:cubicBezTo>
                  <a:cubicBezTo>
                    <a:pt x="3946" y="511"/>
                    <a:pt x="3574" y="625"/>
                    <a:pt x="3217" y="788"/>
                  </a:cubicBezTo>
                  <a:cubicBezTo>
                    <a:pt x="2395" y="1163"/>
                    <a:pt x="1892" y="2002"/>
                    <a:pt x="1947" y="2901"/>
                  </a:cubicBezTo>
                  <a:lnTo>
                    <a:pt x="1070" y="3432"/>
                  </a:lnTo>
                  <a:cubicBezTo>
                    <a:pt x="598" y="3723"/>
                    <a:pt x="265" y="4178"/>
                    <a:pt x="133" y="4719"/>
                  </a:cubicBezTo>
                  <a:cubicBezTo>
                    <a:pt x="1" y="5257"/>
                    <a:pt x="88" y="5815"/>
                    <a:pt x="376" y="6287"/>
                  </a:cubicBezTo>
                  <a:lnTo>
                    <a:pt x="1150" y="7556"/>
                  </a:lnTo>
                  <a:cubicBezTo>
                    <a:pt x="1330" y="7855"/>
                    <a:pt x="1579" y="8094"/>
                    <a:pt x="1868" y="8264"/>
                  </a:cubicBezTo>
                  <a:cubicBezTo>
                    <a:pt x="1788" y="8580"/>
                    <a:pt x="1784" y="8913"/>
                    <a:pt x="1858" y="9239"/>
                  </a:cubicBezTo>
                  <a:cubicBezTo>
                    <a:pt x="1441" y="9566"/>
                    <a:pt x="1115" y="9995"/>
                    <a:pt x="910" y="10506"/>
                  </a:cubicBezTo>
                  <a:lnTo>
                    <a:pt x="879" y="10575"/>
                  </a:lnTo>
                  <a:cubicBezTo>
                    <a:pt x="858" y="10631"/>
                    <a:pt x="830" y="10703"/>
                    <a:pt x="813" y="10735"/>
                  </a:cubicBezTo>
                  <a:cubicBezTo>
                    <a:pt x="320" y="11415"/>
                    <a:pt x="251" y="12303"/>
                    <a:pt x="629" y="13059"/>
                  </a:cubicBezTo>
                  <a:cubicBezTo>
                    <a:pt x="1017" y="13830"/>
                    <a:pt x="1788" y="14308"/>
                    <a:pt x="2641" y="14308"/>
                  </a:cubicBezTo>
                  <a:lnTo>
                    <a:pt x="12165" y="14308"/>
                  </a:lnTo>
                  <a:cubicBezTo>
                    <a:pt x="13012" y="14308"/>
                    <a:pt x="13778" y="13836"/>
                    <a:pt x="14163" y="13076"/>
                  </a:cubicBezTo>
                  <a:cubicBezTo>
                    <a:pt x="14548" y="12320"/>
                    <a:pt x="14482" y="11425"/>
                    <a:pt x="13993" y="10738"/>
                  </a:cubicBezTo>
                  <a:cubicBezTo>
                    <a:pt x="13976" y="10703"/>
                    <a:pt x="13948" y="10631"/>
                    <a:pt x="13923" y="10575"/>
                  </a:cubicBezTo>
                  <a:lnTo>
                    <a:pt x="13896" y="10502"/>
                  </a:lnTo>
                  <a:cubicBezTo>
                    <a:pt x="13511" y="9558"/>
                    <a:pt x="12709" y="8871"/>
                    <a:pt x="11724" y="8639"/>
                  </a:cubicBezTo>
                  <a:cubicBezTo>
                    <a:pt x="12359" y="7997"/>
                    <a:pt x="12758" y="7127"/>
                    <a:pt x="12852" y="6144"/>
                  </a:cubicBezTo>
                  <a:cubicBezTo>
                    <a:pt x="12942" y="5218"/>
                    <a:pt x="12432" y="4341"/>
                    <a:pt x="11585" y="3955"/>
                  </a:cubicBezTo>
                  <a:cubicBezTo>
                    <a:pt x="11013" y="3694"/>
                    <a:pt x="10414" y="3563"/>
                    <a:pt x="9831" y="3563"/>
                  </a:cubicBezTo>
                  <a:cubicBezTo>
                    <a:pt x="9749" y="3563"/>
                    <a:pt x="9668" y="3565"/>
                    <a:pt x="9587" y="3571"/>
                  </a:cubicBezTo>
                  <a:lnTo>
                    <a:pt x="9587" y="2183"/>
                  </a:lnTo>
                  <a:cubicBezTo>
                    <a:pt x="9587" y="979"/>
                    <a:pt x="8605" y="0"/>
                    <a:pt x="7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380000" algn="bl" rotWithShape="0">
                <a:schemeClr val="dk1">
                  <a:alpha val="55000"/>
                </a:schemeClr>
              </a:outerShdw>
            </a:effectLst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629" name="Google Shape;6727;p58"/>
            <p:cNvSpPr>
              <a:spLocks/>
            </p:cNvSpPr>
            <p:nvPr/>
          </p:nvSpPr>
          <p:spPr bwMode="auto">
            <a:xfrm>
              <a:off x="930030" y="2923633"/>
              <a:ext cx="95774" cy="122556"/>
            </a:xfrm>
            <a:custGeom>
              <a:avLst/>
              <a:gdLst>
                <a:gd name="T0" fmla="*/ 1191673 w 2707"/>
                <a:gd name="T1" fmla="*/ 0 h 3464"/>
                <a:gd name="T2" fmla="*/ 1238 w 2707"/>
                <a:gd name="T3" fmla="*/ 725996 h 3464"/>
                <a:gd name="T4" fmla="*/ 2198096 w 2707"/>
                <a:gd name="T5" fmla="*/ 4334782 h 3464"/>
                <a:gd name="T6" fmla="*/ 3388496 w 2707"/>
                <a:gd name="T7" fmla="*/ 3610024 h 3464"/>
                <a:gd name="T8" fmla="*/ 1191673 w 2707"/>
                <a:gd name="T9" fmla="*/ 0 h 3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7" h="3464" extrusionOk="0">
                  <a:moveTo>
                    <a:pt x="952" y="0"/>
                  </a:moveTo>
                  <a:lnTo>
                    <a:pt x="1" y="580"/>
                  </a:lnTo>
                  <a:lnTo>
                    <a:pt x="1756" y="3463"/>
                  </a:lnTo>
                  <a:lnTo>
                    <a:pt x="2707" y="2884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0" name="Google Shape;6728;p58"/>
            <p:cNvSpPr>
              <a:spLocks/>
            </p:cNvSpPr>
            <p:nvPr/>
          </p:nvSpPr>
          <p:spPr bwMode="auto">
            <a:xfrm>
              <a:off x="930030" y="2934106"/>
              <a:ext cx="77624" cy="112084"/>
            </a:xfrm>
            <a:custGeom>
              <a:avLst/>
              <a:gdLst>
                <a:gd name="T0" fmla="*/ 582074 w 2194"/>
                <a:gd name="T1" fmla="*/ 0 h 3168"/>
                <a:gd name="T2" fmla="*/ 1238 w 2194"/>
                <a:gd name="T3" fmla="*/ 355499 h 3168"/>
                <a:gd name="T4" fmla="*/ 2198097 w 2194"/>
                <a:gd name="T5" fmla="*/ 3964299 h 3168"/>
                <a:gd name="T6" fmla="*/ 2745109 w 2194"/>
                <a:gd name="T7" fmla="*/ 3552475 h 3168"/>
                <a:gd name="T8" fmla="*/ 582074 w 2194"/>
                <a:gd name="T9" fmla="*/ 0 h 31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4" h="3168" extrusionOk="0">
                  <a:moveTo>
                    <a:pt x="465" y="0"/>
                  </a:moveTo>
                  <a:lnTo>
                    <a:pt x="1" y="284"/>
                  </a:lnTo>
                  <a:lnTo>
                    <a:pt x="1756" y="3167"/>
                  </a:lnTo>
                  <a:lnTo>
                    <a:pt x="2193" y="283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1" name="Google Shape;6729;p58"/>
            <p:cNvSpPr>
              <a:spLocks/>
            </p:cNvSpPr>
            <p:nvPr/>
          </p:nvSpPr>
          <p:spPr bwMode="auto">
            <a:xfrm>
              <a:off x="956778" y="2990078"/>
              <a:ext cx="117745" cy="114313"/>
            </a:xfrm>
            <a:custGeom>
              <a:avLst/>
              <a:gdLst>
                <a:gd name="T0" fmla="*/ 2475971 w 3328"/>
                <a:gd name="T1" fmla="*/ 0 h 3231"/>
                <a:gd name="T2" fmla="*/ 2233122 w 3328"/>
                <a:gd name="T3" fmla="*/ 68850 h 3231"/>
                <a:gd name="T4" fmla="*/ 287888 w 3328"/>
                <a:gd name="T5" fmla="*/ 1255497 h 3231"/>
                <a:gd name="T6" fmla="*/ 118913 w 3328"/>
                <a:gd name="T7" fmla="*/ 1880132 h 3231"/>
                <a:gd name="T8" fmla="*/ 3036745 w 3328"/>
                <a:gd name="T9" fmla="*/ 4043163 h 3231"/>
                <a:gd name="T10" fmla="*/ 3048032 w 3328"/>
                <a:gd name="T11" fmla="*/ 4043163 h 3231"/>
                <a:gd name="T12" fmla="*/ 3449844 w 3328"/>
                <a:gd name="T13" fmla="*/ 3790302 h 3231"/>
                <a:gd name="T14" fmla="*/ 2866496 w 3328"/>
                <a:gd name="T15" fmla="*/ 202799 h 3231"/>
                <a:gd name="T16" fmla="*/ 2475971 w 3328"/>
                <a:gd name="T17" fmla="*/ 0 h 32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28" h="3231" extrusionOk="0">
                  <a:moveTo>
                    <a:pt x="1978" y="0"/>
                  </a:moveTo>
                  <a:cubicBezTo>
                    <a:pt x="1912" y="0"/>
                    <a:pt x="1845" y="18"/>
                    <a:pt x="1784" y="55"/>
                  </a:cubicBezTo>
                  <a:lnTo>
                    <a:pt x="230" y="1003"/>
                  </a:lnTo>
                  <a:cubicBezTo>
                    <a:pt x="60" y="1107"/>
                    <a:pt x="1" y="1325"/>
                    <a:pt x="95" y="1502"/>
                  </a:cubicBezTo>
                  <a:cubicBezTo>
                    <a:pt x="396" y="2074"/>
                    <a:pt x="1156" y="3216"/>
                    <a:pt x="2426" y="3230"/>
                  </a:cubicBezTo>
                  <a:cubicBezTo>
                    <a:pt x="2429" y="3230"/>
                    <a:pt x="2432" y="3230"/>
                    <a:pt x="2435" y="3230"/>
                  </a:cubicBezTo>
                  <a:cubicBezTo>
                    <a:pt x="2570" y="3230"/>
                    <a:pt x="2695" y="3151"/>
                    <a:pt x="2756" y="3028"/>
                  </a:cubicBezTo>
                  <a:cubicBezTo>
                    <a:pt x="3328" y="1890"/>
                    <a:pt x="2662" y="694"/>
                    <a:pt x="2290" y="162"/>
                  </a:cubicBezTo>
                  <a:cubicBezTo>
                    <a:pt x="2217" y="58"/>
                    <a:pt x="2099" y="0"/>
                    <a:pt x="197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2" name="Google Shape;6730;p58"/>
            <p:cNvSpPr>
              <a:spLocks/>
            </p:cNvSpPr>
            <p:nvPr/>
          </p:nvSpPr>
          <p:spPr bwMode="auto">
            <a:xfrm>
              <a:off x="956778" y="3016579"/>
              <a:ext cx="101222" cy="87813"/>
            </a:xfrm>
            <a:custGeom>
              <a:avLst/>
              <a:gdLst>
                <a:gd name="T0" fmla="*/ 808608 w 2861"/>
                <a:gd name="T1" fmla="*/ 0 h 2482"/>
                <a:gd name="T2" fmla="*/ 287887 w 2861"/>
                <a:gd name="T3" fmla="*/ 317959 h 2482"/>
                <a:gd name="T4" fmla="*/ 118912 w 2861"/>
                <a:gd name="T5" fmla="*/ 942557 h 2482"/>
                <a:gd name="T6" fmla="*/ 3036731 w 2861"/>
                <a:gd name="T7" fmla="*/ 3105580 h 2482"/>
                <a:gd name="T8" fmla="*/ 3047982 w 2861"/>
                <a:gd name="T9" fmla="*/ 3105580 h 2482"/>
                <a:gd name="T10" fmla="*/ 3449792 w 2861"/>
                <a:gd name="T11" fmla="*/ 2852720 h 2482"/>
                <a:gd name="T12" fmla="*/ 3579990 w 2861"/>
                <a:gd name="T13" fmla="*/ 2548558 h 2482"/>
                <a:gd name="T14" fmla="*/ 829907 w 2861"/>
                <a:gd name="T15" fmla="*/ 391797 h 2482"/>
                <a:gd name="T16" fmla="*/ 808608 w 2861"/>
                <a:gd name="T17" fmla="*/ 0 h 2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61" h="2482" extrusionOk="0">
                  <a:moveTo>
                    <a:pt x="646" y="0"/>
                  </a:moveTo>
                  <a:lnTo>
                    <a:pt x="230" y="254"/>
                  </a:lnTo>
                  <a:cubicBezTo>
                    <a:pt x="60" y="358"/>
                    <a:pt x="1" y="576"/>
                    <a:pt x="95" y="753"/>
                  </a:cubicBezTo>
                  <a:cubicBezTo>
                    <a:pt x="396" y="1325"/>
                    <a:pt x="1156" y="2467"/>
                    <a:pt x="2426" y="2481"/>
                  </a:cubicBezTo>
                  <a:cubicBezTo>
                    <a:pt x="2429" y="2481"/>
                    <a:pt x="2432" y="2481"/>
                    <a:pt x="2435" y="2481"/>
                  </a:cubicBezTo>
                  <a:cubicBezTo>
                    <a:pt x="2570" y="2481"/>
                    <a:pt x="2695" y="2402"/>
                    <a:pt x="2756" y="2279"/>
                  </a:cubicBezTo>
                  <a:cubicBezTo>
                    <a:pt x="2798" y="2199"/>
                    <a:pt x="2832" y="2116"/>
                    <a:pt x="2860" y="2036"/>
                  </a:cubicBezTo>
                  <a:cubicBezTo>
                    <a:pt x="1670" y="1943"/>
                    <a:pt x="955" y="867"/>
                    <a:pt x="663" y="313"/>
                  </a:cubicBezTo>
                  <a:cubicBezTo>
                    <a:pt x="612" y="212"/>
                    <a:pt x="609" y="97"/>
                    <a:pt x="646" y="0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3" name="Google Shape;6731;p58"/>
            <p:cNvSpPr>
              <a:spLocks/>
            </p:cNvSpPr>
            <p:nvPr/>
          </p:nvSpPr>
          <p:spPr bwMode="auto">
            <a:xfrm>
              <a:off x="895533" y="2878063"/>
              <a:ext cx="89653" cy="90431"/>
            </a:xfrm>
            <a:custGeom>
              <a:avLst/>
              <a:gdLst>
                <a:gd name="T0" fmla="*/ 1699869 w 2534"/>
                <a:gd name="T1" fmla="*/ 0 h 2556"/>
                <a:gd name="T2" fmla="*/ 1464556 w 2534"/>
                <a:gd name="T3" fmla="*/ 67611 h 2556"/>
                <a:gd name="T4" fmla="*/ 275398 w 2534"/>
                <a:gd name="T5" fmla="*/ 792333 h 2556"/>
                <a:gd name="T6" fmla="*/ 126413 w 2534"/>
                <a:gd name="T7" fmla="*/ 1400690 h 2556"/>
                <a:gd name="T8" fmla="*/ 1095295 w 2534"/>
                <a:gd name="T9" fmla="*/ 2985391 h 2556"/>
                <a:gd name="T10" fmla="*/ 1474569 w 2534"/>
                <a:gd name="T11" fmla="*/ 3199439 h 2556"/>
                <a:gd name="T12" fmla="*/ 1703619 w 2534"/>
                <a:gd name="T13" fmla="*/ 3133102 h 2556"/>
                <a:gd name="T14" fmla="*/ 2892778 w 2534"/>
                <a:gd name="T15" fmla="*/ 2408345 h 2556"/>
                <a:gd name="T16" fmla="*/ 3040489 w 2534"/>
                <a:gd name="T17" fmla="*/ 1799987 h 2556"/>
                <a:gd name="T18" fmla="*/ 2076631 w 2534"/>
                <a:gd name="T19" fmla="*/ 215287 h 2556"/>
                <a:gd name="T20" fmla="*/ 1699869 w 2534"/>
                <a:gd name="T21" fmla="*/ 0 h 25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534" h="2556" extrusionOk="0">
                  <a:moveTo>
                    <a:pt x="1358" y="0"/>
                  </a:moveTo>
                  <a:cubicBezTo>
                    <a:pt x="1294" y="0"/>
                    <a:pt x="1229" y="17"/>
                    <a:pt x="1170" y="54"/>
                  </a:cubicBezTo>
                  <a:lnTo>
                    <a:pt x="220" y="633"/>
                  </a:lnTo>
                  <a:cubicBezTo>
                    <a:pt x="53" y="734"/>
                    <a:pt x="1" y="952"/>
                    <a:pt x="101" y="1119"/>
                  </a:cubicBezTo>
                  <a:lnTo>
                    <a:pt x="875" y="2385"/>
                  </a:lnTo>
                  <a:cubicBezTo>
                    <a:pt x="941" y="2494"/>
                    <a:pt x="1058" y="2556"/>
                    <a:pt x="1178" y="2556"/>
                  </a:cubicBezTo>
                  <a:cubicBezTo>
                    <a:pt x="1241" y="2556"/>
                    <a:pt x="1304" y="2539"/>
                    <a:pt x="1361" y="2503"/>
                  </a:cubicBezTo>
                  <a:lnTo>
                    <a:pt x="2311" y="1924"/>
                  </a:lnTo>
                  <a:cubicBezTo>
                    <a:pt x="2478" y="1823"/>
                    <a:pt x="2534" y="1605"/>
                    <a:pt x="2429" y="1438"/>
                  </a:cubicBezTo>
                  <a:lnTo>
                    <a:pt x="1659" y="172"/>
                  </a:lnTo>
                  <a:cubicBezTo>
                    <a:pt x="1594" y="61"/>
                    <a:pt x="1478" y="0"/>
                    <a:pt x="135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4" name="Google Shape;6732;p58"/>
            <p:cNvSpPr>
              <a:spLocks/>
            </p:cNvSpPr>
            <p:nvPr/>
          </p:nvSpPr>
          <p:spPr bwMode="auto">
            <a:xfrm>
              <a:off x="895533" y="2890128"/>
              <a:ext cx="64498" cy="78367"/>
            </a:xfrm>
            <a:custGeom>
              <a:avLst/>
              <a:gdLst>
                <a:gd name="T0" fmla="*/ 873713 w 1823"/>
                <a:gd name="T1" fmla="*/ 1238 h 2215"/>
                <a:gd name="T2" fmla="*/ 275399 w 1823"/>
                <a:gd name="T3" fmla="*/ 365512 h 2215"/>
                <a:gd name="T4" fmla="*/ 126413 w 1823"/>
                <a:gd name="T5" fmla="*/ 973874 h 2215"/>
                <a:gd name="T6" fmla="*/ 1095298 w 1823"/>
                <a:gd name="T7" fmla="*/ 2558585 h 2215"/>
                <a:gd name="T8" fmla="*/ 1474574 w 1823"/>
                <a:gd name="T9" fmla="*/ 2772635 h 2215"/>
                <a:gd name="T10" fmla="*/ 1703625 w 1823"/>
                <a:gd name="T11" fmla="*/ 2706297 h 2215"/>
                <a:gd name="T12" fmla="*/ 2280710 w 1823"/>
                <a:gd name="T13" fmla="*/ 2354548 h 2215"/>
                <a:gd name="T14" fmla="*/ 2276924 w 1823"/>
                <a:gd name="T15" fmla="*/ 2349559 h 2215"/>
                <a:gd name="T16" fmla="*/ 938812 w 1823"/>
                <a:gd name="T17" fmla="*/ 157725 h 2215"/>
                <a:gd name="T18" fmla="*/ 873713 w 1823"/>
                <a:gd name="T19" fmla="*/ 1238 h 22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23" h="2215" extrusionOk="0">
                  <a:moveTo>
                    <a:pt x="698" y="1"/>
                  </a:moveTo>
                  <a:lnTo>
                    <a:pt x="220" y="292"/>
                  </a:lnTo>
                  <a:cubicBezTo>
                    <a:pt x="53" y="393"/>
                    <a:pt x="1" y="611"/>
                    <a:pt x="101" y="778"/>
                  </a:cubicBezTo>
                  <a:lnTo>
                    <a:pt x="875" y="2044"/>
                  </a:lnTo>
                  <a:cubicBezTo>
                    <a:pt x="941" y="2153"/>
                    <a:pt x="1058" y="2215"/>
                    <a:pt x="1178" y="2215"/>
                  </a:cubicBezTo>
                  <a:cubicBezTo>
                    <a:pt x="1241" y="2215"/>
                    <a:pt x="1304" y="2198"/>
                    <a:pt x="1361" y="2162"/>
                  </a:cubicBezTo>
                  <a:lnTo>
                    <a:pt x="1822" y="1881"/>
                  </a:lnTo>
                  <a:cubicBezTo>
                    <a:pt x="1822" y="1881"/>
                    <a:pt x="1822" y="1877"/>
                    <a:pt x="1819" y="1877"/>
                  </a:cubicBezTo>
                  <a:lnTo>
                    <a:pt x="750" y="126"/>
                  </a:lnTo>
                  <a:cubicBezTo>
                    <a:pt x="726" y="84"/>
                    <a:pt x="708" y="42"/>
                    <a:pt x="698" y="1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5" name="Google Shape;6733;p58"/>
            <p:cNvSpPr>
              <a:spLocks/>
            </p:cNvSpPr>
            <p:nvPr/>
          </p:nvSpPr>
          <p:spPr bwMode="auto">
            <a:xfrm>
              <a:off x="962828" y="2801852"/>
              <a:ext cx="121672" cy="96977"/>
            </a:xfrm>
            <a:custGeom>
              <a:avLst/>
              <a:gdLst>
                <a:gd name="T0" fmla="*/ 1654796 w 3439"/>
                <a:gd name="T1" fmla="*/ 1238 h 2741"/>
                <a:gd name="T2" fmla="*/ 355499 w 3439"/>
                <a:gd name="T3" fmla="*/ 296663 h 2741"/>
                <a:gd name="T4" fmla="*/ 26287 w 3439"/>
                <a:gd name="T5" fmla="*/ 869963 h 2741"/>
                <a:gd name="T6" fmla="*/ 1355657 w 3439"/>
                <a:gd name="T7" fmla="*/ 3094348 h 2741"/>
                <a:gd name="T8" fmla="*/ 2641192 w 3439"/>
                <a:gd name="T9" fmla="*/ 3431061 h 2741"/>
                <a:gd name="T10" fmla="*/ 4294749 w 3439"/>
                <a:gd name="T11" fmla="*/ 2954137 h 2741"/>
                <a:gd name="T12" fmla="*/ 2945354 w 3439"/>
                <a:gd name="T13" fmla="*/ 340463 h 2741"/>
                <a:gd name="T14" fmla="*/ 1654796 w 3439"/>
                <a:gd name="T15" fmla="*/ 1238 h 27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9" h="2741" extrusionOk="0">
                  <a:moveTo>
                    <a:pt x="1322" y="1"/>
                  </a:moveTo>
                  <a:cubicBezTo>
                    <a:pt x="975" y="1"/>
                    <a:pt x="621" y="82"/>
                    <a:pt x="284" y="237"/>
                  </a:cubicBezTo>
                  <a:cubicBezTo>
                    <a:pt x="108" y="317"/>
                    <a:pt x="0" y="501"/>
                    <a:pt x="21" y="695"/>
                  </a:cubicBezTo>
                  <a:cubicBezTo>
                    <a:pt x="94" y="1448"/>
                    <a:pt x="458" y="2110"/>
                    <a:pt x="1083" y="2472"/>
                  </a:cubicBezTo>
                  <a:cubicBezTo>
                    <a:pt x="1400" y="2654"/>
                    <a:pt x="1751" y="2741"/>
                    <a:pt x="2110" y="2741"/>
                  </a:cubicBezTo>
                  <a:cubicBezTo>
                    <a:pt x="2554" y="2741"/>
                    <a:pt x="3011" y="2608"/>
                    <a:pt x="3431" y="2360"/>
                  </a:cubicBezTo>
                  <a:cubicBezTo>
                    <a:pt x="3438" y="1479"/>
                    <a:pt x="3064" y="681"/>
                    <a:pt x="2353" y="272"/>
                  </a:cubicBezTo>
                  <a:cubicBezTo>
                    <a:pt x="2035" y="88"/>
                    <a:pt x="1682" y="1"/>
                    <a:pt x="1322" y="1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6" name="Google Shape;6734;p58"/>
            <p:cNvSpPr>
              <a:spLocks/>
            </p:cNvSpPr>
            <p:nvPr/>
          </p:nvSpPr>
          <p:spPr bwMode="auto">
            <a:xfrm>
              <a:off x="962934" y="2811087"/>
              <a:ext cx="121283" cy="87742"/>
            </a:xfrm>
            <a:custGeom>
              <a:avLst/>
              <a:gdLst>
                <a:gd name="T0" fmla="*/ 295424 w 3428"/>
                <a:gd name="T1" fmla="*/ 1238 h 2480"/>
                <a:gd name="T2" fmla="*/ 22537 w 3428"/>
                <a:gd name="T3" fmla="*/ 543257 h 2480"/>
                <a:gd name="T4" fmla="*/ 1351909 w 3428"/>
                <a:gd name="T5" fmla="*/ 2767588 h 2480"/>
                <a:gd name="T6" fmla="*/ 2637445 w 3428"/>
                <a:gd name="T7" fmla="*/ 3104298 h 2480"/>
                <a:gd name="T8" fmla="*/ 4291005 w 3428"/>
                <a:gd name="T9" fmla="*/ 2627378 h 2480"/>
                <a:gd name="T10" fmla="*/ 4274730 w 3428"/>
                <a:gd name="T11" fmla="*/ 2231831 h 2480"/>
                <a:gd name="T12" fmla="*/ 2910332 w 3428"/>
                <a:gd name="T13" fmla="*/ 2554778 h 2480"/>
                <a:gd name="T14" fmla="*/ 1624761 w 3428"/>
                <a:gd name="T15" fmla="*/ 2215556 h 2480"/>
                <a:gd name="T16" fmla="*/ 295424 w 3428"/>
                <a:gd name="T17" fmla="*/ 1238 h 24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8" h="2480" extrusionOk="0">
                  <a:moveTo>
                    <a:pt x="236" y="1"/>
                  </a:moveTo>
                  <a:cubicBezTo>
                    <a:pt x="87" y="87"/>
                    <a:pt x="1" y="257"/>
                    <a:pt x="18" y="434"/>
                  </a:cubicBezTo>
                  <a:cubicBezTo>
                    <a:pt x="91" y="1187"/>
                    <a:pt x="455" y="1849"/>
                    <a:pt x="1080" y="2211"/>
                  </a:cubicBezTo>
                  <a:cubicBezTo>
                    <a:pt x="1397" y="2393"/>
                    <a:pt x="1748" y="2480"/>
                    <a:pt x="2107" y="2480"/>
                  </a:cubicBezTo>
                  <a:cubicBezTo>
                    <a:pt x="2551" y="2480"/>
                    <a:pt x="3008" y="2347"/>
                    <a:pt x="3428" y="2099"/>
                  </a:cubicBezTo>
                  <a:cubicBezTo>
                    <a:pt x="3428" y="1992"/>
                    <a:pt x="3425" y="1887"/>
                    <a:pt x="3415" y="1783"/>
                  </a:cubicBezTo>
                  <a:cubicBezTo>
                    <a:pt x="3061" y="1951"/>
                    <a:pt x="2689" y="2041"/>
                    <a:pt x="2325" y="2041"/>
                  </a:cubicBezTo>
                  <a:cubicBezTo>
                    <a:pt x="1966" y="2041"/>
                    <a:pt x="1615" y="1954"/>
                    <a:pt x="1298" y="1770"/>
                  </a:cubicBezTo>
                  <a:cubicBezTo>
                    <a:pt x="677" y="1409"/>
                    <a:pt x="310" y="750"/>
                    <a:pt x="236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7" name="Google Shape;6735;p58"/>
            <p:cNvSpPr>
              <a:spLocks/>
            </p:cNvSpPr>
            <p:nvPr/>
          </p:nvSpPr>
          <p:spPr bwMode="auto">
            <a:xfrm>
              <a:off x="1106297" y="2914187"/>
              <a:ext cx="122910" cy="96375"/>
            </a:xfrm>
            <a:custGeom>
              <a:avLst/>
              <a:gdLst>
                <a:gd name="T0" fmla="*/ 2634923 w 3474"/>
                <a:gd name="T1" fmla="*/ 0 h 2724"/>
                <a:gd name="T2" fmla="*/ 1406955 w 3474"/>
                <a:gd name="T3" fmla="*/ 309185 h 2724"/>
                <a:gd name="T4" fmla="*/ 0 w 3474"/>
                <a:gd name="T5" fmla="*/ 2894010 h 2724"/>
                <a:gd name="T6" fmla="*/ 1706128 w 3474"/>
                <a:gd name="T7" fmla="*/ 3408505 h 2724"/>
                <a:gd name="T8" fmla="*/ 2932822 w 3474"/>
                <a:gd name="T9" fmla="*/ 3101831 h 2724"/>
                <a:gd name="T10" fmla="*/ 4317276 w 3474"/>
                <a:gd name="T11" fmla="*/ 907496 h 2724"/>
                <a:gd name="T12" fmla="*/ 4000554 w 3474"/>
                <a:gd name="T13" fmla="*/ 330449 h 2724"/>
                <a:gd name="T14" fmla="*/ 2634923 w 3474"/>
                <a:gd name="T15" fmla="*/ 0 h 27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74" h="2724" extrusionOk="0">
                  <a:moveTo>
                    <a:pt x="2105" y="0"/>
                  </a:moveTo>
                  <a:cubicBezTo>
                    <a:pt x="1765" y="0"/>
                    <a:pt x="1431" y="80"/>
                    <a:pt x="1124" y="247"/>
                  </a:cubicBezTo>
                  <a:cubicBezTo>
                    <a:pt x="407" y="642"/>
                    <a:pt x="11" y="1430"/>
                    <a:pt x="0" y="2312"/>
                  </a:cubicBezTo>
                  <a:cubicBezTo>
                    <a:pt x="429" y="2579"/>
                    <a:pt x="902" y="2723"/>
                    <a:pt x="1363" y="2723"/>
                  </a:cubicBezTo>
                  <a:cubicBezTo>
                    <a:pt x="1703" y="2723"/>
                    <a:pt x="2037" y="2644"/>
                    <a:pt x="2343" y="2478"/>
                  </a:cubicBezTo>
                  <a:cubicBezTo>
                    <a:pt x="2977" y="2131"/>
                    <a:pt x="3359" y="1479"/>
                    <a:pt x="3449" y="725"/>
                  </a:cubicBezTo>
                  <a:cubicBezTo>
                    <a:pt x="3473" y="535"/>
                    <a:pt x="3369" y="347"/>
                    <a:pt x="3196" y="264"/>
                  </a:cubicBezTo>
                  <a:cubicBezTo>
                    <a:pt x="2842" y="92"/>
                    <a:pt x="2470" y="0"/>
                    <a:pt x="2105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8" name="Google Shape;6736;p58"/>
            <p:cNvSpPr>
              <a:spLocks/>
            </p:cNvSpPr>
            <p:nvPr/>
          </p:nvSpPr>
          <p:spPr bwMode="auto">
            <a:xfrm>
              <a:off x="1107040" y="2923032"/>
              <a:ext cx="121318" cy="87849"/>
            </a:xfrm>
            <a:custGeom>
              <a:avLst/>
              <a:gdLst>
                <a:gd name="T0" fmla="*/ 3996807 w 3429"/>
                <a:gd name="T1" fmla="*/ 1238 h 2483"/>
                <a:gd name="T2" fmla="*/ 2667475 w 3429"/>
                <a:gd name="T3" fmla="*/ 2219364 h 2483"/>
                <a:gd name="T4" fmla="*/ 1379431 w 3429"/>
                <a:gd name="T5" fmla="*/ 2557351 h 2483"/>
                <a:gd name="T6" fmla="*/ 17513 w 3429"/>
                <a:gd name="T7" fmla="*/ 2236877 h 2483"/>
                <a:gd name="T8" fmla="*/ 0 w 3429"/>
                <a:gd name="T9" fmla="*/ 2627439 h 2483"/>
                <a:gd name="T10" fmla="*/ 1653555 w 3429"/>
                <a:gd name="T11" fmla="*/ 3108114 h 2483"/>
                <a:gd name="T12" fmla="*/ 2940361 w 3429"/>
                <a:gd name="T13" fmla="*/ 2767650 h 2483"/>
                <a:gd name="T14" fmla="*/ 4269693 w 3429"/>
                <a:gd name="T15" fmla="*/ 543263 h 2483"/>
                <a:gd name="T16" fmla="*/ 3996807 w 3429"/>
                <a:gd name="T17" fmla="*/ 1238 h 24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9" h="2483" extrusionOk="0">
                  <a:moveTo>
                    <a:pt x="3193" y="1"/>
                  </a:moveTo>
                  <a:cubicBezTo>
                    <a:pt x="3119" y="753"/>
                    <a:pt x="2755" y="1412"/>
                    <a:pt x="2131" y="1773"/>
                  </a:cubicBezTo>
                  <a:cubicBezTo>
                    <a:pt x="1813" y="1956"/>
                    <a:pt x="1462" y="2043"/>
                    <a:pt x="1102" y="2043"/>
                  </a:cubicBezTo>
                  <a:cubicBezTo>
                    <a:pt x="738" y="2043"/>
                    <a:pt x="367" y="1954"/>
                    <a:pt x="14" y="1787"/>
                  </a:cubicBezTo>
                  <a:cubicBezTo>
                    <a:pt x="4" y="1888"/>
                    <a:pt x="0" y="1995"/>
                    <a:pt x="0" y="2099"/>
                  </a:cubicBezTo>
                  <a:cubicBezTo>
                    <a:pt x="421" y="2349"/>
                    <a:pt x="877" y="2483"/>
                    <a:pt x="1321" y="2483"/>
                  </a:cubicBezTo>
                  <a:cubicBezTo>
                    <a:pt x="1680" y="2483"/>
                    <a:pt x="2031" y="2395"/>
                    <a:pt x="2349" y="2211"/>
                  </a:cubicBezTo>
                  <a:cubicBezTo>
                    <a:pt x="2974" y="1849"/>
                    <a:pt x="3342" y="1191"/>
                    <a:pt x="3411" y="434"/>
                  </a:cubicBezTo>
                  <a:cubicBezTo>
                    <a:pt x="3428" y="261"/>
                    <a:pt x="3342" y="91"/>
                    <a:pt x="3193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39" name="Google Shape;6737;p58"/>
            <p:cNvSpPr>
              <a:spLocks/>
            </p:cNvSpPr>
            <p:nvPr/>
          </p:nvSpPr>
          <p:spPr bwMode="auto">
            <a:xfrm>
              <a:off x="1079302" y="2787771"/>
              <a:ext cx="32691" cy="306002"/>
            </a:xfrm>
            <a:custGeom>
              <a:avLst/>
              <a:gdLst>
                <a:gd name="T0" fmla="*/ 578284 w 924"/>
                <a:gd name="T1" fmla="*/ 0 h 8649"/>
                <a:gd name="T2" fmla="*/ 1238 w 924"/>
                <a:gd name="T3" fmla="*/ 578322 h 8649"/>
                <a:gd name="T4" fmla="*/ 1238 w 924"/>
                <a:gd name="T5" fmla="*/ 10826364 h 8649"/>
                <a:gd name="T6" fmla="*/ 1155365 w 924"/>
                <a:gd name="T7" fmla="*/ 10826364 h 8649"/>
                <a:gd name="T8" fmla="*/ 1155365 w 924"/>
                <a:gd name="T9" fmla="*/ 578322 h 8649"/>
                <a:gd name="T10" fmla="*/ 578284 w 924"/>
                <a:gd name="T11" fmla="*/ 0 h 86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24" h="8649" extrusionOk="0">
                  <a:moveTo>
                    <a:pt x="462" y="0"/>
                  </a:moveTo>
                  <a:cubicBezTo>
                    <a:pt x="209" y="0"/>
                    <a:pt x="1" y="208"/>
                    <a:pt x="1" y="462"/>
                  </a:cubicBezTo>
                  <a:lnTo>
                    <a:pt x="1" y="8649"/>
                  </a:lnTo>
                  <a:lnTo>
                    <a:pt x="923" y="8649"/>
                  </a:lnTo>
                  <a:lnTo>
                    <a:pt x="923" y="462"/>
                  </a:lnTo>
                  <a:cubicBezTo>
                    <a:pt x="923" y="208"/>
                    <a:pt x="715" y="0"/>
                    <a:pt x="462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40" name="Google Shape;6738;p58"/>
            <p:cNvSpPr>
              <a:spLocks/>
            </p:cNvSpPr>
            <p:nvPr/>
          </p:nvSpPr>
          <p:spPr bwMode="auto">
            <a:xfrm>
              <a:off x="902787" y="3053304"/>
              <a:ext cx="385713" cy="118841"/>
            </a:xfrm>
            <a:custGeom>
              <a:avLst/>
              <a:gdLst>
                <a:gd name="T0" fmla="*/ 6823285 w 10902"/>
                <a:gd name="T1" fmla="*/ 0 h 3359"/>
                <a:gd name="T2" fmla="*/ 6093501 w 10902"/>
                <a:gd name="T3" fmla="*/ 160235 h 3359"/>
                <a:gd name="T4" fmla="*/ 5880690 w 10902"/>
                <a:gd name="T5" fmla="*/ 255337 h 3359"/>
                <a:gd name="T6" fmla="*/ 5152180 w 10902"/>
                <a:gd name="T7" fmla="*/ 413060 h 3359"/>
                <a:gd name="T8" fmla="*/ 4842994 w 10902"/>
                <a:gd name="T9" fmla="*/ 385534 h 3359"/>
                <a:gd name="T10" fmla="*/ 4642743 w 10902"/>
                <a:gd name="T11" fmla="*/ 351747 h 3359"/>
                <a:gd name="T12" fmla="*/ 4338546 w 10902"/>
                <a:gd name="T13" fmla="*/ 324186 h 3359"/>
                <a:gd name="T14" fmla="*/ 3193189 w 10902"/>
                <a:gd name="T15" fmla="*/ 749806 h 3359"/>
                <a:gd name="T16" fmla="*/ 2992938 w 10902"/>
                <a:gd name="T17" fmla="*/ 920018 h 3359"/>
                <a:gd name="T18" fmla="*/ 2145480 w 10902"/>
                <a:gd name="T19" fmla="*/ 1319316 h 3359"/>
                <a:gd name="T20" fmla="*/ 2029080 w 10902"/>
                <a:gd name="T21" fmla="*/ 1336864 h 3359"/>
                <a:gd name="T22" fmla="*/ 692210 w 10902"/>
                <a:gd name="T23" fmla="*/ 2413332 h 3359"/>
                <a:gd name="T24" fmla="*/ 560773 w 10902"/>
                <a:gd name="T25" fmla="*/ 2735041 h 3359"/>
                <a:gd name="T26" fmla="*/ 330449 w 10902"/>
                <a:gd name="T27" fmla="*/ 3139362 h 3359"/>
                <a:gd name="T28" fmla="*/ 326699 w 10902"/>
                <a:gd name="T29" fmla="*/ 3148101 h 3359"/>
                <a:gd name="T30" fmla="*/ 859947 w 10902"/>
                <a:gd name="T31" fmla="*/ 4203341 h 3359"/>
                <a:gd name="T32" fmla="*/ 12786588 w 10902"/>
                <a:gd name="T33" fmla="*/ 4203341 h 3359"/>
                <a:gd name="T34" fmla="*/ 13319835 w 10902"/>
                <a:gd name="T35" fmla="*/ 3148101 h 3359"/>
                <a:gd name="T36" fmla="*/ 13316085 w 10902"/>
                <a:gd name="T37" fmla="*/ 3139362 h 3359"/>
                <a:gd name="T38" fmla="*/ 13089511 w 10902"/>
                <a:gd name="T39" fmla="*/ 2743815 h 3359"/>
                <a:gd name="T40" fmla="*/ 12954324 w 10902"/>
                <a:gd name="T41" fmla="*/ 2413332 h 3359"/>
                <a:gd name="T42" fmla="*/ 11622479 w 10902"/>
                <a:gd name="T43" fmla="*/ 1336864 h 3359"/>
                <a:gd name="T44" fmla="*/ 11499781 w 10902"/>
                <a:gd name="T45" fmla="*/ 1319316 h 3359"/>
                <a:gd name="T46" fmla="*/ 10657383 w 10902"/>
                <a:gd name="T47" fmla="*/ 920018 h 3359"/>
                <a:gd name="T48" fmla="*/ 10457096 w 10902"/>
                <a:gd name="T49" fmla="*/ 749806 h 3359"/>
                <a:gd name="T50" fmla="*/ 9307988 w 10902"/>
                <a:gd name="T51" fmla="*/ 324186 h 3359"/>
                <a:gd name="T52" fmla="*/ 9003791 w 10902"/>
                <a:gd name="T53" fmla="*/ 351747 h 3359"/>
                <a:gd name="T54" fmla="*/ 8803540 w 10902"/>
                <a:gd name="T55" fmla="*/ 385534 h 3359"/>
                <a:gd name="T56" fmla="*/ 8493080 w 10902"/>
                <a:gd name="T57" fmla="*/ 413060 h 3359"/>
                <a:gd name="T58" fmla="*/ 7765844 w 10902"/>
                <a:gd name="T59" fmla="*/ 255337 h 3359"/>
                <a:gd name="T60" fmla="*/ 7553033 w 10902"/>
                <a:gd name="T61" fmla="*/ 160235 h 3359"/>
                <a:gd name="T62" fmla="*/ 6823285 w 10902"/>
                <a:gd name="T63" fmla="*/ 0 h 335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902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8" y="379"/>
                    <a:pt x="2551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0215" y="3358"/>
                  </a:lnTo>
                  <a:cubicBezTo>
                    <a:pt x="10648" y="3358"/>
                    <a:pt x="10902" y="2865"/>
                    <a:pt x="10641" y="2515"/>
                  </a:cubicBezTo>
                  <a:cubicBezTo>
                    <a:pt x="10641" y="2515"/>
                    <a:pt x="10638" y="2511"/>
                    <a:pt x="10638" y="2508"/>
                  </a:cubicBezTo>
                  <a:cubicBezTo>
                    <a:pt x="10565" y="2410"/>
                    <a:pt x="10503" y="2303"/>
                    <a:pt x="10457" y="2192"/>
                  </a:cubicBezTo>
                  <a:lnTo>
                    <a:pt x="10349" y="1928"/>
                  </a:lnTo>
                  <a:cubicBezTo>
                    <a:pt x="10165" y="1477"/>
                    <a:pt x="9763" y="1151"/>
                    <a:pt x="9285" y="1068"/>
                  </a:cubicBezTo>
                  <a:lnTo>
                    <a:pt x="9187" y="1054"/>
                  </a:lnTo>
                  <a:cubicBezTo>
                    <a:pt x="8937" y="1009"/>
                    <a:pt x="8705" y="902"/>
                    <a:pt x="8514" y="735"/>
                  </a:cubicBezTo>
                  <a:lnTo>
                    <a:pt x="8354" y="599"/>
                  </a:lnTo>
                  <a:cubicBezTo>
                    <a:pt x="8095" y="379"/>
                    <a:pt x="7770" y="259"/>
                    <a:pt x="7436" y="259"/>
                  </a:cubicBezTo>
                  <a:cubicBezTo>
                    <a:pt x="7355" y="259"/>
                    <a:pt x="7274" y="266"/>
                    <a:pt x="7193" y="281"/>
                  </a:cubicBezTo>
                  <a:lnTo>
                    <a:pt x="7033" y="308"/>
                  </a:lnTo>
                  <a:cubicBezTo>
                    <a:pt x="6951" y="322"/>
                    <a:pt x="6868" y="330"/>
                    <a:pt x="6785" y="330"/>
                  </a:cubicBezTo>
                  <a:cubicBezTo>
                    <a:pt x="6586" y="330"/>
                    <a:pt x="6388" y="288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41" name="Google Shape;6739;p58"/>
            <p:cNvSpPr>
              <a:spLocks/>
            </p:cNvSpPr>
            <p:nvPr/>
          </p:nvSpPr>
          <p:spPr bwMode="auto">
            <a:xfrm>
              <a:off x="902787" y="3053304"/>
              <a:ext cx="220983" cy="118841"/>
            </a:xfrm>
            <a:custGeom>
              <a:avLst/>
              <a:gdLst>
                <a:gd name="T0" fmla="*/ 6823230 w 6246"/>
                <a:gd name="T1" fmla="*/ 0 h 3359"/>
                <a:gd name="T2" fmla="*/ 6093449 w 6246"/>
                <a:gd name="T3" fmla="*/ 160235 h 3359"/>
                <a:gd name="T4" fmla="*/ 5880674 w 6246"/>
                <a:gd name="T5" fmla="*/ 255337 h 3359"/>
                <a:gd name="T6" fmla="*/ 5152166 w 6246"/>
                <a:gd name="T7" fmla="*/ 413060 h 3359"/>
                <a:gd name="T8" fmla="*/ 4842981 w 6246"/>
                <a:gd name="T9" fmla="*/ 385534 h 3359"/>
                <a:gd name="T10" fmla="*/ 4642695 w 6246"/>
                <a:gd name="T11" fmla="*/ 351747 h 3359"/>
                <a:gd name="T12" fmla="*/ 4338534 w 6246"/>
                <a:gd name="T13" fmla="*/ 324186 h 3359"/>
                <a:gd name="T14" fmla="*/ 3188191 w 6246"/>
                <a:gd name="T15" fmla="*/ 749806 h 3359"/>
                <a:gd name="T16" fmla="*/ 2992894 w 6246"/>
                <a:gd name="T17" fmla="*/ 920018 h 3359"/>
                <a:gd name="T18" fmla="*/ 2145474 w 6246"/>
                <a:gd name="T19" fmla="*/ 1319316 h 3359"/>
                <a:gd name="T20" fmla="*/ 2029074 w 6246"/>
                <a:gd name="T21" fmla="*/ 1336864 h 3359"/>
                <a:gd name="T22" fmla="*/ 692208 w 6246"/>
                <a:gd name="T23" fmla="*/ 2413332 h 3359"/>
                <a:gd name="T24" fmla="*/ 560772 w 6246"/>
                <a:gd name="T25" fmla="*/ 2735041 h 3359"/>
                <a:gd name="T26" fmla="*/ 330448 w 6246"/>
                <a:gd name="T27" fmla="*/ 3139362 h 3359"/>
                <a:gd name="T28" fmla="*/ 326698 w 6246"/>
                <a:gd name="T29" fmla="*/ 3148101 h 3359"/>
                <a:gd name="T30" fmla="*/ 859944 w 6246"/>
                <a:gd name="T31" fmla="*/ 4203341 h 3359"/>
                <a:gd name="T32" fmla="*/ 1420716 w 6246"/>
                <a:gd name="T33" fmla="*/ 4203341 h 3359"/>
                <a:gd name="T34" fmla="*/ 1425740 w 6246"/>
                <a:gd name="T35" fmla="*/ 3426010 h 3359"/>
                <a:gd name="T36" fmla="*/ 1429490 w 6246"/>
                <a:gd name="T37" fmla="*/ 3412247 h 3359"/>
                <a:gd name="T38" fmla="*/ 1659814 w 6246"/>
                <a:gd name="T39" fmla="*/ 3012915 h 3359"/>
                <a:gd name="T40" fmla="*/ 1789976 w 6246"/>
                <a:gd name="T41" fmla="*/ 2687491 h 3359"/>
                <a:gd name="T42" fmla="*/ 3123092 w 6246"/>
                <a:gd name="T43" fmla="*/ 1614737 h 3359"/>
                <a:gd name="T44" fmla="*/ 3244516 w 6246"/>
                <a:gd name="T45" fmla="*/ 1593474 h 3359"/>
                <a:gd name="T46" fmla="*/ 4086912 w 6246"/>
                <a:gd name="T47" fmla="*/ 1192903 h 3359"/>
                <a:gd name="T48" fmla="*/ 4287198 w 6246"/>
                <a:gd name="T49" fmla="*/ 1023929 h 3359"/>
                <a:gd name="T50" fmla="*/ 5438814 w 6246"/>
                <a:gd name="T51" fmla="*/ 598344 h 3359"/>
                <a:gd name="T52" fmla="*/ 5741737 w 6246"/>
                <a:gd name="T53" fmla="*/ 624632 h 3359"/>
                <a:gd name="T54" fmla="*/ 5941987 w 6246"/>
                <a:gd name="T55" fmla="*/ 659658 h 3359"/>
                <a:gd name="T56" fmla="*/ 6251172 w 6246"/>
                <a:gd name="T57" fmla="*/ 687219 h 3359"/>
                <a:gd name="T58" fmla="*/ 6979680 w 6246"/>
                <a:gd name="T59" fmla="*/ 529495 h 3359"/>
                <a:gd name="T60" fmla="*/ 7192491 w 6246"/>
                <a:gd name="T61" fmla="*/ 433085 h 3359"/>
                <a:gd name="T62" fmla="*/ 7817123 w 6246"/>
                <a:gd name="T63" fmla="*/ 276635 h 3359"/>
                <a:gd name="T64" fmla="*/ 7765787 w 6246"/>
                <a:gd name="T65" fmla="*/ 255337 h 3359"/>
                <a:gd name="T66" fmla="*/ 7552977 w 6246"/>
                <a:gd name="T67" fmla="*/ 160235 h 3359"/>
                <a:gd name="T68" fmla="*/ 6823230 w 6246"/>
                <a:gd name="T69" fmla="*/ 0 h 335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246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7" y="379"/>
                    <a:pt x="2547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135" y="3358"/>
                  </a:lnTo>
                  <a:cubicBezTo>
                    <a:pt x="1010" y="3184"/>
                    <a:pt x="990" y="2934"/>
                    <a:pt x="1139" y="2737"/>
                  </a:cubicBezTo>
                  <a:cubicBezTo>
                    <a:pt x="1139" y="2734"/>
                    <a:pt x="1142" y="2730"/>
                    <a:pt x="1142" y="2726"/>
                  </a:cubicBezTo>
                  <a:cubicBezTo>
                    <a:pt x="1219" y="2629"/>
                    <a:pt x="1277" y="2522"/>
                    <a:pt x="1326" y="2407"/>
                  </a:cubicBezTo>
                  <a:lnTo>
                    <a:pt x="1430" y="2147"/>
                  </a:lnTo>
                  <a:cubicBezTo>
                    <a:pt x="1614" y="1696"/>
                    <a:pt x="2016" y="1373"/>
                    <a:pt x="2495" y="1290"/>
                  </a:cubicBezTo>
                  <a:lnTo>
                    <a:pt x="2592" y="1273"/>
                  </a:lnTo>
                  <a:cubicBezTo>
                    <a:pt x="2842" y="1227"/>
                    <a:pt x="3075" y="1120"/>
                    <a:pt x="3265" y="953"/>
                  </a:cubicBezTo>
                  <a:lnTo>
                    <a:pt x="3425" y="818"/>
                  </a:lnTo>
                  <a:cubicBezTo>
                    <a:pt x="3685" y="597"/>
                    <a:pt x="4011" y="478"/>
                    <a:pt x="4345" y="478"/>
                  </a:cubicBezTo>
                  <a:cubicBezTo>
                    <a:pt x="4425" y="478"/>
                    <a:pt x="4506" y="485"/>
                    <a:pt x="4587" y="499"/>
                  </a:cubicBezTo>
                  <a:lnTo>
                    <a:pt x="4747" y="527"/>
                  </a:lnTo>
                  <a:cubicBezTo>
                    <a:pt x="4829" y="542"/>
                    <a:pt x="4912" y="549"/>
                    <a:pt x="4994" y="549"/>
                  </a:cubicBezTo>
                  <a:cubicBezTo>
                    <a:pt x="5194" y="549"/>
                    <a:pt x="5391" y="506"/>
                    <a:pt x="5576" y="423"/>
                  </a:cubicBezTo>
                  <a:lnTo>
                    <a:pt x="5746" y="346"/>
                  </a:lnTo>
                  <a:cubicBezTo>
                    <a:pt x="5906" y="274"/>
                    <a:pt x="6075" y="232"/>
                    <a:pt x="6245" y="221"/>
                  </a:cubicBezTo>
                  <a:cubicBezTo>
                    <a:pt x="6231" y="215"/>
                    <a:pt x="6218" y="211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42" name="Google Shape;6740;p58"/>
            <p:cNvSpPr>
              <a:spLocks/>
            </p:cNvSpPr>
            <p:nvPr/>
          </p:nvSpPr>
          <p:spPr bwMode="auto">
            <a:xfrm>
              <a:off x="1023789" y="3108144"/>
              <a:ext cx="11711" cy="23598"/>
            </a:xfrm>
            <a:custGeom>
              <a:avLst/>
              <a:gdLst>
                <a:gd name="T0" fmla="*/ 210303 w 331"/>
                <a:gd name="T1" fmla="*/ 0 h 667"/>
                <a:gd name="T2" fmla="*/ 1238 w 331"/>
                <a:gd name="T3" fmla="*/ 205271 h 667"/>
                <a:gd name="T4" fmla="*/ 1238 w 331"/>
                <a:gd name="T5" fmla="*/ 629610 h 667"/>
                <a:gd name="T6" fmla="*/ 210303 w 331"/>
                <a:gd name="T7" fmla="*/ 833643 h 667"/>
                <a:gd name="T8" fmla="*/ 414343 w 331"/>
                <a:gd name="T9" fmla="*/ 629610 h 667"/>
                <a:gd name="T10" fmla="*/ 414343 w 331"/>
                <a:gd name="T11" fmla="*/ 205271 h 667"/>
                <a:gd name="T12" fmla="*/ 210303 w 331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1" h="667" extrusionOk="0">
                  <a:moveTo>
                    <a:pt x="168" y="0"/>
                  </a:moveTo>
                  <a:cubicBezTo>
                    <a:pt x="74" y="0"/>
                    <a:pt x="1" y="73"/>
                    <a:pt x="1" y="164"/>
                  </a:cubicBezTo>
                  <a:lnTo>
                    <a:pt x="1" y="503"/>
                  </a:lnTo>
                  <a:cubicBezTo>
                    <a:pt x="1" y="593"/>
                    <a:pt x="74" y="666"/>
                    <a:pt x="168" y="666"/>
                  </a:cubicBezTo>
                  <a:cubicBezTo>
                    <a:pt x="258" y="666"/>
                    <a:pt x="331" y="593"/>
                    <a:pt x="331" y="503"/>
                  </a:cubicBezTo>
                  <a:lnTo>
                    <a:pt x="331" y="164"/>
                  </a:lnTo>
                  <a:cubicBezTo>
                    <a:pt x="331" y="73"/>
                    <a:pt x="258" y="0"/>
                    <a:pt x="168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43" name="Google Shape;6741;p58"/>
            <p:cNvSpPr>
              <a:spLocks/>
            </p:cNvSpPr>
            <p:nvPr/>
          </p:nvSpPr>
          <p:spPr bwMode="auto">
            <a:xfrm>
              <a:off x="1156149" y="3108144"/>
              <a:ext cx="11569" cy="23598"/>
            </a:xfrm>
            <a:custGeom>
              <a:avLst/>
              <a:gdLst>
                <a:gd name="T0" fmla="*/ 204032 w 327"/>
                <a:gd name="T1" fmla="*/ 0 h 667"/>
                <a:gd name="T2" fmla="*/ 0 w 327"/>
                <a:gd name="T3" fmla="*/ 205271 h 667"/>
                <a:gd name="T4" fmla="*/ 0 w 327"/>
                <a:gd name="T5" fmla="*/ 629610 h 667"/>
                <a:gd name="T6" fmla="*/ 204032 w 327"/>
                <a:gd name="T7" fmla="*/ 833643 h 667"/>
                <a:gd name="T8" fmla="*/ 409302 w 327"/>
                <a:gd name="T9" fmla="*/ 629610 h 667"/>
                <a:gd name="T10" fmla="*/ 409302 w 327"/>
                <a:gd name="T11" fmla="*/ 205271 h 667"/>
                <a:gd name="T12" fmla="*/ 204032 w 327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7" h="667" extrusionOk="0">
                  <a:moveTo>
                    <a:pt x="163" y="0"/>
                  </a:moveTo>
                  <a:cubicBezTo>
                    <a:pt x="74" y="0"/>
                    <a:pt x="0" y="73"/>
                    <a:pt x="0" y="164"/>
                  </a:cubicBezTo>
                  <a:lnTo>
                    <a:pt x="0" y="503"/>
                  </a:lnTo>
                  <a:cubicBezTo>
                    <a:pt x="0" y="593"/>
                    <a:pt x="74" y="666"/>
                    <a:pt x="163" y="666"/>
                  </a:cubicBezTo>
                  <a:cubicBezTo>
                    <a:pt x="253" y="666"/>
                    <a:pt x="327" y="593"/>
                    <a:pt x="327" y="503"/>
                  </a:cubicBezTo>
                  <a:lnTo>
                    <a:pt x="327" y="164"/>
                  </a:lnTo>
                  <a:cubicBezTo>
                    <a:pt x="327" y="73"/>
                    <a:pt x="253" y="0"/>
                    <a:pt x="16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44" name="Google Shape;6742;p58"/>
            <p:cNvSpPr>
              <a:spLocks/>
            </p:cNvSpPr>
            <p:nvPr/>
          </p:nvSpPr>
          <p:spPr bwMode="auto">
            <a:xfrm>
              <a:off x="1072933" y="3119254"/>
              <a:ext cx="45676" cy="18893"/>
            </a:xfrm>
            <a:custGeom>
              <a:avLst/>
              <a:gdLst>
                <a:gd name="T0" fmla="*/ 231564 w 1291"/>
                <a:gd name="T1" fmla="*/ 0 h 534"/>
                <a:gd name="T2" fmla="*/ 96376 w 1291"/>
                <a:gd name="T3" fmla="*/ 50063 h 534"/>
                <a:gd name="T4" fmla="*/ 77624 w 1291"/>
                <a:gd name="T5" fmla="*/ 341737 h 534"/>
                <a:gd name="T6" fmla="*/ 807379 w 1291"/>
                <a:gd name="T7" fmla="*/ 667199 h 534"/>
                <a:gd name="T8" fmla="*/ 1542193 w 1291"/>
                <a:gd name="T9" fmla="*/ 341737 h 534"/>
                <a:gd name="T10" fmla="*/ 1519656 w 1291"/>
                <a:gd name="T11" fmla="*/ 50063 h 534"/>
                <a:gd name="T12" fmla="*/ 1388218 w 1291"/>
                <a:gd name="T13" fmla="*/ 0 h 534"/>
                <a:gd name="T14" fmla="*/ 1233004 w 1291"/>
                <a:gd name="T15" fmla="*/ 72600 h 534"/>
                <a:gd name="T16" fmla="*/ 807379 w 1291"/>
                <a:gd name="T17" fmla="*/ 254100 h 534"/>
                <a:gd name="T18" fmla="*/ 386813 w 1291"/>
                <a:gd name="T19" fmla="*/ 72600 h 534"/>
                <a:gd name="T20" fmla="*/ 231564 w 1291"/>
                <a:gd name="T21" fmla="*/ 0 h 5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91" h="534" extrusionOk="0">
                  <a:moveTo>
                    <a:pt x="185" y="0"/>
                  </a:moveTo>
                  <a:cubicBezTo>
                    <a:pt x="146" y="0"/>
                    <a:pt x="108" y="13"/>
                    <a:pt x="77" y="40"/>
                  </a:cubicBezTo>
                  <a:cubicBezTo>
                    <a:pt x="7" y="99"/>
                    <a:pt x="0" y="203"/>
                    <a:pt x="62" y="273"/>
                  </a:cubicBezTo>
                  <a:cubicBezTo>
                    <a:pt x="205" y="439"/>
                    <a:pt x="420" y="533"/>
                    <a:pt x="645" y="533"/>
                  </a:cubicBezTo>
                  <a:cubicBezTo>
                    <a:pt x="874" y="533"/>
                    <a:pt x="1086" y="439"/>
                    <a:pt x="1232" y="273"/>
                  </a:cubicBezTo>
                  <a:cubicBezTo>
                    <a:pt x="1291" y="203"/>
                    <a:pt x="1284" y="99"/>
                    <a:pt x="1214" y="40"/>
                  </a:cubicBezTo>
                  <a:cubicBezTo>
                    <a:pt x="1184" y="13"/>
                    <a:pt x="1147" y="0"/>
                    <a:pt x="1109" y="0"/>
                  </a:cubicBezTo>
                  <a:cubicBezTo>
                    <a:pt x="1063" y="0"/>
                    <a:pt x="1017" y="19"/>
                    <a:pt x="985" y="58"/>
                  </a:cubicBezTo>
                  <a:cubicBezTo>
                    <a:pt x="902" y="151"/>
                    <a:pt x="777" y="203"/>
                    <a:pt x="645" y="203"/>
                  </a:cubicBezTo>
                  <a:cubicBezTo>
                    <a:pt x="514" y="203"/>
                    <a:pt x="392" y="151"/>
                    <a:pt x="309" y="58"/>
                  </a:cubicBezTo>
                  <a:cubicBezTo>
                    <a:pt x="277" y="19"/>
                    <a:pt x="231" y="0"/>
                    <a:pt x="185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45" name="Google Shape;6743;p58"/>
            <p:cNvSpPr>
              <a:spLocks/>
            </p:cNvSpPr>
            <p:nvPr/>
          </p:nvSpPr>
          <p:spPr bwMode="auto">
            <a:xfrm>
              <a:off x="889023" y="2782004"/>
              <a:ext cx="406587" cy="396008"/>
            </a:xfrm>
            <a:custGeom>
              <a:avLst/>
              <a:gdLst>
                <a:gd name="T0" fmla="*/ 3101836 w 11492"/>
                <a:gd name="T1" fmla="*/ 5303634 h 11193"/>
                <a:gd name="T2" fmla="*/ 1711118 w 11492"/>
                <a:gd name="T3" fmla="*/ 6390153 h 11193"/>
                <a:gd name="T4" fmla="*/ 618372 w 11492"/>
                <a:gd name="T5" fmla="*/ 4364827 h 11193"/>
                <a:gd name="T6" fmla="*/ 3063024 w 11492"/>
                <a:gd name="T7" fmla="*/ 6088468 h 11193"/>
                <a:gd name="T8" fmla="*/ 2224341 w 11492"/>
                <a:gd name="T9" fmla="*/ 6600452 h 11193"/>
                <a:gd name="T10" fmla="*/ 7686978 w 11492"/>
                <a:gd name="T11" fmla="*/ 782322 h 11193"/>
                <a:gd name="T12" fmla="*/ 6945944 w 11492"/>
                <a:gd name="T13" fmla="*/ 9428125 h 11193"/>
                <a:gd name="T14" fmla="*/ 4881804 w 11492"/>
                <a:gd name="T15" fmla="*/ 7569297 h 11193"/>
                <a:gd name="T16" fmla="*/ 5669150 w 11492"/>
                <a:gd name="T17" fmla="*/ 9806160 h 11193"/>
                <a:gd name="T18" fmla="*/ 3479836 w 11492"/>
                <a:gd name="T19" fmla="*/ 10249259 h 11193"/>
                <a:gd name="T20" fmla="*/ 4742866 w 11492"/>
                <a:gd name="T21" fmla="*/ 7608073 h 11193"/>
                <a:gd name="T22" fmla="*/ 7961102 w 11492"/>
                <a:gd name="T23" fmla="*/ 9945097 h 11193"/>
                <a:gd name="T24" fmla="*/ 9791133 w 11492"/>
                <a:gd name="T25" fmla="*/ 10130347 h 11193"/>
                <a:gd name="T26" fmla="*/ 13254729 w 11492"/>
                <a:gd name="T27" fmla="*/ 12090574 h 11193"/>
                <a:gd name="T28" fmla="*/ 13690328 w 11492"/>
                <a:gd name="T29" fmla="*/ 13341079 h 11193"/>
                <a:gd name="T30" fmla="*/ 982609 w 11492"/>
                <a:gd name="T31" fmla="*/ 12871658 h 11193"/>
                <a:gd name="T32" fmla="*/ 3926720 w 11492"/>
                <a:gd name="T33" fmla="*/ 10418234 h 11193"/>
                <a:gd name="T34" fmla="*/ 5571501 w 11492"/>
                <a:gd name="T35" fmla="*/ 10195446 h 11193"/>
                <a:gd name="T36" fmla="*/ 7313931 w 11492"/>
                <a:gd name="T37" fmla="*/ 0 h 11193"/>
                <a:gd name="T38" fmla="*/ 5664162 w 11492"/>
                <a:gd name="T39" fmla="*/ 863696 h 11193"/>
                <a:gd name="T40" fmla="*/ 4409905 w 11492"/>
                <a:gd name="T41" fmla="*/ 699710 h 11193"/>
                <a:gd name="T42" fmla="*/ 6532847 w 11492"/>
                <a:gd name="T43" fmla="*/ 2557300 h 11193"/>
                <a:gd name="T44" fmla="*/ 4376082 w 11492"/>
                <a:gd name="T45" fmla="*/ 1984003 h 11193"/>
                <a:gd name="T46" fmla="*/ 6485296 w 11492"/>
                <a:gd name="T47" fmla="*/ 3647569 h 11193"/>
                <a:gd name="T48" fmla="*/ 2846463 w 11492"/>
                <a:gd name="T49" fmla="*/ 1550916 h 11193"/>
                <a:gd name="T50" fmla="*/ 4009333 w 11492"/>
                <a:gd name="T51" fmla="*/ 707246 h 11193"/>
                <a:gd name="T52" fmla="*/ 2885275 w 11492"/>
                <a:gd name="T53" fmla="*/ 812395 h 11193"/>
                <a:gd name="T54" fmla="*/ 5259839 w 11492"/>
                <a:gd name="T55" fmla="*/ 4338540 h 11193"/>
                <a:gd name="T56" fmla="*/ 6320072 w 11492"/>
                <a:gd name="T57" fmla="*/ 9649674 h 11193"/>
                <a:gd name="T58" fmla="*/ 4530056 w 11492"/>
                <a:gd name="T59" fmla="*/ 7257599 h 11193"/>
                <a:gd name="T60" fmla="*/ 3532410 w 11492"/>
                <a:gd name="T61" fmla="*/ 5580270 h 11193"/>
                <a:gd name="T62" fmla="*/ 1930191 w 11492"/>
                <a:gd name="T63" fmla="*/ 3194457 h 11193"/>
                <a:gd name="T64" fmla="*/ 187762 w 11492"/>
                <a:gd name="T65" fmla="*/ 4906813 h 11193"/>
                <a:gd name="T66" fmla="*/ 1851329 w 11492"/>
                <a:gd name="T67" fmla="*/ 6788213 h 11193"/>
                <a:gd name="T68" fmla="*/ 2336991 w 11492"/>
                <a:gd name="T69" fmla="*/ 9336739 h 11193"/>
                <a:gd name="T70" fmla="*/ 996372 w 11492"/>
                <a:gd name="T71" fmla="*/ 11934124 h 11193"/>
                <a:gd name="T72" fmla="*/ 13277266 w 11492"/>
                <a:gd name="T73" fmla="*/ 14010751 h 11193"/>
                <a:gd name="T74" fmla="*/ 12148184 w 11492"/>
                <a:gd name="T75" fmla="*/ 10734955 h 11193"/>
                <a:gd name="T76" fmla="*/ 9459445 w 11492"/>
                <a:gd name="T77" fmla="*/ 9744811 h 11193"/>
                <a:gd name="T78" fmla="*/ 8100040 w 11492"/>
                <a:gd name="T79" fmla="*/ 9554538 h 11193"/>
                <a:gd name="T80" fmla="*/ 9573334 w 11492"/>
                <a:gd name="T81" fmla="*/ 8086269 h 11193"/>
                <a:gd name="T82" fmla="*/ 9355534 w 11492"/>
                <a:gd name="T83" fmla="*/ 7887221 h 11193"/>
                <a:gd name="T84" fmla="*/ 10358204 w 11492"/>
                <a:gd name="T85" fmla="*/ 6331316 h 11193"/>
                <a:gd name="T86" fmla="*/ 10154167 w 11492"/>
                <a:gd name="T87" fmla="*/ 5975818 h 11193"/>
                <a:gd name="T88" fmla="*/ 9172797 w 11492"/>
                <a:gd name="T89" fmla="*/ 5180972 h 11193"/>
                <a:gd name="T90" fmla="*/ 11787662 w 11492"/>
                <a:gd name="T91" fmla="*/ 5515171 h 11193"/>
                <a:gd name="T92" fmla="*/ 9972632 w 11492"/>
                <a:gd name="T93" fmla="*/ 8038683 h 11193"/>
                <a:gd name="T94" fmla="*/ 10762491 w 11492"/>
                <a:gd name="T95" fmla="*/ 7934807 h 11193"/>
                <a:gd name="T96" fmla="*/ 10358204 w 11492"/>
                <a:gd name="T97" fmla="*/ 4461202 h 11193"/>
                <a:gd name="T98" fmla="*/ 8100040 w 11492"/>
                <a:gd name="T99" fmla="*/ 782322 h 111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492" h="11193" extrusionOk="0">
                  <a:moveTo>
                    <a:pt x="1543" y="2881"/>
                  </a:moveTo>
                  <a:cubicBezTo>
                    <a:pt x="1608" y="2881"/>
                    <a:pt x="1671" y="2913"/>
                    <a:pt x="1708" y="2970"/>
                  </a:cubicBezTo>
                  <a:lnTo>
                    <a:pt x="2478" y="4237"/>
                  </a:lnTo>
                  <a:cubicBezTo>
                    <a:pt x="2534" y="4326"/>
                    <a:pt x="2503" y="4445"/>
                    <a:pt x="2415" y="4500"/>
                  </a:cubicBezTo>
                  <a:lnTo>
                    <a:pt x="1465" y="5079"/>
                  </a:lnTo>
                  <a:cubicBezTo>
                    <a:pt x="1435" y="5097"/>
                    <a:pt x="1401" y="5105"/>
                    <a:pt x="1367" y="5105"/>
                  </a:cubicBezTo>
                  <a:cubicBezTo>
                    <a:pt x="1302" y="5105"/>
                    <a:pt x="1238" y="5073"/>
                    <a:pt x="1201" y="5013"/>
                  </a:cubicBezTo>
                  <a:lnTo>
                    <a:pt x="431" y="3747"/>
                  </a:lnTo>
                  <a:cubicBezTo>
                    <a:pt x="375" y="3660"/>
                    <a:pt x="407" y="3542"/>
                    <a:pt x="494" y="3487"/>
                  </a:cubicBezTo>
                  <a:lnTo>
                    <a:pt x="1444" y="2908"/>
                  </a:lnTo>
                  <a:cubicBezTo>
                    <a:pt x="1475" y="2890"/>
                    <a:pt x="1509" y="2881"/>
                    <a:pt x="1543" y="2881"/>
                  </a:cubicBezTo>
                  <a:close/>
                  <a:moveTo>
                    <a:pt x="2447" y="4864"/>
                  </a:moveTo>
                  <a:lnTo>
                    <a:pt x="3176" y="6064"/>
                  </a:lnTo>
                  <a:lnTo>
                    <a:pt x="2506" y="6474"/>
                  </a:lnTo>
                  <a:lnTo>
                    <a:pt x="1777" y="5273"/>
                  </a:lnTo>
                  <a:lnTo>
                    <a:pt x="2447" y="4864"/>
                  </a:lnTo>
                  <a:close/>
                  <a:moveTo>
                    <a:pt x="5843" y="330"/>
                  </a:moveTo>
                  <a:cubicBezTo>
                    <a:pt x="6007" y="330"/>
                    <a:pt x="6141" y="461"/>
                    <a:pt x="6141" y="625"/>
                  </a:cubicBezTo>
                  <a:lnTo>
                    <a:pt x="6141" y="7532"/>
                  </a:lnTo>
                  <a:cubicBezTo>
                    <a:pt x="6045" y="7515"/>
                    <a:pt x="5944" y="7505"/>
                    <a:pt x="5843" y="7505"/>
                  </a:cubicBezTo>
                  <a:cubicBezTo>
                    <a:pt x="5743" y="7505"/>
                    <a:pt x="5646" y="7515"/>
                    <a:pt x="5549" y="7532"/>
                  </a:cubicBezTo>
                  <a:lnTo>
                    <a:pt x="5549" y="625"/>
                  </a:lnTo>
                  <a:cubicBezTo>
                    <a:pt x="5549" y="461"/>
                    <a:pt x="5680" y="330"/>
                    <a:pt x="5843" y="330"/>
                  </a:cubicBezTo>
                  <a:close/>
                  <a:moveTo>
                    <a:pt x="3900" y="6047"/>
                  </a:moveTo>
                  <a:cubicBezTo>
                    <a:pt x="3968" y="6047"/>
                    <a:pt x="4035" y="6080"/>
                    <a:pt x="4077" y="6138"/>
                  </a:cubicBezTo>
                  <a:cubicBezTo>
                    <a:pt x="4306" y="6467"/>
                    <a:pt x="4681" y="7105"/>
                    <a:pt x="4730" y="7813"/>
                  </a:cubicBezTo>
                  <a:cubicBezTo>
                    <a:pt x="4726" y="7813"/>
                    <a:pt x="4594" y="7830"/>
                    <a:pt x="4529" y="7834"/>
                  </a:cubicBezTo>
                  <a:cubicBezTo>
                    <a:pt x="4522" y="7834"/>
                    <a:pt x="4516" y="7834"/>
                    <a:pt x="4510" y="7834"/>
                  </a:cubicBezTo>
                  <a:cubicBezTo>
                    <a:pt x="4294" y="7834"/>
                    <a:pt x="4079" y="7765"/>
                    <a:pt x="3859" y="7765"/>
                  </a:cubicBezTo>
                  <a:cubicBezTo>
                    <a:pt x="3453" y="7765"/>
                    <a:pt x="3086" y="7928"/>
                    <a:pt x="2780" y="8188"/>
                  </a:cubicBezTo>
                  <a:cubicBezTo>
                    <a:pt x="2492" y="7883"/>
                    <a:pt x="2284" y="7546"/>
                    <a:pt x="2159" y="7307"/>
                  </a:cubicBezTo>
                  <a:cubicBezTo>
                    <a:pt x="2107" y="7206"/>
                    <a:pt x="2138" y="7081"/>
                    <a:pt x="2235" y="7022"/>
                  </a:cubicBezTo>
                  <a:lnTo>
                    <a:pt x="3789" y="6078"/>
                  </a:lnTo>
                  <a:cubicBezTo>
                    <a:pt x="3824" y="6057"/>
                    <a:pt x="3862" y="6047"/>
                    <a:pt x="3900" y="6047"/>
                  </a:cubicBezTo>
                  <a:close/>
                  <a:moveTo>
                    <a:pt x="5845" y="7833"/>
                  </a:moveTo>
                  <a:cubicBezTo>
                    <a:pt x="6022" y="7833"/>
                    <a:pt x="6199" y="7871"/>
                    <a:pt x="6360" y="7945"/>
                  </a:cubicBezTo>
                  <a:cubicBezTo>
                    <a:pt x="6652" y="8078"/>
                    <a:pt x="6939" y="8145"/>
                    <a:pt x="7240" y="8145"/>
                  </a:cubicBezTo>
                  <a:cubicBezTo>
                    <a:pt x="7363" y="8145"/>
                    <a:pt x="7488" y="8134"/>
                    <a:pt x="7616" y="8112"/>
                  </a:cubicBezTo>
                  <a:cubicBezTo>
                    <a:pt x="7687" y="8099"/>
                    <a:pt x="7755" y="8093"/>
                    <a:pt x="7822" y="8093"/>
                  </a:cubicBezTo>
                  <a:cubicBezTo>
                    <a:pt x="8196" y="8093"/>
                    <a:pt x="8508" y="8281"/>
                    <a:pt x="8799" y="8528"/>
                  </a:cubicBezTo>
                  <a:cubicBezTo>
                    <a:pt x="9046" y="8740"/>
                    <a:pt x="9334" y="8844"/>
                    <a:pt x="9649" y="8899"/>
                  </a:cubicBezTo>
                  <a:cubicBezTo>
                    <a:pt x="10076" y="8972"/>
                    <a:pt x="10426" y="9257"/>
                    <a:pt x="10589" y="9659"/>
                  </a:cubicBezTo>
                  <a:cubicBezTo>
                    <a:pt x="10676" y="9874"/>
                    <a:pt x="10756" y="10089"/>
                    <a:pt x="10898" y="10277"/>
                  </a:cubicBezTo>
                  <a:lnTo>
                    <a:pt x="10905" y="10283"/>
                  </a:lnTo>
                  <a:cubicBezTo>
                    <a:pt x="10985" y="10394"/>
                    <a:pt x="10999" y="10533"/>
                    <a:pt x="10937" y="10658"/>
                  </a:cubicBezTo>
                  <a:cubicBezTo>
                    <a:pt x="10871" y="10786"/>
                    <a:pt x="10749" y="10863"/>
                    <a:pt x="10607" y="10863"/>
                  </a:cubicBezTo>
                  <a:lnTo>
                    <a:pt x="1083" y="10863"/>
                  </a:lnTo>
                  <a:cubicBezTo>
                    <a:pt x="788" y="10863"/>
                    <a:pt x="608" y="10519"/>
                    <a:pt x="785" y="10283"/>
                  </a:cubicBezTo>
                  <a:cubicBezTo>
                    <a:pt x="927" y="10093"/>
                    <a:pt x="1011" y="9874"/>
                    <a:pt x="1101" y="9659"/>
                  </a:cubicBezTo>
                  <a:cubicBezTo>
                    <a:pt x="1264" y="9257"/>
                    <a:pt x="1614" y="8972"/>
                    <a:pt x="2041" y="8899"/>
                  </a:cubicBezTo>
                  <a:cubicBezTo>
                    <a:pt x="2482" y="8823"/>
                    <a:pt x="2787" y="8573"/>
                    <a:pt x="3137" y="8323"/>
                  </a:cubicBezTo>
                  <a:cubicBezTo>
                    <a:pt x="3346" y="8174"/>
                    <a:pt x="3602" y="8093"/>
                    <a:pt x="3860" y="8093"/>
                  </a:cubicBezTo>
                  <a:cubicBezTo>
                    <a:pt x="3931" y="8093"/>
                    <a:pt x="4003" y="8099"/>
                    <a:pt x="4074" y="8112"/>
                  </a:cubicBezTo>
                  <a:cubicBezTo>
                    <a:pt x="4204" y="8134"/>
                    <a:pt x="4329" y="8145"/>
                    <a:pt x="4451" y="8145"/>
                  </a:cubicBezTo>
                  <a:cubicBezTo>
                    <a:pt x="4752" y="8145"/>
                    <a:pt x="5037" y="8078"/>
                    <a:pt x="5330" y="7945"/>
                  </a:cubicBezTo>
                  <a:cubicBezTo>
                    <a:pt x="5491" y="7871"/>
                    <a:pt x="5668" y="7833"/>
                    <a:pt x="5845" y="7833"/>
                  </a:cubicBezTo>
                  <a:close/>
                  <a:moveTo>
                    <a:pt x="5843" y="0"/>
                  </a:moveTo>
                  <a:cubicBezTo>
                    <a:pt x="5500" y="0"/>
                    <a:pt x="5219" y="281"/>
                    <a:pt x="5219" y="625"/>
                  </a:cubicBezTo>
                  <a:lnTo>
                    <a:pt x="5219" y="1326"/>
                  </a:lnTo>
                  <a:cubicBezTo>
                    <a:pt x="5035" y="1062"/>
                    <a:pt x="4803" y="847"/>
                    <a:pt x="4525" y="690"/>
                  </a:cubicBezTo>
                  <a:cubicBezTo>
                    <a:pt x="4275" y="545"/>
                    <a:pt x="4001" y="451"/>
                    <a:pt x="3706" y="416"/>
                  </a:cubicBezTo>
                  <a:cubicBezTo>
                    <a:pt x="3698" y="415"/>
                    <a:pt x="3690" y="414"/>
                    <a:pt x="3682" y="414"/>
                  </a:cubicBezTo>
                  <a:cubicBezTo>
                    <a:pt x="3602" y="414"/>
                    <a:pt x="3535" y="477"/>
                    <a:pt x="3523" y="559"/>
                  </a:cubicBezTo>
                  <a:cubicBezTo>
                    <a:pt x="3512" y="649"/>
                    <a:pt x="3574" y="729"/>
                    <a:pt x="3664" y="743"/>
                  </a:cubicBezTo>
                  <a:cubicBezTo>
                    <a:pt x="3914" y="774"/>
                    <a:pt x="4151" y="850"/>
                    <a:pt x="4362" y="975"/>
                  </a:cubicBezTo>
                  <a:cubicBezTo>
                    <a:pt x="4761" y="1204"/>
                    <a:pt x="5056" y="1572"/>
                    <a:pt x="5219" y="2043"/>
                  </a:cubicBezTo>
                  <a:lnTo>
                    <a:pt x="5219" y="2557"/>
                  </a:lnTo>
                  <a:lnTo>
                    <a:pt x="3578" y="1606"/>
                  </a:lnTo>
                  <a:cubicBezTo>
                    <a:pt x="3552" y="1592"/>
                    <a:pt x="3524" y="1585"/>
                    <a:pt x="3496" y="1585"/>
                  </a:cubicBezTo>
                  <a:cubicBezTo>
                    <a:pt x="3439" y="1585"/>
                    <a:pt x="3383" y="1615"/>
                    <a:pt x="3352" y="1669"/>
                  </a:cubicBezTo>
                  <a:cubicBezTo>
                    <a:pt x="3307" y="1745"/>
                    <a:pt x="3335" y="1846"/>
                    <a:pt x="3414" y="1894"/>
                  </a:cubicBezTo>
                  <a:lnTo>
                    <a:pt x="5181" y="2914"/>
                  </a:lnTo>
                  <a:cubicBezTo>
                    <a:pt x="4854" y="3063"/>
                    <a:pt x="4522" y="3138"/>
                    <a:pt x="4202" y="3138"/>
                  </a:cubicBezTo>
                  <a:cubicBezTo>
                    <a:pt x="3866" y="3138"/>
                    <a:pt x="3544" y="3055"/>
                    <a:pt x="3255" y="2890"/>
                  </a:cubicBezTo>
                  <a:cubicBezTo>
                    <a:pt x="2700" y="2567"/>
                    <a:pt x="2343" y="1968"/>
                    <a:pt x="2274" y="1239"/>
                  </a:cubicBezTo>
                  <a:cubicBezTo>
                    <a:pt x="2263" y="1117"/>
                    <a:pt x="2329" y="999"/>
                    <a:pt x="2444" y="948"/>
                  </a:cubicBezTo>
                  <a:cubicBezTo>
                    <a:pt x="2648" y="854"/>
                    <a:pt x="2857" y="788"/>
                    <a:pt x="3068" y="756"/>
                  </a:cubicBezTo>
                  <a:cubicBezTo>
                    <a:pt x="3158" y="739"/>
                    <a:pt x="3217" y="656"/>
                    <a:pt x="3203" y="565"/>
                  </a:cubicBezTo>
                  <a:cubicBezTo>
                    <a:pt x="3191" y="484"/>
                    <a:pt x="3122" y="428"/>
                    <a:pt x="3042" y="428"/>
                  </a:cubicBezTo>
                  <a:cubicBezTo>
                    <a:pt x="3034" y="428"/>
                    <a:pt x="3025" y="429"/>
                    <a:pt x="3016" y="431"/>
                  </a:cubicBezTo>
                  <a:cubicBezTo>
                    <a:pt x="2777" y="469"/>
                    <a:pt x="2537" y="541"/>
                    <a:pt x="2305" y="649"/>
                  </a:cubicBezTo>
                  <a:cubicBezTo>
                    <a:pt x="2066" y="756"/>
                    <a:pt x="1920" y="1006"/>
                    <a:pt x="1947" y="1270"/>
                  </a:cubicBezTo>
                  <a:cubicBezTo>
                    <a:pt x="2027" y="2106"/>
                    <a:pt x="2444" y="2800"/>
                    <a:pt x="3092" y="3175"/>
                  </a:cubicBezTo>
                  <a:cubicBezTo>
                    <a:pt x="3429" y="3369"/>
                    <a:pt x="3810" y="3466"/>
                    <a:pt x="4202" y="3466"/>
                  </a:cubicBezTo>
                  <a:cubicBezTo>
                    <a:pt x="4535" y="3466"/>
                    <a:pt x="4879" y="3396"/>
                    <a:pt x="5219" y="3254"/>
                  </a:cubicBezTo>
                  <a:lnTo>
                    <a:pt x="5219" y="7633"/>
                  </a:lnTo>
                  <a:cubicBezTo>
                    <a:pt x="5209" y="7636"/>
                    <a:pt x="5049" y="7709"/>
                    <a:pt x="5049" y="7709"/>
                  </a:cubicBezTo>
                  <a:cubicBezTo>
                    <a:pt x="4976" y="6956"/>
                    <a:pt x="4588" y="6293"/>
                    <a:pt x="4345" y="5950"/>
                  </a:cubicBezTo>
                  <a:cubicBezTo>
                    <a:pt x="4242" y="5801"/>
                    <a:pt x="4071" y="5719"/>
                    <a:pt x="3898" y="5719"/>
                  </a:cubicBezTo>
                  <a:cubicBezTo>
                    <a:pt x="3802" y="5719"/>
                    <a:pt x="3705" y="5744"/>
                    <a:pt x="3619" y="5798"/>
                  </a:cubicBezTo>
                  <a:lnTo>
                    <a:pt x="3456" y="5894"/>
                  </a:lnTo>
                  <a:lnTo>
                    <a:pt x="2714" y="4670"/>
                  </a:lnTo>
                  <a:cubicBezTo>
                    <a:pt x="2763" y="4611"/>
                    <a:pt x="2801" y="4538"/>
                    <a:pt x="2822" y="4458"/>
                  </a:cubicBezTo>
                  <a:cubicBezTo>
                    <a:pt x="2852" y="4323"/>
                    <a:pt x="2832" y="4184"/>
                    <a:pt x="2759" y="4066"/>
                  </a:cubicBezTo>
                  <a:lnTo>
                    <a:pt x="1989" y="2800"/>
                  </a:lnTo>
                  <a:cubicBezTo>
                    <a:pt x="1891" y="2640"/>
                    <a:pt x="1718" y="2552"/>
                    <a:pt x="1542" y="2552"/>
                  </a:cubicBezTo>
                  <a:cubicBezTo>
                    <a:pt x="1450" y="2552"/>
                    <a:pt x="1358" y="2576"/>
                    <a:pt x="1275" y="2626"/>
                  </a:cubicBezTo>
                  <a:lnTo>
                    <a:pt x="324" y="3206"/>
                  </a:lnTo>
                  <a:cubicBezTo>
                    <a:pt x="77" y="3355"/>
                    <a:pt x="1" y="3675"/>
                    <a:pt x="150" y="3920"/>
                  </a:cubicBezTo>
                  <a:cubicBezTo>
                    <a:pt x="150" y="3920"/>
                    <a:pt x="921" y="5183"/>
                    <a:pt x="921" y="5187"/>
                  </a:cubicBezTo>
                  <a:cubicBezTo>
                    <a:pt x="1015" y="5342"/>
                    <a:pt x="1191" y="5435"/>
                    <a:pt x="1369" y="5435"/>
                  </a:cubicBezTo>
                  <a:cubicBezTo>
                    <a:pt x="1405" y="5435"/>
                    <a:pt x="1442" y="5431"/>
                    <a:pt x="1479" y="5423"/>
                  </a:cubicBezTo>
                  <a:lnTo>
                    <a:pt x="2225" y="6644"/>
                  </a:lnTo>
                  <a:lnTo>
                    <a:pt x="2066" y="6741"/>
                  </a:lnTo>
                  <a:cubicBezTo>
                    <a:pt x="1822" y="6890"/>
                    <a:pt x="1736" y="7206"/>
                    <a:pt x="1867" y="7459"/>
                  </a:cubicBezTo>
                  <a:cubicBezTo>
                    <a:pt x="1999" y="7713"/>
                    <a:pt x="2215" y="8063"/>
                    <a:pt x="2519" y="8392"/>
                  </a:cubicBezTo>
                  <a:cubicBezTo>
                    <a:pt x="2384" y="8476"/>
                    <a:pt x="2235" y="8531"/>
                    <a:pt x="2079" y="8559"/>
                  </a:cubicBezTo>
                  <a:cubicBezTo>
                    <a:pt x="1507" y="8660"/>
                    <a:pt x="1021" y="8983"/>
                    <a:pt x="796" y="9534"/>
                  </a:cubicBezTo>
                  <a:cubicBezTo>
                    <a:pt x="716" y="9725"/>
                    <a:pt x="646" y="9919"/>
                    <a:pt x="521" y="10086"/>
                  </a:cubicBezTo>
                  <a:cubicBezTo>
                    <a:pt x="185" y="10536"/>
                    <a:pt x="525" y="11193"/>
                    <a:pt x="1083" y="11193"/>
                  </a:cubicBezTo>
                  <a:lnTo>
                    <a:pt x="10607" y="11193"/>
                  </a:lnTo>
                  <a:cubicBezTo>
                    <a:pt x="11176" y="11193"/>
                    <a:pt x="11491" y="10530"/>
                    <a:pt x="11162" y="10078"/>
                  </a:cubicBezTo>
                  <a:cubicBezTo>
                    <a:pt x="11041" y="9912"/>
                    <a:pt x="10971" y="9721"/>
                    <a:pt x="10895" y="9534"/>
                  </a:cubicBezTo>
                  <a:cubicBezTo>
                    <a:pt x="10687" y="9028"/>
                    <a:pt x="10242" y="8670"/>
                    <a:pt x="9705" y="8576"/>
                  </a:cubicBezTo>
                  <a:cubicBezTo>
                    <a:pt x="9385" y="8576"/>
                    <a:pt x="9084" y="8337"/>
                    <a:pt x="8855" y="8143"/>
                  </a:cubicBezTo>
                  <a:cubicBezTo>
                    <a:pt x="8569" y="7896"/>
                    <a:pt x="8196" y="7762"/>
                    <a:pt x="7822" y="7762"/>
                  </a:cubicBezTo>
                  <a:cubicBezTo>
                    <a:pt x="7734" y="7762"/>
                    <a:pt x="7645" y="7770"/>
                    <a:pt x="7557" y="7785"/>
                  </a:cubicBezTo>
                  <a:cubicBezTo>
                    <a:pt x="7424" y="7809"/>
                    <a:pt x="7295" y="7826"/>
                    <a:pt x="7167" y="7826"/>
                  </a:cubicBezTo>
                  <a:cubicBezTo>
                    <a:pt x="6999" y="7826"/>
                    <a:pt x="6833" y="7798"/>
                    <a:pt x="6666" y="7723"/>
                  </a:cubicBezTo>
                  <a:cubicBezTo>
                    <a:pt x="6666" y="7723"/>
                    <a:pt x="6479" y="7636"/>
                    <a:pt x="6471" y="7633"/>
                  </a:cubicBezTo>
                  <a:lnTo>
                    <a:pt x="6471" y="6422"/>
                  </a:lnTo>
                  <a:cubicBezTo>
                    <a:pt x="6801" y="6557"/>
                    <a:pt x="7148" y="6630"/>
                    <a:pt x="7484" y="6634"/>
                  </a:cubicBezTo>
                  <a:cubicBezTo>
                    <a:pt x="7578" y="6634"/>
                    <a:pt x="7654" y="6551"/>
                    <a:pt x="7648" y="6460"/>
                  </a:cubicBezTo>
                  <a:lnTo>
                    <a:pt x="7648" y="6453"/>
                  </a:lnTo>
                  <a:cubicBezTo>
                    <a:pt x="7640" y="6365"/>
                    <a:pt x="7568" y="6301"/>
                    <a:pt x="7480" y="6301"/>
                  </a:cubicBezTo>
                  <a:cubicBezTo>
                    <a:pt x="7478" y="6301"/>
                    <a:pt x="7476" y="6301"/>
                    <a:pt x="7474" y="6301"/>
                  </a:cubicBezTo>
                  <a:cubicBezTo>
                    <a:pt x="7470" y="6304"/>
                    <a:pt x="7467" y="6304"/>
                    <a:pt x="7464" y="6304"/>
                  </a:cubicBezTo>
                  <a:cubicBezTo>
                    <a:pt x="7148" y="6301"/>
                    <a:pt x="6822" y="6224"/>
                    <a:pt x="6509" y="6078"/>
                  </a:cubicBezTo>
                  <a:lnTo>
                    <a:pt x="8275" y="5058"/>
                  </a:lnTo>
                  <a:cubicBezTo>
                    <a:pt x="8355" y="5013"/>
                    <a:pt x="8383" y="4913"/>
                    <a:pt x="8335" y="4836"/>
                  </a:cubicBezTo>
                  <a:cubicBezTo>
                    <a:pt x="8304" y="4783"/>
                    <a:pt x="8248" y="4752"/>
                    <a:pt x="8191" y="4752"/>
                  </a:cubicBezTo>
                  <a:cubicBezTo>
                    <a:pt x="8164" y="4752"/>
                    <a:pt x="8137" y="4759"/>
                    <a:pt x="8112" y="4774"/>
                  </a:cubicBezTo>
                  <a:lnTo>
                    <a:pt x="6471" y="5721"/>
                  </a:lnTo>
                  <a:lnTo>
                    <a:pt x="6471" y="5211"/>
                  </a:lnTo>
                  <a:cubicBezTo>
                    <a:pt x="6634" y="4739"/>
                    <a:pt x="6929" y="4371"/>
                    <a:pt x="7328" y="4139"/>
                  </a:cubicBezTo>
                  <a:cubicBezTo>
                    <a:pt x="7612" y="3975"/>
                    <a:pt x="7935" y="3893"/>
                    <a:pt x="8272" y="3893"/>
                  </a:cubicBezTo>
                  <a:cubicBezTo>
                    <a:pt x="8591" y="3893"/>
                    <a:pt x="8923" y="3966"/>
                    <a:pt x="9247" y="4115"/>
                  </a:cubicBezTo>
                  <a:cubicBezTo>
                    <a:pt x="9358" y="4167"/>
                    <a:pt x="9427" y="4282"/>
                    <a:pt x="9417" y="4406"/>
                  </a:cubicBezTo>
                  <a:cubicBezTo>
                    <a:pt x="9344" y="5135"/>
                    <a:pt x="8987" y="5735"/>
                    <a:pt x="8435" y="6054"/>
                  </a:cubicBezTo>
                  <a:cubicBezTo>
                    <a:pt x="8320" y="6120"/>
                    <a:pt x="8199" y="6176"/>
                    <a:pt x="8074" y="6214"/>
                  </a:cubicBezTo>
                  <a:cubicBezTo>
                    <a:pt x="7987" y="6242"/>
                    <a:pt x="7939" y="6335"/>
                    <a:pt x="7967" y="6422"/>
                  </a:cubicBezTo>
                  <a:cubicBezTo>
                    <a:pt x="7989" y="6492"/>
                    <a:pt x="8053" y="6534"/>
                    <a:pt x="8123" y="6534"/>
                  </a:cubicBezTo>
                  <a:cubicBezTo>
                    <a:pt x="8140" y="6534"/>
                    <a:pt x="8158" y="6532"/>
                    <a:pt x="8175" y="6526"/>
                  </a:cubicBezTo>
                  <a:cubicBezTo>
                    <a:pt x="8320" y="6481"/>
                    <a:pt x="8463" y="6418"/>
                    <a:pt x="8598" y="6339"/>
                  </a:cubicBezTo>
                  <a:cubicBezTo>
                    <a:pt x="9247" y="5968"/>
                    <a:pt x="9664" y="5273"/>
                    <a:pt x="9743" y="4437"/>
                  </a:cubicBezTo>
                  <a:cubicBezTo>
                    <a:pt x="9768" y="4174"/>
                    <a:pt x="9625" y="3924"/>
                    <a:pt x="9382" y="3813"/>
                  </a:cubicBezTo>
                  <a:cubicBezTo>
                    <a:pt x="9016" y="3647"/>
                    <a:pt x="8639" y="3564"/>
                    <a:pt x="8275" y="3564"/>
                  </a:cubicBezTo>
                  <a:cubicBezTo>
                    <a:pt x="7880" y="3564"/>
                    <a:pt x="7499" y="3661"/>
                    <a:pt x="7161" y="3854"/>
                  </a:cubicBezTo>
                  <a:cubicBezTo>
                    <a:pt x="6887" y="4014"/>
                    <a:pt x="6655" y="4229"/>
                    <a:pt x="6471" y="4490"/>
                  </a:cubicBezTo>
                  <a:lnTo>
                    <a:pt x="6471" y="625"/>
                  </a:lnTo>
                  <a:cubicBezTo>
                    <a:pt x="6471" y="281"/>
                    <a:pt x="6191" y="0"/>
                    <a:pt x="584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  <p:grpSp>
        <p:nvGrpSpPr>
          <p:cNvPr id="65545" name="Google Shape;6725;p58"/>
          <p:cNvGrpSpPr>
            <a:grpSpLocks/>
          </p:cNvGrpSpPr>
          <p:nvPr/>
        </p:nvGrpSpPr>
        <p:grpSpPr bwMode="auto">
          <a:xfrm rot="1430864">
            <a:off x="7840663" y="388620"/>
            <a:ext cx="539750" cy="638176"/>
            <a:chOff x="833900" y="2726880"/>
            <a:chExt cx="514708" cy="506252"/>
          </a:xfrm>
        </p:grpSpPr>
        <p:sp>
          <p:nvSpPr>
            <p:cNvPr id="89" name="Google Shape;6726;p58"/>
            <p:cNvSpPr/>
            <p:nvPr/>
          </p:nvSpPr>
          <p:spPr>
            <a:xfrm>
              <a:off x="833900" y="2726880"/>
              <a:ext cx="514708" cy="506252"/>
            </a:xfrm>
            <a:custGeom>
              <a:avLst/>
              <a:gdLst/>
              <a:ahLst/>
              <a:cxnLst/>
              <a:rect l="l" t="t" r="r" b="b"/>
              <a:pathLst>
                <a:path w="14548" h="14309" extrusionOk="0">
                  <a:moveTo>
                    <a:pt x="7401" y="0"/>
                  </a:moveTo>
                  <a:cubicBezTo>
                    <a:pt x="6860" y="0"/>
                    <a:pt x="6361" y="198"/>
                    <a:pt x="5979" y="528"/>
                  </a:cubicBezTo>
                  <a:cubicBezTo>
                    <a:pt x="5809" y="482"/>
                    <a:pt x="5635" y="448"/>
                    <a:pt x="5459" y="427"/>
                  </a:cubicBezTo>
                  <a:cubicBezTo>
                    <a:pt x="5388" y="418"/>
                    <a:pt x="5317" y="414"/>
                    <a:pt x="5246" y="414"/>
                  </a:cubicBezTo>
                  <a:cubicBezTo>
                    <a:pt x="5124" y="414"/>
                    <a:pt x="5003" y="427"/>
                    <a:pt x="4886" y="451"/>
                  </a:cubicBezTo>
                  <a:cubicBezTo>
                    <a:pt x="4794" y="436"/>
                    <a:pt x="4700" y="428"/>
                    <a:pt x="4606" y="428"/>
                  </a:cubicBezTo>
                  <a:cubicBezTo>
                    <a:pt x="4511" y="428"/>
                    <a:pt x="4416" y="436"/>
                    <a:pt x="4321" y="451"/>
                  </a:cubicBezTo>
                  <a:cubicBezTo>
                    <a:pt x="3946" y="511"/>
                    <a:pt x="3574" y="625"/>
                    <a:pt x="3217" y="788"/>
                  </a:cubicBezTo>
                  <a:cubicBezTo>
                    <a:pt x="2395" y="1163"/>
                    <a:pt x="1892" y="2002"/>
                    <a:pt x="1947" y="2901"/>
                  </a:cubicBezTo>
                  <a:lnTo>
                    <a:pt x="1070" y="3432"/>
                  </a:lnTo>
                  <a:cubicBezTo>
                    <a:pt x="598" y="3723"/>
                    <a:pt x="265" y="4178"/>
                    <a:pt x="133" y="4719"/>
                  </a:cubicBezTo>
                  <a:cubicBezTo>
                    <a:pt x="1" y="5257"/>
                    <a:pt x="88" y="5815"/>
                    <a:pt x="376" y="6287"/>
                  </a:cubicBezTo>
                  <a:lnTo>
                    <a:pt x="1150" y="7556"/>
                  </a:lnTo>
                  <a:cubicBezTo>
                    <a:pt x="1330" y="7855"/>
                    <a:pt x="1579" y="8094"/>
                    <a:pt x="1868" y="8264"/>
                  </a:cubicBezTo>
                  <a:cubicBezTo>
                    <a:pt x="1788" y="8580"/>
                    <a:pt x="1784" y="8913"/>
                    <a:pt x="1858" y="9239"/>
                  </a:cubicBezTo>
                  <a:cubicBezTo>
                    <a:pt x="1441" y="9566"/>
                    <a:pt x="1115" y="9995"/>
                    <a:pt x="910" y="10506"/>
                  </a:cubicBezTo>
                  <a:lnTo>
                    <a:pt x="879" y="10575"/>
                  </a:lnTo>
                  <a:cubicBezTo>
                    <a:pt x="858" y="10631"/>
                    <a:pt x="830" y="10703"/>
                    <a:pt x="813" y="10735"/>
                  </a:cubicBezTo>
                  <a:cubicBezTo>
                    <a:pt x="320" y="11415"/>
                    <a:pt x="251" y="12303"/>
                    <a:pt x="629" y="13059"/>
                  </a:cubicBezTo>
                  <a:cubicBezTo>
                    <a:pt x="1017" y="13830"/>
                    <a:pt x="1788" y="14308"/>
                    <a:pt x="2641" y="14308"/>
                  </a:cubicBezTo>
                  <a:lnTo>
                    <a:pt x="12165" y="14308"/>
                  </a:lnTo>
                  <a:cubicBezTo>
                    <a:pt x="13012" y="14308"/>
                    <a:pt x="13778" y="13836"/>
                    <a:pt x="14163" y="13076"/>
                  </a:cubicBezTo>
                  <a:cubicBezTo>
                    <a:pt x="14548" y="12320"/>
                    <a:pt x="14482" y="11425"/>
                    <a:pt x="13993" y="10738"/>
                  </a:cubicBezTo>
                  <a:cubicBezTo>
                    <a:pt x="13976" y="10703"/>
                    <a:pt x="13948" y="10631"/>
                    <a:pt x="13923" y="10575"/>
                  </a:cubicBezTo>
                  <a:lnTo>
                    <a:pt x="13896" y="10502"/>
                  </a:lnTo>
                  <a:cubicBezTo>
                    <a:pt x="13511" y="9558"/>
                    <a:pt x="12709" y="8871"/>
                    <a:pt x="11724" y="8639"/>
                  </a:cubicBezTo>
                  <a:cubicBezTo>
                    <a:pt x="12359" y="7997"/>
                    <a:pt x="12758" y="7127"/>
                    <a:pt x="12852" y="6144"/>
                  </a:cubicBezTo>
                  <a:cubicBezTo>
                    <a:pt x="12942" y="5218"/>
                    <a:pt x="12432" y="4341"/>
                    <a:pt x="11585" y="3955"/>
                  </a:cubicBezTo>
                  <a:cubicBezTo>
                    <a:pt x="11013" y="3694"/>
                    <a:pt x="10414" y="3563"/>
                    <a:pt x="9831" y="3563"/>
                  </a:cubicBezTo>
                  <a:cubicBezTo>
                    <a:pt x="9749" y="3563"/>
                    <a:pt x="9668" y="3565"/>
                    <a:pt x="9587" y="3571"/>
                  </a:cubicBezTo>
                  <a:lnTo>
                    <a:pt x="9587" y="2183"/>
                  </a:lnTo>
                  <a:cubicBezTo>
                    <a:pt x="9587" y="979"/>
                    <a:pt x="8605" y="0"/>
                    <a:pt x="7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380000" algn="bl" rotWithShape="0">
                <a:schemeClr val="dk1">
                  <a:alpha val="55000"/>
                </a:schemeClr>
              </a:outerShdw>
            </a:effectLst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611" name="Google Shape;6727;p58"/>
            <p:cNvSpPr>
              <a:spLocks/>
            </p:cNvSpPr>
            <p:nvPr/>
          </p:nvSpPr>
          <p:spPr bwMode="auto">
            <a:xfrm>
              <a:off x="930030" y="2923633"/>
              <a:ext cx="95774" cy="122556"/>
            </a:xfrm>
            <a:custGeom>
              <a:avLst/>
              <a:gdLst>
                <a:gd name="T0" fmla="*/ 1191673 w 2707"/>
                <a:gd name="T1" fmla="*/ 0 h 3464"/>
                <a:gd name="T2" fmla="*/ 1238 w 2707"/>
                <a:gd name="T3" fmla="*/ 725996 h 3464"/>
                <a:gd name="T4" fmla="*/ 2198096 w 2707"/>
                <a:gd name="T5" fmla="*/ 4334782 h 3464"/>
                <a:gd name="T6" fmla="*/ 3388496 w 2707"/>
                <a:gd name="T7" fmla="*/ 3610024 h 3464"/>
                <a:gd name="T8" fmla="*/ 1191673 w 2707"/>
                <a:gd name="T9" fmla="*/ 0 h 3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7" h="3464" extrusionOk="0">
                  <a:moveTo>
                    <a:pt x="952" y="0"/>
                  </a:moveTo>
                  <a:lnTo>
                    <a:pt x="1" y="580"/>
                  </a:lnTo>
                  <a:lnTo>
                    <a:pt x="1756" y="3463"/>
                  </a:lnTo>
                  <a:lnTo>
                    <a:pt x="2707" y="2884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12" name="Google Shape;6728;p58"/>
            <p:cNvSpPr>
              <a:spLocks/>
            </p:cNvSpPr>
            <p:nvPr/>
          </p:nvSpPr>
          <p:spPr bwMode="auto">
            <a:xfrm>
              <a:off x="930030" y="2934106"/>
              <a:ext cx="77624" cy="112084"/>
            </a:xfrm>
            <a:custGeom>
              <a:avLst/>
              <a:gdLst>
                <a:gd name="T0" fmla="*/ 582074 w 2194"/>
                <a:gd name="T1" fmla="*/ 0 h 3168"/>
                <a:gd name="T2" fmla="*/ 1238 w 2194"/>
                <a:gd name="T3" fmla="*/ 355499 h 3168"/>
                <a:gd name="T4" fmla="*/ 2198097 w 2194"/>
                <a:gd name="T5" fmla="*/ 3964299 h 3168"/>
                <a:gd name="T6" fmla="*/ 2745109 w 2194"/>
                <a:gd name="T7" fmla="*/ 3552475 h 3168"/>
                <a:gd name="T8" fmla="*/ 582074 w 2194"/>
                <a:gd name="T9" fmla="*/ 0 h 31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94" h="3168" extrusionOk="0">
                  <a:moveTo>
                    <a:pt x="465" y="0"/>
                  </a:moveTo>
                  <a:lnTo>
                    <a:pt x="1" y="284"/>
                  </a:lnTo>
                  <a:lnTo>
                    <a:pt x="1756" y="3167"/>
                  </a:lnTo>
                  <a:lnTo>
                    <a:pt x="2193" y="283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13" name="Google Shape;6729;p58"/>
            <p:cNvSpPr>
              <a:spLocks/>
            </p:cNvSpPr>
            <p:nvPr/>
          </p:nvSpPr>
          <p:spPr bwMode="auto">
            <a:xfrm>
              <a:off x="956778" y="2990078"/>
              <a:ext cx="117745" cy="114313"/>
            </a:xfrm>
            <a:custGeom>
              <a:avLst/>
              <a:gdLst>
                <a:gd name="T0" fmla="*/ 2475971 w 3328"/>
                <a:gd name="T1" fmla="*/ 0 h 3231"/>
                <a:gd name="T2" fmla="*/ 2233122 w 3328"/>
                <a:gd name="T3" fmla="*/ 68850 h 3231"/>
                <a:gd name="T4" fmla="*/ 287888 w 3328"/>
                <a:gd name="T5" fmla="*/ 1255497 h 3231"/>
                <a:gd name="T6" fmla="*/ 118913 w 3328"/>
                <a:gd name="T7" fmla="*/ 1880132 h 3231"/>
                <a:gd name="T8" fmla="*/ 3036745 w 3328"/>
                <a:gd name="T9" fmla="*/ 4043163 h 3231"/>
                <a:gd name="T10" fmla="*/ 3048032 w 3328"/>
                <a:gd name="T11" fmla="*/ 4043163 h 3231"/>
                <a:gd name="T12" fmla="*/ 3449844 w 3328"/>
                <a:gd name="T13" fmla="*/ 3790302 h 3231"/>
                <a:gd name="T14" fmla="*/ 2866496 w 3328"/>
                <a:gd name="T15" fmla="*/ 202799 h 3231"/>
                <a:gd name="T16" fmla="*/ 2475971 w 3328"/>
                <a:gd name="T17" fmla="*/ 0 h 32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28" h="3231" extrusionOk="0">
                  <a:moveTo>
                    <a:pt x="1978" y="0"/>
                  </a:moveTo>
                  <a:cubicBezTo>
                    <a:pt x="1912" y="0"/>
                    <a:pt x="1845" y="18"/>
                    <a:pt x="1784" y="55"/>
                  </a:cubicBezTo>
                  <a:lnTo>
                    <a:pt x="230" y="1003"/>
                  </a:lnTo>
                  <a:cubicBezTo>
                    <a:pt x="60" y="1107"/>
                    <a:pt x="1" y="1325"/>
                    <a:pt x="95" y="1502"/>
                  </a:cubicBezTo>
                  <a:cubicBezTo>
                    <a:pt x="396" y="2074"/>
                    <a:pt x="1156" y="3216"/>
                    <a:pt x="2426" y="3230"/>
                  </a:cubicBezTo>
                  <a:cubicBezTo>
                    <a:pt x="2429" y="3230"/>
                    <a:pt x="2432" y="3230"/>
                    <a:pt x="2435" y="3230"/>
                  </a:cubicBezTo>
                  <a:cubicBezTo>
                    <a:pt x="2570" y="3230"/>
                    <a:pt x="2695" y="3151"/>
                    <a:pt x="2756" y="3028"/>
                  </a:cubicBezTo>
                  <a:cubicBezTo>
                    <a:pt x="3328" y="1890"/>
                    <a:pt x="2662" y="694"/>
                    <a:pt x="2290" y="162"/>
                  </a:cubicBezTo>
                  <a:cubicBezTo>
                    <a:pt x="2217" y="58"/>
                    <a:pt x="2099" y="0"/>
                    <a:pt x="197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14" name="Google Shape;6730;p58"/>
            <p:cNvSpPr>
              <a:spLocks/>
            </p:cNvSpPr>
            <p:nvPr/>
          </p:nvSpPr>
          <p:spPr bwMode="auto">
            <a:xfrm>
              <a:off x="956778" y="3016579"/>
              <a:ext cx="101222" cy="87813"/>
            </a:xfrm>
            <a:custGeom>
              <a:avLst/>
              <a:gdLst>
                <a:gd name="T0" fmla="*/ 808608 w 2861"/>
                <a:gd name="T1" fmla="*/ 0 h 2482"/>
                <a:gd name="T2" fmla="*/ 287887 w 2861"/>
                <a:gd name="T3" fmla="*/ 317959 h 2482"/>
                <a:gd name="T4" fmla="*/ 118912 w 2861"/>
                <a:gd name="T5" fmla="*/ 942557 h 2482"/>
                <a:gd name="T6" fmla="*/ 3036731 w 2861"/>
                <a:gd name="T7" fmla="*/ 3105580 h 2482"/>
                <a:gd name="T8" fmla="*/ 3047982 w 2861"/>
                <a:gd name="T9" fmla="*/ 3105580 h 2482"/>
                <a:gd name="T10" fmla="*/ 3449792 w 2861"/>
                <a:gd name="T11" fmla="*/ 2852720 h 2482"/>
                <a:gd name="T12" fmla="*/ 3579990 w 2861"/>
                <a:gd name="T13" fmla="*/ 2548558 h 2482"/>
                <a:gd name="T14" fmla="*/ 829907 w 2861"/>
                <a:gd name="T15" fmla="*/ 391797 h 2482"/>
                <a:gd name="T16" fmla="*/ 808608 w 2861"/>
                <a:gd name="T17" fmla="*/ 0 h 2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61" h="2482" extrusionOk="0">
                  <a:moveTo>
                    <a:pt x="646" y="0"/>
                  </a:moveTo>
                  <a:lnTo>
                    <a:pt x="230" y="254"/>
                  </a:lnTo>
                  <a:cubicBezTo>
                    <a:pt x="60" y="358"/>
                    <a:pt x="1" y="576"/>
                    <a:pt x="95" y="753"/>
                  </a:cubicBezTo>
                  <a:cubicBezTo>
                    <a:pt x="396" y="1325"/>
                    <a:pt x="1156" y="2467"/>
                    <a:pt x="2426" y="2481"/>
                  </a:cubicBezTo>
                  <a:cubicBezTo>
                    <a:pt x="2429" y="2481"/>
                    <a:pt x="2432" y="2481"/>
                    <a:pt x="2435" y="2481"/>
                  </a:cubicBezTo>
                  <a:cubicBezTo>
                    <a:pt x="2570" y="2481"/>
                    <a:pt x="2695" y="2402"/>
                    <a:pt x="2756" y="2279"/>
                  </a:cubicBezTo>
                  <a:cubicBezTo>
                    <a:pt x="2798" y="2199"/>
                    <a:pt x="2832" y="2116"/>
                    <a:pt x="2860" y="2036"/>
                  </a:cubicBezTo>
                  <a:cubicBezTo>
                    <a:pt x="1670" y="1943"/>
                    <a:pt x="955" y="867"/>
                    <a:pt x="663" y="313"/>
                  </a:cubicBezTo>
                  <a:cubicBezTo>
                    <a:pt x="612" y="212"/>
                    <a:pt x="609" y="97"/>
                    <a:pt x="646" y="0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15" name="Google Shape;6731;p58"/>
            <p:cNvSpPr>
              <a:spLocks/>
            </p:cNvSpPr>
            <p:nvPr/>
          </p:nvSpPr>
          <p:spPr bwMode="auto">
            <a:xfrm>
              <a:off x="895533" y="2878063"/>
              <a:ext cx="89653" cy="90431"/>
            </a:xfrm>
            <a:custGeom>
              <a:avLst/>
              <a:gdLst>
                <a:gd name="T0" fmla="*/ 1699869 w 2534"/>
                <a:gd name="T1" fmla="*/ 0 h 2556"/>
                <a:gd name="T2" fmla="*/ 1464556 w 2534"/>
                <a:gd name="T3" fmla="*/ 67611 h 2556"/>
                <a:gd name="T4" fmla="*/ 275398 w 2534"/>
                <a:gd name="T5" fmla="*/ 792333 h 2556"/>
                <a:gd name="T6" fmla="*/ 126413 w 2534"/>
                <a:gd name="T7" fmla="*/ 1400690 h 2556"/>
                <a:gd name="T8" fmla="*/ 1095295 w 2534"/>
                <a:gd name="T9" fmla="*/ 2985391 h 2556"/>
                <a:gd name="T10" fmla="*/ 1474569 w 2534"/>
                <a:gd name="T11" fmla="*/ 3199439 h 2556"/>
                <a:gd name="T12" fmla="*/ 1703619 w 2534"/>
                <a:gd name="T13" fmla="*/ 3133102 h 2556"/>
                <a:gd name="T14" fmla="*/ 2892778 w 2534"/>
                <a:gd name="T15" fmla="*/ 2408345 h 2556"/>
                <a:gd name="T16" fmla="*/ 3040489 w 2534"/>
                <a:gd name="T17" fmla="*/ 1799987 h 2556"/>
                <a:gd name="T18" fmla="*/ 2076631 w 2534"/>
                <a:gd name="T19" fmla="*/ 215287 h 2556"/>
                <a:gd name="T20" fmla="*/ 1699869 w 2534"/>
                <a:gd name="T21" fmla="*/ 0 h 25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534" h="2556" extrusionOk="0">
                  <a:moveTo>
                    <a:pt x="1358" y="0"/>
                  </a:moveTo>
                  <a:cubicBezTo>
                    <a:pt x="1294" y="0"/>
                    <a:pt x="1229" y="17"/>
                    <a:pt x="1170" y="54"/>
                  </a:cubicBezTo>
                  <a:lnTo>
                    <a:pt x="220" y="633"/>
                  </a:lnTo>
                  <a:cubicBezTo>
                    <a:pt x="53" y="734"/>
                    <a:pt x="1" y="952"/>
                    <a:pt x="101" y="1119"/>
                  </a:cubicBezTo>
                  <a:lnTo>
                    <a:pt x="875" y="2385"/>
                  </a:lnTo>
                  <a:cubicBezTo>
                    <a:pt x="941" y="2494"/>
                    <a:pt x="1058" y="2556"/>
                    <a:pt x="1178" y="2556"/>
                  </a:cubicBezTo>
                  <a:cubicBezTo>
                    <a:pt x="1241" y="2556"/>
                    <a:pt x="1304" y="2539"/>
                    <a:pt x="1361" y="2503"/>
                  </a:cubicBezTo>
                  <a:lnTo>
                    <a:pt x="2311" y="1924"/>
                  </a:lnTo>
                  <a:cubicBezTo>
                    <a:pt x="2478" y="1823"/>
                    <a:pt x="2534" y="1605"/>
                    <a:pt x="2429" y="1438"/>
                  </a:cubicBezTo>
                  <a:lnTo>
                    <a:pt x="1659" y="172"/>
                  </a:lnTo>
                  <a:cubicBezTo>
                    <a:pt x="1594" y="61"/>
                    <a:pt x="1478" y="0"/>
                    <a:pt x="1358" y="0"/>
                  </a:cubicBezTo>
                  <a:close/>
                </a:path>
              </a:pathLst>
            </a:custGeom>
            <a:solidFill>
              <a:srgbClr val="A4A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16" name="Google Shape;6732;p58"/>
            <p:cNvSpPr>
              <a:spLocks/>
            </p:cNvSpPr>
            <p:nvPr/>
          </p:nvSpPr>
          <p:spPr bwMode="auto">
            <a:xfrm>
              <a:off x="895533" y="2890128"/>
              <a:ext cx="64498" cy="78367"/>
            </a:xfrm>
            <a:custGeom>
              <a:avLst/>
              <a:gdLst>
                <a:gd name="T0" fmla="*/ 873713 w 1823"/>
                <a:gd name="T1" fmla="*/ 1238 h 2215"/>
                <a:gd name="T2" fmla="*/ 275399 w 1823"/>
                <a:gd name="T3" fmla="*/ 365512 h 2215"/>
                <a:gd name="T4" fmla="*/ 126413 w 1823"/>
                <a:gd name="T5" fmla="*/ 973874 h 2215"/>
                <a:gd name="T6" fmla="*/ 1095298 w 1823"/>
                <a:gd name="T7" fmla="*/ 2558585 h 2215"/>
                <a:gd name="T8" fmla="*/ 1474574 w 1823"/>
                <a:gd name="T9" fmla="*/ 2772635 h 2215"/>
                <a:gd name="T10" fmla="*/ 1703625 w 1823"/>
                <a:gd name="T11" fmla="*/ 2706297 h 2215"/>
                <a:gd name="T12" fmla="*/ 2280710 w 1823"/>
                <a:gd name="T13" fmla="*/ 2354548 h 2215"/>
                <a:gd name="T14" fmla="*/ 2276924 w 1823"/>
                <a:gd name="T15" fmla="*/ 2349559 h 2215"/>
                <a:gd name="T16" fmla="*/ 938812 w 1823"/>
                <a:gd name="T17" fmla="*/ 157725 h 2215"/>
                <a:gd name="T18" fmla="*/ 873713 w 1823"/>
                <a:gd name="T19" fmla="*/ 1238 h 22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23" h="2215" extrusionOk="0">
                  <a:moveTo>
                    <a:pt x="698" y="1"/>
                  </a:moveTo>
                  <a:lnTo>
                    <a:pt x="220" y="292"/>
                  </a:lnTo>
                  <a:cubicBezTo>
                    <a:pt x="53" y="393"/>
                    <a:pt x="1" y="611"/>
                    <a:pt x="101" y="778"/>
                  </a:cubicBezTo>
                  <a:lnTo>
                    <a:pt x="875" y="2044"/>
                  </a:lnTo>
                  <a:cubicBezTo>
                    <a:pt x="941" y="2153"/>
                    <a:pt x="1058" y="2215"/>
                    <a:pt x="1178" y="2215"/>
                  </a:cubicBezTo>
                  <a:cubicBezTo>
                    <a:pt x="1241" y="2215"/>
                    <a:pt x="1304" y="2198"/>
                    <a:pt x="1361" y="2162"/>
                  </a:cubicBezTo>
                  <a:lnTo>
                    <a:pt x="1822" y="1881"/>
                  </a:lnTo>
                  <a:cubicBezTo>
                    <a:pt x="1822" y="1881"/>
                    <a:pt x="1822" y="1877"/>
                    <a:pt x="1819" y="1877"/>
                  </a:cubicBezTo>
                  <a:lnTo>
                    <a:pt x="750" y="126"/>
                  </a:lnTo>
                  <a:cubicBezTo>
                    <a:pt x="726" y="84"/>
                    <a:pt x="708" y="42"/>
                    <a:pt x="698" y="1"/>
                  </a:cubicBezTo>
                  <a:close/>
                </a:path>
              </a:pathLst>
            </a:custGeom>
            <a:solidFill>
              <a:srgbClr val="8596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17" name="Google Shape;6733;p58"/>
            <p:cNvSpPr>
              <a:spLocks/>
            </p:cNvSpPr>
            <p:nvPr/>
          </p:nvSpPr>
          <p:spPr bwMode="auto">
            <a:xfrm>
              <a:off x="962828" y="2801852"/>
              <a:ext cx="121672" cy="96977"/>
            </a:xfrm>
            <a:custGeom>
              <a:avLst/>
              <a:gdLst>
                <a:gd name="T0" fmla="*/ 1654796 w 3439"/>
                <a:gd name="T1" fmla="*/ 1238 h 2741"/>
                <a:gd name="T2" fmla="*/ 355499 w 3439"/>
                <a:gd name="T3" fmla="*/ 296663 h 2741"/>
                <a:gd name="T4" fmla="*/ 26287 w 3439"/>
                <a:gd name="T5" fmla="*/ 869963 h 2741"/>
                <a:gd name="T6" fmla="*/ 1355657 w 3439"/>
                <a:gd name="T7" fmla="*/ 3094348 h 2741"/>
                <a:gd name="T8" fmla="*/ 2641192 w 3439"/>
                <a:gd name="T9" fmla="*/ 3431061 h 2741"/>
                <a:gd name="T10" fmla="*/ 4294749 w 3439"/>
                <a:gd name="T11" fmla="*/ 2954137 h 2741"/>
                <a:gd name="T12" fmla="*/ 2945354 w 3439"/>
                <a:gd name="T13" fmla="*/ 340463 h 2741"/>
                <a:gd name="T14" fmla="*/ 1654796 w 3439"/>
                <a:gd name="T15" fmla="*/ 1238 h 27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9" h="2741" extrusionOk="0">
                  <a:moveTo>
                    <a:pt x="1322" y="1"/>
                  </a:moveTo>
                  <a:cubicBezTo>
                    <a:pt x="975" y="1"/>
                    <a:pt x="621" y="82"/>
                    <a:pt x="284" y="237"/>
                  </a:cubicBezTo>
                  <a:cubicBezTo>
                    <a:pt x="108" y="317"/>
                    <a:pt x="0" y="501"/>
                    <a:pt x="21" y="695"/>
                  </a:cubicBezTo>
                  <a:cubicBezTo>
                    <a:pt x="94" y="1448"/>
                    <a:pt x="458" y="2110"/>
                    <a:pt x="1083" y="2472"/>
                  </a:cubicBezTo>
                  <a:cubicBezTo>
                    <a:pt x="1400" y="2654"/>
                    <a:pt x="1751" y="2741"/>
                    <a:pt x="2110" y="2741"/>
                  </a:cubicBezTo>
                  <a:cubicBezTo>
                    <a:pt x="2554" y="2741"/>
                    <a:pt x="3011" y="2608"/>
                    <a:pt x="3431" y="2360"/>
                  </a:cubicBezTo>
                  <a:cubicBezTo>
                    <a:pt x="3438" y="1479"/>
                    <a:pt x="3064" y="681"/>
                    <a:pt x="2353" y="272"/>
                  </a:cubicBezTo>
                  <a:cubicBezTo>
                    <a:pt x="2035" y="88"/>
                    <a:pt x="1682" y="1"/>
                    <a:pt x="1322" y="1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18" name="Google Shape;6734;p58"/>
            <p:cNvSpPr>
              <a:spLocks/>
            </p:cNvSpPr>
            <p:nvPr/>
          </p:nvSpPr>
          <p:spPr bwMode="auto">
            <a:xfrm>
              <a:off x="962934" y="2811087"/>
              <a:ext cx="121283" cy="87742"/>
            </a:xfrm>
            <a:custGeom>
              <a:avLst/>
              <a:gdLst>
                <a:gd name="T0" fmla="*/ 295424 w 3428"/>
                <a:gd name="T1" fmla="*/ 1238 h 2480"/>
                <a:gd name="T2" fmla="*/ 22537 w 3428"/>
                <a:gd name="T3" fmla="*/ 543257 h 2480"/>
                <a:gd name="T4" fmla="*/ 1351909 w 3428"/>
                <a:gd name="T5" fmla="*/ 2767588 h 2480"/>
                <a:gd name="T6" fmla="*/ 2637445 w 3428"/>
                <a:gd name="T7" fmla="*/ 3104298 h 2480"/>
                <a:gd name="T8" fmla="*/ 4291005 w 3428"/>
                <a:gd name="T9" fmla="*/ 2627378 h 2480"/>
                <a:gd name="T10" fmla="*/ 4274730 w 3428"/>
                <a:gd name="T11" fmla="*/ 2231831 h 2480"/>
                <a:gd name="T12" fmla="*/ 2910332 w 3428"/>
                <a:gd name="T13" fmla="*/ 2554778 h 2480"/>
                <a:gd name="T14" fmla="*/ 1624761 w 3428"/>
                <a:gd name="T15" fmla="*/ 2215556 h 2480"/>
                <a:gd name="T16" fmla="*/ 295424 w 3428"/>
                <a:gd name="T17" fmla="*/ 1238 h 24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8" h="2480" extrusionOk="0">
                  <a:moveTo>
                    <a:pt x="236" y="1"/>
                  </a:moveTo>
                  <a:cubicBezTo>
                    <a:pt x="87" y="87"/>
                    <a:pt x="1" y="257"/>
                    <a:pt x="18" y="434"/>
                  </a:cubicBezTo>
                  <a:cubicBezTo>
                    <a:pt x="91" y="1187"/>
                    <a:pt x="455" y="1849"/>
                    <a:pt x="1080" y="2211"/>
                  </a:cubicBezTo>
                  <a:cubicBezTo>
                    <a:pt x="1397" y="2393"/>
                    <a:pt x="1748" y="2480"/>
                    <a:pt x="2107" y="2480"/>
                  </a:cubicBezTo>
                  <a:cubicBezTo>
                    <a:pt x="2551" y="2480"/>
                    <a:pt x="3008" y="2347"/>
                    <a:pt x="3428" y="2099"/>
                  </a:cubicBezTo>
                  <a:cubicBezTo>
                    <a:pt x="3428" y="1992"/>
                    <a:pt x="3425" y="1887"/>
                    <a:pt x="3415" y="1783"/>
                  </a:cubicBezTo>
                  <a:cubicBezTo>
                    <a:pt x="3061" y="1951"/>
                    <a:pt x="2689" y="2041"/>
                    <a:pt x="2325" y="2041"/>
                  </a:cubicBezTo>
                  <a:cubicBezTo>
                    <a:pt x="1966" y="2041"/>
                    <a:pt x="1615" y="1954"/>
                    <a:pt x="1298" y="1770"/>
                  </a:cubicBezTo>
                  <a:cubicBezTo>
                    <a:pt x="677" y="1409"/>
                    <a:pt x="310" y="750"/>
                    <a:pt x="236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19" name="Google Shape;6735;p58"/>
            <p:cNvSpPr>
              <a:spLocks/>
            </p:cNvSpPr>
            <p:nvPr/>
          </p:nvSpPr>
          <p:spPr bwMode="auto">
            <a:xfrm>
              <a:off x="1106297" y="2914187"/>
              <a:ext cx="122910" cy="96375"/>
            </a:xfrm>
            <a:custGeom>
              <a:avLst/>
              <a:gdLst>
                <a:gd name="T0" fmla="*/ 2634923 w 3474"/>
                <a:gd name="T1" fmla="*/ 0 h 2724"/>
                <a:gd name="T2" fmla="*/ 1406955 w 3474"/>
                <a:gd name="T3" fmla="*/ 309185 h 2724"/>
                <a:gd name="T4" fmla="*/ 0 w 3474"/>
                <a:gd name="T5" fmla="*/ 2894010 h 2724"/>
                <a:gd name="T6" fmla="*/ 1706128 w 3474"/>
                <a:gd name="T7" fmla="*/ 3408505 h 2724"/>
                <a:gd name="T8" fmla="*/ 2932822 w 3474"/>
                <a:gd name="T9" fmla="*/ 3101831 h 2724"/>
                <a:gd name="T10" fmla="*/ 4317276 w 3474"/>
                <a:gd name="T11" fmla="*/ 907496 h 2724"/>
                <a:gd name="T12" fmla="*/ 4000554 w 3474"/>
                <a:gd name="T13" fmla="*/ 330449 h 2724"/>
                <a:gd name="T14" fmla="*/ 2634923 w 3474"/>
                <a:gd name="T15" fmla="*/ 0 h 27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74" h="2724" extrusionOk="0">
                  <a:moveTo>
                    <a:pt x="2105" y="0"/>
                  </a:moveTo>
                  <a:cubicBezTo>
                    <a:pt x="1765" y="0"/>
                    <a:pt x="1431" y="80"/>
                    <a:pt x="1124" y="247"/>
                  </a:cubicBezTo>
                  <a:cubicBezTo>
                    <a:pt x="407" y="642"/>
                    <a:pt x="11" y="1430"/>
                    <a:pt x="0" y="2312"/>
                  </a:cubicBezTo>
                  <a:cubicBezTo>
                    <a:pt x="429" y="2579"/>
                    <a:pt x="902" y="2723"/>
                    <a:pt x="1363" y="2723"/>
                  </a:cubicBezTo>
                  <a:cubicBezTo>
                    <a:pt x="1703" y="2723"/>
                    <a:pt x="2037" y="2644"/>
                    <a:pt x="2343" y="2478"/>
                  </a:cubicBezTo>
                  <a:cubicBezTo>
                    <a:pt x="2977" y="2131"/>
                    <a:pt x="3359" y="1479"/>
                    <a:pt x="3449" y="725"/>
                  </a:cubicBezTo>
                  <a:cubicBezTo>
                    <a:pt x="3473" y="535"/>
                    <a:pt x="3369" y="347"/>
                    <a:pt x="3196" y="264"/>
                  </a:cubicBezTo>
                  <a:cubicBezTo>
                    <a:pt x="2842" y="92"/>
                    <a:pt x="2470" y="0"/>
                    <a:pt x="2105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20" name="Google Shape;6736;p58"/>
            <p:cNvSpPr>
              <a:spLocks/>
            </p:cNvSpPr>
            <p:nvPr/>
          </p:nvSpPr>
          <p:spPr bwMode="auto">
            <a:xfrm>
              <a:off x="1107040" y="2923032"/>
              <a:ext cx="121318" cy="87849"/>
            </a:xfrm>
            <a:custGeom>
              <a:avLst/>
              <a:gdLst>
                <a:gd name="T0" fmla="*/ 3996807 w 3429"/>
                <a:gd name="T1" fmla="*/ 1238 h 2483"/>
                <a:gd name="T2" fmla="*/ 2667475 w 3429"/>
                <a:gd name="T3" fmla="*/ 2219364 h 2483"/>
                <a:gd name="T4" fmla="*/ 1379431 w 3429"/>
                <a:gd name="T5" fmla="*/ 2557351 h 2483"/>
                <a:gd name="T6" fmla="*/ 17513 w 3429"/>
                <a:gd name="T7" fmla="*/ 2236877 h 2483"/>
                <a:gd name="T8" fmla="*/ 0 w 3429"/>
                <a:gd name="T9" fmla="*/ 2627439 h 2483"/>
                <a:gd name="T10" fmla="*/ 1653555 w 3429"/>
                <a:gd name="T11" fmla="*/ 3108114 h 2483"/>
                <a:gd name="T12" fmla="*/ 2940361 w 3429"/>
                <a:gd name="T13" fmla="*/ 2767650 h 2483"/>
                <a:gd name="T14" fmla="*/ 4269693 w 3429"/>
                <a:gd name="T15" fmla="*/ 543263 h 2483"/>
                <a:gd name="T16" fmla="*/ 3996807 w 3429"/>
                <a:gd name="T17" fmla="*/ 1238 h 24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9" h="2483" extrusionOk="0">
                  <a:moveTo>
                    <a:pt x="3193" y="1"/>
                  </a:moveTo>
                  <a:cubicBezTo>
                    <a:pt x="3119" y="753"/>
                    <a:pt x="2755" y="1412"/>
                    <a:pt x="2131" y="1773"/>
                  </a:cubicBezTo>
                  <a:cubicBezTo>
                    <a:pt x="1813" y="1956"/>
                    <a:pt x="1462" y="2043"/>
                    <a:pt x="1102" y="2043"/>
                  </a:cubicBezTo>
                  <a:cubicBezTo>
                    <a:pt x="738" y="2043"/>
                    <a:pt x="367" y="1954"/>
                    <a:pt x="14" y="1787"/>
                  </a:cubicBezTo>
                  <a:cubicBezTo>
                    <a:pt x="4" y="1888"/>
                    <a:pt x="0" y="1995"/>
                    <a:pt x="0" y="2099"/>
                  </a:cubicBezTo>
                  <a:cubicBezTo>
                    <a:pt x="421" y="2349"/>
                    <a:pt x="877" y="2483"/>
                    <a:pt x="1321" y="2483"/>
                  </a:cubicBezTo>
                  <a:cubicBezTo>
                    <a:pt x="1680" y="2483"/>
                    <a:pt x="2031" y="2395"/>
                    <a:pt x="2349" y="2211"/>
                  </a:cubicBezTo>
                  <a:cubicBezTo>
                    <a:pt x="2974" y="1849"/>
                    <a:pt x="3342" y="1191"/>
                    <a:pt x="3411" y="434"/>
                  </a:cubicBezTo>
                  <a:cubicBezTo>
                    <a:pt x="3428" y="261"/>
                    <a:pt x="3342" y="91"/>
                    <a:pt x="3193" y="1"/>
                  </a:cubicBezTo>
                  <a:close/>
                </a:path>
              </a:pathLst>
            </a:custGeom>
            <a:solidFill>
              <a:srgbClr val="00A4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21" name="Google Shape;6737;p58"/>
            <p:cNvSpPr>
              <a:spLocks/>
            </p:cNvSpPr>
            <p:nvPr/>
          </p:nvSpPr>
          <p:spPr bwMode="auto">
            <a:xfrm>
              <a:off x="1079302" y="2787771"/>
              <a:ext cx="32691" cy="306002"/>
            </a:xfrm>
            <a:custGeom>
              <a:avLst/>
              <a:gdLst>
                <a:gd name="T0" fmla="*/ 578284 w 924"/>
                <a:gd name="T1" fmla="*/ 0 h 8649"/>
                <a:gd name="T2" fmla="*/ 1238 w 924"/>
                <a:gd name="T3" fmla="*/ 578322 h 8649"/>
                <a:gd name="T4" fmla="*/ 1238 w 924"/>
                <a:gd name="T5" fmla="*/ 10826364 h 8649"/>
                <a:gd name="T6" fmla="*/ 1155365 w 924"/>
                <a:gd name="T7" fmla="*/ 10826364 h 8649"/>
                <a:gd name="T8" fmla="*/ 1155365 w 924"/>
                <a:gd name="T9" fmla="*/ 578322 h 8649"/>
                <a:gd name="T10" fmla="*/ 578284 w 924"/>
                <a:gd name="T11" fmla="*/ 0 h 86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24" h="8649" extrusionOk="0">
                  <a:moveTo>
                    <a:pt x="462" y="0"/>
                  </a:moveTo>
                  <a:cubicBezTo>
                    <a:pt x="209" y="0"/>
                    <a:pt x="1" y="208"/>
                    <a:pt x="1" y="462"/>
                  </a:cubicBezTo>
                  <a:lnTo>
                    <a:pt x="1" y="8649"/>
                  </a:lnTo>
                  <a:lnTo>
                    <a:pt x="923" y="8649"/>
                  </a:lnTo>
                  <a:lnTo>
                    <a:pt x="923" y="462"/>
                  </a:lnTo>
                  <a:cubicBezTo>
                    <a:pt x="923" y="208"/>
                    <a:pt x="715" y="0"/>
                    <a:pt x="462" y="0"/>
                  </a:cubicBezTo>
                  <a:close/>
                </a:path>
              </a:pathLst>
            </a:custGeom>
            <a:solidFill>
              <a:srgbClr val="B3F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22" name="Google Shape;6738;p58"/>
            <p:cNvSpPr>
              <a:spLocks/>
            </p:cNvSpPr>
            <p:nvPr/>
          </p:nvSpPr>
          <p:spPr bwMode="auto">
            <a:xfrm>
              <a:off x="902787" y="3053304"/>
              <a:ext cx="385713" cy="118841"/>
            </a:xfrm>
            <a:custGeom>
              <a:avLst/>
              <a:gdLst>
                <a:gd name="T0" fmla="*/ 6823285 w 10902"/>
                <a:gd name="T1" fmla="*/ 0 h 3359"/>
                <a:gd name="T2" fmla="*/ 6093501 w 10902"/>
                <a:gd name="T3" fmla="*/ 160235 h 3359"/>
                <a:gd name="T4" fmla="*/ 5880690 w 10902"/>
                <a:gd name="T5" fmla="*/ 255337 h 3359"/>
                <a:gd name="T6" fmla="*/ 5152180 w 10902"/>
                <a:gd name="T7" fmla="*/ 413060 h 3359"/>
                <a:gd name="T8" fmla="*/ 4842994 w 10902"/>
                <a:gd name="T9" fmla="*/ 385534 h 3359"/>
                <a:gd name="T10" fmla="*/ 4642743 w 10902"/>
                <a:gd name="T11" fmla="*/ 351747 h 3359"/>
                <a:gd name="T12" fmla="*/ 4338546 w 10902"/>
                <a:gd name="T13" fmla="*/ 324186 h 3359"/>
                <a:gd name="T14" fmla="*/ 3193189 w 10902"/>
                <a:gd name="T15" fmla="*/ 749806 h 3359"/>
                <a:gd name="T16" fmla="*/ 2992938 w 10902"/>
                <a:gd name="T17" fmla="*/ 920018 h 3359"/>
                <a:gd name="T18" fmla="*/ 2145480 w 10902"/>
                <a:gd name="T19" fmla="*/ 1319316 h 3359"/>
                <a:gd name="T20" fmla="*/ 2029080 w 10902"/>
                <a:gd name="T21" fmla="*/ 1336864 h 3359"/>
                <a:gd name="T22" fmla="*/ 692210 w 10902"/>
                <a:gd name="T23" fmla="*/ 2413332 h 3359"/>
                <a:gd name="T24" fmla="*/ 560773 w 10902"/>
                <a:gd name="T25" fmla="*/ 2735041 h 3359"/>
                <a:gd name="T26" fmla="*/ 330449 w 10902"/>
                <a:gd name="T27" fmla="*/ 3139362 h 3359"/>
                <a:gd name="T28" fmla="*/ 326699 w 10902"/>
                <a:gd name="T29" fmla="*/ 3148101 h 3359"/>
                <a:gd name="T30" fmla="*/ 859947 w 10902"/>
                <a:gd name="T31" fmla="*/ 4203341 h 3359"/>
                <a:gd name="T32" fmla="*/ 12786588 w 10902"/>
                <a:gd name="T33" fmla="*/ 4203341 h 3359"/>
                <a:gd name="T34" fmla="*/ 13319835 w 10902"/>
                <a:gd name="T35" fmla="*/ 3148101 h 3359"/>
                <a:gd name="T36" fmla="*/ 13316085 w 10902"/>
                <a:gd name="T37" fmla="*/ 3139362 h 3359"/>
                <a:gd name="T38" fmla="*/ 13089511 w 10902"/>
                <a:gd name="T39" fmla="*/ 2743815 h 3359"/>
                <a:gd name="T40" fmla="*/ 12954324 w 10902"/>
                <a:gd name="T41" fmla="*/ 2413332 h 3359"/>
                <a:gd name="T42" fmla="*/ 11622479 w 10902"/>
                <a:gd name="T43" fmla="*/ 1336864 h 3359"/>
                <a:gd name="T44" fmla="*/ 11499781 w 10902"/>
                <a:gd name="T45" fmla="*/ 1319316 h 3359"/>
                <a:gd name="T46" fmla="*/ 10657383 w 10902"/>
                <a:gd name="T47" fmla="*/ 920018 h 3359"/>
                <a:gd name="T48" fmla="*/ 10457096 w 10902"/>
                <a:gd name="T49" fmla="*/ 749806 h 3359"/>
                <a:gd name="T50" fmla="*/ 9307988 w 10902"/>
                <a:gd name="T51" fmla="*/ 324186 h 3359"/>
                <a:gd name="T52" fmla="*/ 9003791 w 10902"/>
                <a:gd name="T53" fmla="*/ 351747 h 3359"/>
                <a:gd name="T54" fmla="*/ 8803540 w 10902"/>
                <a:gd name="T55" fmla="*/ 385534 h 3359"/>
                <a:gd name="T56" fmla="*/ 8493080 w 10902"/>
                <a:gd name="T57" fmla="*/ 413060 h 3359"/>
                <a:gd name="T58" fmla="*/ 7765844 w 10902"/>
                <a:gd name="T59" fmla="*/ 255337 h 3359"/>
                <a:gd name="T60" fmla="*/ 7553033 w 10902"/>
                <a:gd name="T61" fmla="*/ 160235 h 3359"/>
                <a:gd name="T62" fmla="*/ 6823285 w 10902"/>
                <a:gd name="T63" fmla="*/ 0 h 335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902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8" y="379"/>
                    <a:pt x="2551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0215" y="3358"/>
                  </a:lnTo>
                  <a:cubicBezTo>
                    <a:pt x="10648" y="3358"/>
                    <a:pt x="10902" y="2865"/>
                    <a:pt x="10641" y="2515"/>
                  </a:cubicBezTo>
                  <a:cubicBezTo>
                    <a:pt x="10641" y="2515"/>
                    <a:pt x="10638" y="2511"/>
                    <a:pt x="10638" y="2508"/>
                  </a:cubicBezTo>
                  <a:cubicBezTo>
                    <a:pt x="10565" y="2410"/>
                    <a:pt x="10503" y="2303"/>
                    <a:pt x="10457" y="2192"/>
                  </a:cubicBezTo>
                  <a:lnTo>
                    <a:pt x="10349" y="1928"/>
                  </a:lnTo>
                  <a:cubicBezTo>
                    <a:pt x="10165" y="1477"/>
                    <a:pt x="9763" y="1151"/>
                    <a:pt x="9285" y="1068"/>
                  </a:cubicBezTo>
                  <a:lnTo>
                    <a:pt x="9187" y="1054"/>
                  </a:lnTo>
                  <a:cubicBezTo>
                    <a:pt x="8937" y="1009"/>
                    <a:pt x="8705" y="902"/>
                    <a:pt x="8514" y="735"/>
                  </a:cubicBezTo>
                  <a:lnTo>
                    <a:pt x="8354" y="599"/>
                  </a:lnTo>
                  <a:cubicBezTo>
                    <a:pt x="8095" y="379"/>
                    <a:pt x="7770" y="259"/>
                    <a:pt x="7436" y="259"/>
                  </a:cubicBezTo>
                  <a:cubicBezTo>
                    <a:pt x="7355" y="259"/>
                    <a:pt x="7274" y="266"/>
                    <a:pt x="7193" y="281"/>
                  </a:cubicBezTo>
                  <a:lnTo>
                    <a:pt x="7033" y="308"/>
                  </a:lnTo>
                  <a:cubicBezTo>
                    <a:pt x="6951" y="322"/>
                    <a:pt x="6868" y="330"/>
                    <a:pt x="6785" y="330"/>
                  </a:cubicBezTo>
                  <a:cubicBezTo>
                    <a:pt x="6586" y="330"/>
                    <a:pt x="6388" y="288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E68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23" name="Google Shape;6739;p58"/>
            <p:cNvSpPr>
              <a:spLocks/>
            </p:cNvSpPr>
            <p:nvPr/>
          </p:nvSpPr>
          <p:spPr bwMode="auto">
            <a:xfrm>
              <a:off x="902787" y="3053304"/>
              <a:ext cx="220983" cy="118841"/>
            </a:xfrm>
            <a:custGeom>
              <a:avLst/>
              <a:gdLst>
                <a:gd name="T0" fmla="*/ 6823230 w 6246"/>
                <a:gd name="T1" fmla="*/ 0 h 3359"/>
                <a:gd name="T2" fmla="*/ 6093449 w 6246"/>
                <a:gd name="T3" fmla="*/ 160235 h 3359"/>
                <a:gd name="T4" fmla="*/ 5880674 w 6246"/>
                <a:gd name="T5" fmla="*/ 255337 h 3359"/>
                <a:gd name="T6" fmla="*/ 5152166 w 6246"/>
                <a:gd name="T7" fmla="*/ 413060 h 3359"/>
                <a:gd name="T8" fmla="*/ 4842981 w 6246"/>
                <a:gd name="T9" fmla="*/ 385534 h 3359"/>
                <a:gd name="T10" fmla="*/ 4642695 w 6246"/>
                <a:gd name="T11" fmla="*/ 351747 h 3359"/>
                <a:gd name="T12" fmla="*/ 4338534 w 6246"/>
                <a:gd name="T13" fmla="*/ 324186 h 3359"/>
                <a:gd name="T14" fmla="*/ 3188191 w 6246"/>
                <a:gd name="T15" fmla="*/ 749806 h 3359"/>
                <a:gd name="T16" fmla="*/ 2992894 w 6246"/>
                <a:gd name="T17" fmla="*/ 920018 h 3359"/>
                <a:gd name="T18" fmla="*/ 2145474 w 6246"/>
                <a:gd name="T19" fmla="*/ 1319316 h 3359"/>
                <a:gd name="T20" fmla="*/ 2029074 w 6246"/>
                <a:gd name="T21" fmla="*/ 1336864 h 3359"/>
                <a:gd name="T22" fmla="*/ 692208 w 6246"/>
                <a:gd name="T23" fmla="*/ 2413332 h 3359"/>
                <a:gd name="T24" fmla="*/ 560772 w 6246"/>
                <a:gd name="T25" fmla="*/ 2735041 h 3359"/>
                <a:gd name="T26" fmla="*/ 330448 w 6246"/>
                <a:gd name="T27" fmla="*/ 3139362 h 3359"/>
                <a:gd name="T28" fmla="*/ 326698 w 6246"/>
                <a:gd name="T29" fmla="*/ 3148101 h 3359"/>
                <a:gd name="T30" fmla="*/ 859944 w 6246"/>
                <a:gd name="T31" fmla="*/ 4203341 h 3359"/>
                <a:gd name="T32" fmla="*/ 1420716 w 6246"/>
                <a:gd name="T33" fmla="*/ 4203341 h 3359"/>
                <a:gd name="T34" fmla="*/ 1425740 w 6246"/>
                <a:gd name="T35" fmla="*/ 3426010 h 3359"/>
                <a:gd name="T36" fmla="*/ 1429490 w 6246"/>
                <a:gd name="T37" fmla="*/ 3412247 h 3359"/>
                <a:gd name="T38" fmla="*/ 1659814 w 6246"/>
                <a:gd name="T39" fmla="*/ 3012915 h 3359"/>
                <a:gd name="T40" fmla="*/ 1789976 w 6246"/>
                <a:gd name="T41" fmla="*/ 2687491 h 3359"/>
                <a:gd name="T42" fmla="*/ 3123092 w 6246"/>
                <a:gd name="T43" fmla="*/ 1614737 h 3359"/>
                <a:gd name="T44" fmla="*/ 3244516 w 6246"/>
                <a:gd name="T45" fmla="*/ 1593474 h 3359"/>
                <a:gd name="T46" fmla="*/ 4086912 w 6246"/>
                <a:gd name="T47" fmla="*/ 1192903 h 3359"/>
                <a:gd name="T48" fmla="*/ 4287198 w 6246"/>
                <a:gd name="T49" fmla="*/ 1023929 h 3359"/>
                <a:gd name="T50" fmla="*/ 5438814 w 6246"/>
                <a:gd name="T51" fmla="*/ 598344 h 3359"/>
                <a:gd name="T52" fmla="*/ 5741737 w 6246"/>
                <a:gd name="T53" fmla="*/ 624632 h 3359"/>
                <a:gd name="T54" fmla="*/ 5941987 w 6246"/>
                <a:gd name="T55" fmla="*/ 659658 h 3359"/>
                <a:gd name="T56" fmla="*/ 6251172 w 6246"/>
                <a:gd name="T57" fmla="*/ 687219 h 3359"/>
                <a:gd name="T58" fmla="*/ 6979680 w 6246"/>
                <a:gd name="T59" fmla="*/ 529495 h 3359"/>
                <a:gd name="T60" fmla="*/ 7192491 w 6246"/>
                <a:gd name="T61" fmla="*/ 433085 h 3359"/>
                <a:gd name="T62" fmla="*/ 7817123 w 6246"/>
                <a:gd name="T63" fmla="*/ 276635 h 3359"/>
                <a:gd name="T64" fmla="*/ 7765787 w 6246"/>
                <a:gd name="T65" fmla="*/ 255337 h 3359"/>
                <a:gd name="T66" fmla="*/ 7552977 w 6246"/>
                <a:gd name="T67" fmla="*/ 160235 h 3359"/>
                <a:gd name="T68" fmla="*/ 6823230 w 6246"/>
                <a:gd name="T69" fmla="*/ 0 h 335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246" h="3359" extrusionOk="0">
                  <a:moveTo>
                    <a:pt x="5451" y="0"/>
                  </a:moveTo>
                  <a:cubicBezTo>
                    <a:pt x="5252" y="0"/>
                    <a:pt x="5054" y="43"/>
                    <a:pt x="4868" y="128"/>
                  </a:cubicBezTo>
                  <a:lnTo>
                    <a:pt x="4698" y="204"/>
                  </a:lnTo>
                  <a:cubicBezTo>
                    <a:pt x="4514" y="288"/>
                    <a:pt x="4316" y="330"/>
                    <a:pt x="4116" y="330"/>
                  </a:cubicBezTo>
                  <a:cubicBezTo>
                    <a:pt x="4034" y="330"/>
                    <a:pt x="3951" y="322"/>
                    <a:pt x="3869" y="308"/>
                  </a:cubicBezTo>
                  <a:lnTo>
                    <a:pt x="3709" y="281"/>
                  </a:lnTo>
                  <a:cubicBezTo>
                    <a:pt x="3628" y="266"/>
                    <a:pt x="3547" y="259"/>
                    <a:pt x="3466" y="259"/>
                  </a:cubicBezTo>
                  <a:cubicBezTo>
                    <a:pt x="3132" y="259"/>
                    <a:pt x="2807" y="379"/>
                    <a:pt x="2547" y="599"/>
                  </a:cubicBezTo>
                  <a:lnTo>
                    <a:pt x="2391" y="735"/>
                  </a:lnTo>
                  <a:cubicBezTo>
                    <a:pt x="2197" y="902"/>
                    <a:pt x="1964" y="1009"/>
                    <a:pt x="1714" y="1054"/>
                  </a:cubicBezTo>
                  <a:lnTo>
                    <a:pt x="1621" y="1068"/>
                  </a:lnTo>
                  <a:cubicBezTo>
                    <a:pt x="1139" y="1151"/>
                    <a:pt x="736" y="1477"/>
                    <a:pt x="553" y="1928"/>
                  </a:cubicBezTo>
                  <a:lnTo>
                    <a:pt x="448" y="2185"/>
                  </a:lnTo>
                  <a:cubicBezTo>
                    <a:pt x="399" y="2300"/>
                    <a:pt x="340" y="2410"/>
                    <a:pt x="264" y="2508"/>
                  </a:cubicBezTo>
                  <a:cubicBezTo>
                    <a:pt x="264" y="2511"/>
                    <a:pt x="261" y="2515"/>
                    <a:pt x="261" y="2515"/>
                  </a:cubicBezTo>
                  <a:cubicBezTo>
                    <a:pt x="0" y="2865"/>
                    <a:pt x="254" y="3358"/>
                    <a:pt x="687" y="3358"/>
                  </a:cubicBezTo>
                  <a:lnTo>
                    <a:pt x="1135" y="3358"/>
                  </a:lnTo>
                  <a:cubicBezTo>
                    <a:pt x="1010" y="3184"/>
                    <a:pt x="990" y="2934"/>
                    <a:pt x="1139" y="2737"/>
                  </a:cubicBezTo>
                  <a:cubicBezTo>
                    <a:pt x="1139" y="2734"/>
                    <a:pt x="1142" y="2730"/>
                    <a:pt x="1142" y="2726"/>
                  </a:cubicBezTo>
                  <a:cubicBezTo>
                    <a:pt x="1219" y="2629"/>
                    <a:pt x="1277" y="2522"/>
                    <a:pt x="1326" y="2407"/>
                  </a:cubicBezTo>
                  <a:lnTo>
                    <a:pt x="1430" y="2147"/>
                  </a:lnTo>
                  <a:cubicBezTo>
                    <a:pt x="1614" y="1696"/>
                    <a:pt x="2016" y="1373"/>
                    <a:pt x="2495" y="1290"/>
                  </a:cubicBezTo>
                  <a:lnTo>
                    <a:pt x="2592" y="1273"/>
                  </a:lnTo>
                  <a:cubicBezTo>
                    <a:pt x="2842" y="1227"/>
                    <a:pt x="3075" y="1120"/>
                    <a:pt x="3265" y="953"/>
                  </a:cubicBezTo>
                  <a:lnTo>
                    <a:pt x="3425" y="818"/>
                  </a:lnTo>
                  <a:cubicBezTo>
                    <a:pt x="3685" y="597"/>
                    <a:pt x="4011" y="478"/>
                    <a:pt x="4345" y="478"/>
                  </a:cubicBezTo>
                  <a:cubicBezTo>
                    <a:pt x="4425" y="478"/>
                    <a:pt x="4506" y="485"/>
                    <a:pt x="4587" y="499"/>
                  </a:cubicBezTo>
                  <a:lnTo>
                    <a:pt x="4747" y="527"/>
                  </a:lnTo>
                  <a:cubicBezTo>
                    <a:pt x="4829" y="542"/>
                    <a:pt x="4912" y="549"/>
                    <a:pt x="4994" y="549"/>
                  </a:cubicBezTo>
                  <a:cubicBezTo>
                    <a:pt x="5194" y="549"/>
                    <a:pt x="5391" y="506"/>
                    <a:pt x="5576" y="423"/>
                  </a:cubicBezTo>
                  <a:lnTo>
                    <a:pt x="5746" y="346"/>
                  </a:lnTo>
                  <a:cubicBezTo>
                    <a:pt x="5906" y="274"/>
                    <a:pt x="6075" y="232"/>
                    <a:pt x="6245" y="221"/>
                  </a:cubicBezTo>
                  <a:cubicBezTo>
                    <a:pt x="6231" y="215"/>
                    <a:pt x="6218" y="211"/>
                    <a:pt x="6204" y="204"/>
                  </a:cubicBezTo>
                  <a:lnTo>
                    <a:pt x="6034" y="128"/>
                  </a:lnTo>
                  <a:cubicBezTo>
                    <a:pt x="5848" y="43"/>
                    <a:pt x="5650" y="0"/>
                    <a:pt x="5451" y="0"/>
                  </a:cubicBezTo>
                  <a:close/>
                </a:path>
              </a:pathLst>
            </a:custGeom>
            <a:solidFill>
              <a:srgbClr val="D8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24" name="Google Shape;6740;p58"/>
            <p:cNvSpPr>
              <a:spLocks/>
            </p:cNvSpPr>
            <p:nvPr/>
          </p:nvSpPr>
          <p:spPr bwMode="auto">
            <a:xfrm>
              <a:off x="1023789" y="3108144"/>
              <a:ext cx="11711" cy="23598"/>
            </a:xfrm>
            <a:custGeom>
              <a:avLst/>
              <a:gdLst>
                <a:gd name="T0" fmla="*/ 210303 w 331"/>
                <a:gd name="T1" fmla="*/ 0 h 667"/>
                <a:gd name="T2" fmla="*/ 1238 w 331"/>
                <a:gd name="T3" fmla="*/ 205271 h 667"/>
                <a:gd name="T4" fmla="*/ 1238 w 331"/>
                <a:gd name="T5" fmla="*/ 629610 h 667"/>
                <a:gd name="T6" fmla="*/ 210303 w 331"/>
                <a:gd name="T7" fmla="*/ 833643 h 667"/>
                <a:gd name="T8" fmla="*/ 414343 w 331"/>
                <a:gd name="T9" fmla="*/ 629610 h 667"/>
                <a:gd name="T10" fmla="*/ 414343 w 331"/>
                <a:gd name="T11" fmla="*/ 205271 h 667"/>
                <a:gd name="T12" fmla="*/ 210303 w 331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1" h="667" extrusionOk="0">
                  <a:moveTo>
                    <a:pt x="168" y="0"/>
                  </a:moveTo>
                  <a:cubicBezTo>
                    <a:pt x="74" y="0"/>
                    <a:pt x="1" y="73"/>
                    <a:pt x="1" y="164"/>
                  </a:cubicBezTo>
                  <a:lnTo>
                    <a:pt x="1" y="503"/>
                  </a:lnTo>
                  <a:cubicBezTo>
                    <a:pt x="1" y="593"/>
                    <a:pt x="74" y="666"/>
                    <a:pt x="168" y="666"/>
                  </a:cubicBezTo>
                  <a:cubicBezTo>
                    <a:pt x="258" y="666"/>
                    <a:pt x="331" y="593"/>
                    <a:pt x="331" y="503"/>
                  </a:cubicBezTo>
                  <a:lnTo>
                    <a:pt x="331" y="164"/>
                  </a:lnTo>
                  <a:cubicBezTo>
                    <a:pt x="331" y="73"/>
                    <a:pt x="258" y="0"/>
                    <a:pt x="168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25" name="Google Shape;6741;p58"/>
            <p:cNvSpPr>
              <a:spLocks/>
            </p:cNvSpPr>
            <p:nvPr/>
          </p:nvSpPr>
          <p:spPr bwMode="auto">
            <a:xfrm>
              <a:off x="1156149" y="3108144"/>
              <a:ext cx="11569" cy="23598"/>
            </a:xfrm>
            <a:custGeom>
              <a:avLst/>
              <a:gdLst>
                <a:gd name="T0" fmla="*/ 204032 w 327"/>
                <a:gd name="T1" fmla="*/ 0 h 667"/>
                <a:gd name="T2" fmla="*/ 0 w 327"/>
                <a:gd name="T3" fmla="*/ 205271 h 667"/>
                <a:gd name="T4" fmla="*/ 0 w 327"/>
                <a:gd name="T5" fmla="*/ 629610 h 667"/>
                <a:gd name="T6" fmla="*/ 204032 w 327"/>
                <a:gd name="T7" fmla="*/ 833643 h 667"/>
                <a:gd name="T8" fmla="*/ 409302 w 327"/>
                <a:gd name="T9" fmla="*/ 629610 h 667"/>
                <a:gd name="T10" fmla="*/ 409302 w 327"/>
                <a:gd name="T11" fmla="*/ 205271 h 667"/>
                <a:gd name="T12" fmla="*/ 204032 w 327"/>
                <a:gd name="T13" fmla="*/ 0 h 6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7" h="667" extrusionOk="0">
                  <a:moveTo>
                    <a:pt x="163" y="0"/>
                  </a:moveTo>
                  <a:cubicBezTo>
                    <a:pt x="74" y="0"/>
                    <a:pt x="0" y="73"/>
                    <a:pt x="0" y="164"/>
                  </a:cubicBezTo>
                  <a:lnTo>
                    <a:pt x="0" y="503"/>
                  </a:lnTo>
                  <a:cubicBezTo>
                    <a:pt x="0" y="593"/>
                    <a:pt x="74" y="666"/>
                    <a:pt x="163" y="666"/>
                  </a:cubicBezTo>
                  <a:cubicBezTo>
                    <a:pt x="253" y="666"/>
                    <a:pt x="327" y="593"/>
                    <a:pt x="327" y="503"/>
                  </a:cubicBezTo>
                  <a:lnTo>
                    <a:pt x="327" y="164"/>
                  </a:lnTo>
                  <a:cubicBezTo>
                    <a:pt x="327" y="73"/>
                    <a:pt x="253" y="0"/>
                    <a:pt x="16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26" name="Google Shape;6742;p58"/>
            <p:cNvSpPr>
              <a:spLocks/>
            </p:cNvSpPr>
            <p:nvPr/>
          </p:nvSpPr>
          <p:spPr bwMode="auto">
            <a:xfrm>
              <a:off x="1072933" y="3119254"/>
              <a:ext cx="45676" cy="18893"/>
            </a:xfrm>
            <a:custGeom>
              <a:avLst/>
              <a:gdLst>
                <a:gd name="T0" fmla="*/ 231564 w 1291"/>
                <a:gd name="T1" fmla="*/ 0 h 534"/>
                <a:gd name="T2" fmla="*/ 96376 w 1291"/>
                <a:gd name="T3" fmla="*/ 50063 h 534"/>
                <a:gd name="T4" fmla="*/ 77624 w 1291"/>
                <a:gd name="T5" fmla="*/ 341737 h 534"/>
                <a:gd name="T6" fmla="*/ 807379 w 1291"/>
                <a:gd name="T7" fmla="*/ 667199 h 534"/>
                <a:gd name="T8" fmla="*/ 1542193 w 1291"/>
                <a:gd name="T9" fmla="*/ 341737 h 534"/>
                <a:gd name="T10" fmla="*/ 1519656 w 1291"/>
                <a:gd name="T11" fmla="*/ 50063 h 534"/>
                <a:gd name="T12" fmla="*/ 1388218 w 1291"/>
                <a:gd name="T13" fmla="*/ 0 h 534"/>
                <a:gd name="T14" fmla="*/ 1233004 w 1291"/>
                <a:gd name="T15" fmla="*/ 72600 h 534"/>
                <a:gd name="T16" fmla="*/ 807379 w 1291"/>
                <a:gd name="T17" fmla="*/ 254100 h 534"/>
                <a:gd name="T18" fmla="*/ 386813 w 1291"/>
                <a:gd name="T19" fmla="*/ 72600 h 534"/>
                <a:gd name="T20" fmla="*/ 231564 w 1291"/>
                <a:gd name="T21" fmla="*/ 0 h 5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91" h="534" extrusionOk="0">
                  <a:moveTo>
                    <a:pt x="185" y="0"/>
                  </a:moveTo>
                  <a:cubicBezTo>
                    <a:pt x="146" y="0"/>
                    <a:pt x="108" y="13"/>
                    <a:pt x="77" y="40"/>
                  </a:cubicBezTo>
                  <a:cubicBezTo>
                    <a:pt x="7" y="99"/>
                    <a:pt x="0" y="203"/>
                    <a:pt x="62" y="273"/>
                  </a:cubicBezTo>
                  <a:cubicBezTo>
                    <a:pt x="205" y="439"/>
                    <a:pt x="420" y="533"/>
                    <a:pt x="645" y="533"/>
                  </a:cubicBezTo>
                  <a:cubicBezTo>
                    <a:pt x="874" y="533"/>
                    <a:pt x="1086" y="439"/>
                    <a:pt x="1232" y="273"/>
                  </a:cubicBezTo>
                  <a:cubicBezTo>
                    <a:pt x="1291" y="203"/>
                    <a:pt x="1284" y="99"/>
                    <a:pt x="1214" y="40"/>
                  </a:cubicBezTo>
                  <a:cubicBezTo>
                    <a:pt x="1184" y="13"/>
                    <a:pt x="1147" y="0"/>
                    <a:pt x="1109" y="0"/>
                  </a:cubicBezTo>
                  <a:cubicBezTo>
                    <a:pt x="1063" y="0"/>
                    <a:pt x="1017" y="19"/>
                    <a:pt x="985" y="58"/>
                  </a:cubicBezTo>
                  <a:cubicBezTo>
                    <a:pt x="902" y="151"/>
                    <a:pt x="777" y="203"/>
                    <a:pt x="645" y="203"/>
                  </a:cubicBezTo>
                  <a:cubicBezTo>
                    <a:pt x="514" y="203"/>
                    <a:pt x="392" y="151"/>
                    <a:pt x="309" y="58"/>
                  </a:cubicBezTo>
                  <a:cubicBezTo>
                    <a:pt x="277" y="19"/>
                    <a:pt x="231" y="0"/>
                    <a:pt x="185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27" name="Google Shape;6743;p58"/>
            <p:cNvSpPr>
              <a:spLocks/>
            </p:cNvSpPr>
            <p:nvPr/>
          </p:nvSpPr>
          <p:spPr bwMode="auto">
            <a:xfrm>
              <a:off x="889023" y="2782004"/>
              <a:ext cx="406587" cy="396008"/>
            </a:xfrm>
            <a:custGeom>
              <a:avLst/>
              <a:gdLst>
                <a:gd name="T0" fmla="*/ 3101836 w 11492"/>
                <a:gd name="T1" fmla="*/ 5303634 h 11193"/>
                <a:gd name="T2" fmla="*/ 1711118 w 11492"/>
                <a:gd name="T3" fmla="*/ 6390153 h 11193"/>
                <a:gd name="T4" fmla="*/ 618372 w 11492"/>
                <a:gd name="T5" fmla="*/ 4364827 h 11193"/>
                <a:gd name="T6" fmla="*/ 3063024 w 11492"/>
                <a:gd name="T7" fmla="*/ 6088468 h 11193"/>
                <a:gd name="T8" fmla="*/ 2224341 w 11492"/>
                <a:gd name="T9" fmla="*/ 6600452 h 11193"/>
                <a:gd name="T10" fmla="*/ 7686978 w 11492"/>
                <a:gd name="T11" fmla="*/ 782322 h 11193"/>
                <a:gd name="T12" fmla="*/ 6945944 w 11492"/>
                <a:gd name="T13" fmla="*/ 9428125 h 11193"/>
                <a:gd name="T14" fmla="*/ 4881804 w 11492"/>
                <a:gd name="T15" fmla="*/ 7569297 h 11193"/>
                <a:gd name="T16" fmla="*/ 5669150 w 11492"/>
                <a:gd name="T17" fmla="*/ 9806160 h 11193"/>
                <a:gd name="T18" fmla="*/ 3479836 w 11492"/>
                <a:gd name="T19" fmla="*/ 10249259 h 11193"/>
                <a:gd name="T20" fmla="*/ 4742866 w 11492"/>
                <a:gd name="T21" fmla="*/ 7608073 h 11193"/>
                <a:gd name="T22" fmla="*/ 7961102 w 11492"/>
                <a:gd name="T23" fmla="*/ 9945097 h 11193"/>
                <a:gd name="T24" fmla="*/ 9791133 w 11492"/>
                <a:gd name="T25" fmla="*/ 10130347 h 11193"/>
                <a:gd name="T26" fmla="*/ 13254729 w 11492"/>
                <a:gd name="T27" fmla="*/ 12090574 h 11193"/>
                <a:gd name="T28" fmla="*/ 13690328 w 11492"/>
                <a:gd name="T29" fmla="*/ 13341079 h 11193"/>
                <a:gd name="T30" fmla="*/ 982609 w 11492"/>
                <a:gd name="T31" fmla="*/ 12871658 h 11193"/>
                <a:gd name="T32" fmla="*/ 3926720 w 11492"/>
                <a:gd name="T33" fmla="*/ 10418234 h 11193"/>
                <a:gd name="T34" fmla="*/ 5571501 w 11492"/>
                <a:gd name="T35" fmla="*/ 10195446 h 11193"/>
                <a:gd name="T36" fmla="*/ 7313931 w 11492"/>
                <a:gd name="T37" fmla="*/ 0 h 11193"/>
                <a:gd name="T38" fmla="*/ 5664162 w 11492"/>
                <a:gd name="T39" fmla="*/ 863696 h 11193"/>
                <a:gd name="T40" fmla="*/ 4409905 w 11492"/>
                <a:gd name="T41" fmla="*/ 699710 h 11193"/>
                <a:gd name="T42" fmla="*/ 6532847 w 11492"/>
                <a:gd name="T43" fmla="*/ 2557300 h 11193"/>
                <a:gd name="T44" fmla="*/ 4376082 w 11492"/>
                <a:gd name="T45" fmla="*/ 1984003 h 11193"/>
                <a:gd name="T46" fmla="*/ 6485296 w 11492"/>
                <a:gd name="T47" fmla="*/ 3647569 h 11193"/>
                <a:gd name="T48" fmla="*/ 2846463 w 11492"/>
                <a:gd name="T49" fmla="*/ 1550916 h 11193"/>
                <a:gd name="T50" fmla="*/ 4009333 w 11492"/>
                <a:gd name="T51" fmla="*/ 707246 h 11193"/>
                <a:gd name="T52" fmla="*/ 2885275 w 11492"/>
                <a:gd name="T53" fmla="*/ 812395 h 11193"/>
                <a:gd name="T54" fmla="*/ 5259839 w 11492"/>
                <a:gd name="T55" fmla="*/ 4338540 h 11193"/>
                <a:gd name="T56" fmla="*/ 6320072 w 11492"/>
                <a:gd name="T57" fmla="*/ 9649674 h 11193"/>
                <a:gd name="T58" fmla="*/ 4530056 w 11492"/>
                <a:gd name="T59" fmla="*/ 7257599 h 11193"/>
                <a:gd name="T60" fmla="*/ 3532410 w 11492"/>
                <a:gd name="T61" fmla="*/ 5580270 h 11193"/>
                <a:gd name="T62" fmla="*/ 1930191 w 11492"/>
                <a:gd name="T63" fmla="*/ 3194457 h 11193"/>
                <a:gd name="T64" fmla="*/ 187762 w 11492"/>
                <a:gd name="T65" fmla="*/ 4906813 h 11193"/>
                <a:gd name="T66" fmla="*/ 1851329 w 11492"/>
                <a:gd name="T67" fmla="*/ 6788213 h 11193"/>
                <a:gd name="T68" fmla="*/ 2336991 w 11492"/>
                <a:gd name="T69" fmla="*/ 9336739 h 11193"/>
                <a:gd name="T70" fmla="*/ 996372 w 11492"/>
                <a:gd name="T71" fmla="*/ 11934124 h 11193"/>
                <a:gd name="T72" fmla="*/ 13277266 w 11492"/>
                <a:gd name="T73" fmla="*/ 14010751 h 11193"/>
                <a:gd name="T74" fmla="*/ 12148184 w 11492"/>
                <a:gd name="T75" fmla="*/ 10734955 h 11193"/>
                <a:gd name="T76" fmla="*/ 9459445 w 11492"/>
                <a:gd name="T77" fmla="*/ 9744811 h 11193"/>
                <a:gd name="T78" fmla="*/ 8100040 w 11492"/>
                <a:gd name="T79" fmla="*/ 9554538 h 11193"/>
                <a:gd name="T80" fmla="*/ 9573334 w 11492"/>
                <a:gd name="T81" fmla="*/ 8086269 h 11193"/>
                <a:gd name="T82" fmla="*/ 9355534 w 11492"/>
                <a:gd name="T83" fmla="*/ 7887221 h 11193"/>
                <a:gd name="T84" fmla="*/ 10358204 w 11492"/>
                <a:gd name="T85" fmla="*/ 6331316 h 11193"/>
                <a:gd name="T86" fmla="*/ 10154167 w 11492"/>
                <a:gd name="T87" fmla="*/ 5975818 h 11193"/>
                <a:gd name="T88" fmla="*/ 9172797 w 11492"/>
                <a:gd name="T89" fmla="*/ 5180972 h 11193"/>
                <a:gd name="T90" fmla="*/ 11787662 w 11492"/>
                <a:gd name="T91" fmla="*/ 5515171 h 11193"/>
                <a:gd name="T92" fmla="*/ 9972632 w 11492"/>
                <a:gd name="T93" fmla="*/ 8038683 h 11193"/>
                <a:gd name="T94" fmla="*/ 10762491 w 11492"/>
                <a:gd name="T95" fmla="*/ 7934807 h 11193"/>
                <a:gd name="T96" fmla="*/ 10358204 w 11492"/>
                <a:gd name="T97" fmla="*/ 4461202 h 11193"/>
                <a:gd name="T98" fmla="*/ 8100040 w 11492"/>
                <a:gd name="T99" fmla="*/ 782322 h 111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492" h="11193" extrusionOk="0">
                  <a:moveTo>
                    <a:pt x="1543" y="2881"/>
                  </a:moveTo>
                  <a:cubicBezTo>
                    <a:pt x="1608" y="2881"/>
                    <a:pt x="1671" y="2913"/>
                    <a:pt x="1708" y="2970"/>
                  </a:cubicBezTo>
                  <a:lnTo>
                    <a:pt x="2478" y="4237"/>
                  </a:lnTo>
                  <a:cubicBezTo>
                    <a:pt x="2534" y="4326"/>
                    <a:pt x="2503" y="4445"/>
                    <a:pt x="2415" y="4500"/>
                  </a:cubicBezTo>
                  <a:lnTo>
                    <a:pt x="1465" y="5079"/>
                  </a:lnTo>
                  <a:cubicBezTo>
                    <a:pt x="1435" y="5097"/>
                    <a:pt x="1401" y="5105"/>
                    <a:pt x="1367" y="5105"/>
                  </a:cubicBezTo>
                  <a:cubicBezTo>
                    <a:pt x="1302" y="5105"/>
                    <a:pt x="1238" y="5073"/>
                    <a:pt x="1201" y="5013"/>
                  </a:cubicBezTo>
                  <a:lnTo>
                    <a:pt x="431" y="3747"/>
                  </a:lnTo>
                  <a:cubicBezTo>
                    <a:pt x="375" y="3660"/>
                    <a:pt x="407" y="3542"/>
                    <a:pt x="494" y="3487"/>
                  </a:cubicBezTo>
                  <a:lnTo>
                    <a:pt x="1444" y="2908"/>
                  </a:lnTo>
                  <a:cubicBezTo>
                    <a:pt x="1475" y="2890"/>
                    <a:pt x="1509" y="2881"/>
                    <a:pt x="1543" y="2881"/>
                  </a:cubicBezTo>
                  <a:close/>
                  <a:moveTo>
                    <a:pt x="2447" y="4864"/>
                  </a:moveTo>
                  <a:lnTo>
                    <a:pt x="3176" y="6064"/>
                  </a:lnTo>
                  <a:lnTo>
                    <a:pt x="2506" y="6474"/>
                  </a:lnTo>
                  <a:lnTo>
                    <a:pt x="1777" y="5273"/>
                  </a:lnTo>
                  <a:lnTo>
                    <a:pt x="2447" y="4864"/>
                  </a:lnTo>
                  <a:close/>
                  <a:moveTo>
                    <a:pt x="5843" y="330"/>
                  </a:moveTo>
                  <a:cubicBezTo>
                    <a:pt x="6007" y="330"/>
                    <a:pt x="6141" y="461"/>
                    <a:pt x="6141" y="625"/>
                  </a:cubicBezTo>
                  <a:lnTo>
                    <a:pt x="6141" y="7532"/>
                  </a:lnTo>
                  <a:cubicBezTo>
                    <a:pt x="6045" y="7515"/>
                    <a:pt x="5944" y="7505"/>
                    <a:pt x="5843" y="7505"/>
                  </a:cubicBezTo>
                  <a:cubicBezTo>
                    <a:pt x="5743" y="7505"/>
                    <a:pt x="5646" y="7515"/>
                    <a:pt x="5549" y="7532"/>
                  </a:cubicBezTo>
                  <a:lnTo>
                    <a:pt x="5549" y="625"/>
                  </a:lnTo>
                  <a:cubicBezTo>
                    <a:pt x="5549" y="461"/>
                    <a:pt x="5680" y="330"/>
                    <a:pt x="5843" y="330"/>
                  </a:cubicBezTo>
                  <a:close/>
                  <a:moveTo>
                    <a:pt x="3900" y="6047"/>
                  </a:moveTo>
                  <a:cubicBezTo>
                    <a:pt x="3968" y="6047"/>
                    <a:pt x="4035" y="6080"/>
                    <a:pt x="4077" y="6138"/>
                  </a:cubicBezTo>
                  <a:cubicBezTo>
                    <a:pt x="4306" y="6467"/>
                    <a:pt x="4681" y="7105"/>
                    <a:pt x="4730" y="7813"/>
                  </a:cubicBezTo>
                  <a:cubicBezTo>
                    <a:pt x="4726" y="7813"/>
                    <a:pt x="4594" y="7830"/>
                    <a:pt x="4529" y="7834"/>
                  </a:cubicBezTo>
                  <a:cubicBezTo>
                    <a:pt x="4522" y="7834"/>
                    <a:pt x="4516" y="7834"/>
                    <a:pt x="4510" y="7834"/>
                  </a:cubicBezTo>
                  <a:cubicBezTo>
                    <a:pt x="4294" y="7834"/>
                    <a:pt x="4079" y="7765"/>
                    <a:pt x="3859" y="7765"/>
                  </a:cubicBezTo>
                  <a:cubicBezTo>
                    <a:pt x="3453" y="7765"/>
                    <a:pt x="3086" y="7928"/>
                    <a:pt x="2780" y="8188"/>
                  </a:cubicBezTo>
                  <a:cubicBezTo>
                    <a:pt x="2492" y="7883"/>
                    <a:pt x="2284" y="7546"/>
                    <a:pt x="2159" y="7307"/>
                  </a:cubicBezTo>
                  <a:cubicBezTo>
                    <a:pt x="2107" y="7206"/>
                    <a:pt x="2138" y="7081"/>
                    <a:pt x="2235" y="7022"/>
                  </a:cubicBezTo>
                  <a:lnTo>
                    <a:pt x="3789" y="6078"/>
                  </a:lnTo>
                  <a:cubicBezTo>
                    <a:pt x="3824" y="6057"/>
                    <a:pt x="3862" y="6047"/>
                    <a:pt x="3900" y="6047"/>
                  </a:cubicBezTo>
                  <a:close/>
                  <a:moveTo>
                    <a:pt x="5845" y="7833"/>
                  </a:moveTo>
                  <a:cubicBezTo>
                    <a:pt x="6022" y="7833"/>
                    <a:pt x="6199" y="7871"/>
                    <a:pt x="6360" y="7945"/>
                  </a:cubicBezTo>
                  <a:cubicBezTo>
                    <a:pt x="6652" y="8078"/>
                    <a:pt x="6939" y="8145"/>
                    <a:pt x="7240" y="8145"/>
                  </a:cubicBezTo>
                  <a:cubicBezTo>
                    <a:pt x="7363" y="8145"/>
                    <a:pt x="7488" y="8134"/>
                    <a:pt x="7616" y="8112"/>
                  </a:cubicBezTo>
                  <a:cubicBezTo>
                    <a:pt x="7687" y="8099"/>
                    <a:pt x="7755" y="8093"/>
                    <a:pt x="7822" y="8093"/>
                  </a:cubicBezTo>
                  <a:cubicBezTo>
                    <a:pt x="8196" y="8093"/>
                    <a:pt x="8508" y="8281"/>
                    <a:pt x="8799" y="8528"/>
                  </a:cubicBezTo>
                  <a:cubicBezTo>
                    <a:pt x="9046" y="8740"/>
                    <a:pt x="9334" y="8844"/>
                    <a:pt x="9649" y="8899"/>
                  </a:cubicBezTo>
                  <a:cubicBezTo>
                    <a:pt x="10076" y="8972"/>
                    <a:pt x="10426" y="9257"/>
                    <a:pt x="10589" y="9659"/>
                  </a:cubicBezTo>
                  <a:cubicBezTo>
                    <a:pt x="10676" y="9874"/>
                    <a:pt x="10756" y="10089"/>
                    <a:pt x="10898" y="10277"/>
                  </a:cubicBezTo>
                  <a:lnTo>
                    <a:pt x="10905" y="10283"/>
                  </a:lnTo>
                  <a:cubicBezTo>
                    <a:pt x="10985" y="10394"/>
                    <a:pt x="10999" y="10533"/>
                    <a:pt x="10937" y="10658"/>
                  </a:cubicBezTo>
                  <a:cubicBezTo>
                    <a:pt x="10871" y="10786"/>
                    <a:pt x="10749" y="10863"/>
                    <a:pt x="10607" y="10863"/>
                  </a:cubicBezTo>
                  <a:lnTo>
                    <a:pt x="1083" y="10863"/>
                  </a:lnTo>
                  <a:cubicBezTo>
                    <a:pt x="788" y="10863"/>
                    <a:pt x="608" y="10519"/>
                    <a:pt x="785" y="10283"/>
                  </a:cubicBezTo>
                  <a:cubicBezTo>
                    <a:pt x="927" y="10093"/>
                    <a:pt x="1011" y="9874"/>
                    <a:pt x="1101" y="9659"/>
                  </a:cubicBezTo>
                  <a:cubicBezTo>
                    <a:pt x="1264" y="9257"/>
                    <a:pt x="1614" y="8972"/>
                    <a:pt x="2041" y="8899"/>
                  </a:cubicBezTo>
                  <a:cubicBezTo>
                    <a:pt x="2482" y="8823"/>
                    <a:pt x="2787" y="8573"/>
                    <a:pt x="3137" y="8323"/>
                  </a:cubicBezTo>
                  <a:cubicBezTo>
                    <a:pt x="3346" y="8174"/>
                    <a:pt x="3602" y="8093"/>
                    <a:pt x="3860" y="8093"/>
                  </a:cubicBezTo>
                  <a:cubicBezTo>
                    <a:pt x="3931" y="8093"/>
                    <a:pt x="4003" y="8099"/>
                    <a:pt x="4074" y="8112"/>
                  </a:cubicBezTo>
                  <a:cubicBezTo>
                    <a:pt x="4204" y="8134"/>
                    <a:pt x="4329" y="8145"/>
                    <a:pt x="4451" y="8145"/>
                  </a:cubicBezTo>
                  <a:cubicBezTo>
                    <a:pt x="4752" y="8145"/>
                    <a:pt x="5037" y="8078"/>
                    <a:pt x="5330" y="7945"/>
                  </a:cubicBezTo>
                  <a:cubicBezTo>
                    <a:pt x="5491" y="7871"/>
                    <a:pt x="5668" y="7833"/>
                    <a:pt x="5845" y="7833"/>
                  </a:cubicBezTo>
                  <a:close/>
                  <a:moveTo>
                    <a:pt x="5843" y="0"/>
                  </a:moveTo>
                  <a:cubicBezTo>
                    <a:pt x="5500" y="0"/>
                    <a:pt x="5219" y="281"/>
                    <a:pt x="5219" y="625"/>
                  </a:cubicBezTo>
                  <a:lnTo>
                    <a:pt x="5219" y="1326"/>
                  </a:lnTo>
                  <a:cubicBezTo>
                    <a:pt x="5035" y="1062"/>
                    <a:pt x="4803" y="847"/>
                    <a:pt x="4525" y="690"/>
                  </a:cubicBezTo>
                  <a:cubicBezTo>
                    <a:pt x="4275" y="545"/>
                    <a:pt x="4001" y="451"/>
                    <a:pt x="3706" y="416"/>
                  </a:cubicBezTo>
                  <a:cubicBezTo>
                    <a:pt x="3698" y="415"/>
                    <a:pt x="3690" y="414"/>
                    <a:pt x="3682" y="414"/>
                  </a:cubicBezTo>
                  <a:cubicBezTo>
                    <a:pt x="3602" y="414"/>
                    <a:pt x="3535" y="477"/>
                    <a:pt x="3523" y="559"/>
                  </a:cubicBezTo>
                  <a:cubicBezTo>
                    <a:pt x="3512" y="649"/>
                    <a:pt x="3574" y="729"/>
                    <a:pt x="3664" y="743"/>
                  </a:cubicBezTo>
                  <a:cubicBezTo>
                    <a:pt x="3914" y="774"/>
                    <a:pt x="4151" y="850"/>
                    <a:pt x="4362" y="975"/>
                  </a:cubicBezTo>
                  <a:cubicBezTo>
                    <a:pt x="4761" y="1204"/>
                    <a:pt x="5056" y="1572"/>
                    <a:pt x="5219" y="2043"/>
                  </a:cubicBezTo>
                  <a:lnTo>
                    <a:pt x="5219" y="2557"/>
                  </a:lnTo>
                  <a:lnTo>
                    <a:pt x="3578" y="1606"/>
                  </a:lnTo>
                  <a:cubicBezTo>
                    <a:pt x="3552" y="1592"/>
                    <a:pt x="3524" y="1585"/>
                    <a:pt x="3496" y="1585"/>
                  </a:cubicBezTo>
                  <a:cubicBezTo>
                    <a:pt x="3439" y="1585"/>
                    <a:pt x="3383" y="1615"/>
                    <a:pt x="3352" y="1669"/>
                  </a:cubicBezTo>
                  <a:cubicBezTo>
                    <a:pt x="3307" y="1745"/>
                    <a:pt x="3335" y="1846"/>
                    <a:pt x="3414" y="1894"/>
                  </a:cubicBezTo>
                  <a:lnTo>
                    <a:pt x="5181" y="2914"/>
                  </a:lnTo>
                  <a:cubicBezTo>
                    <a:pt x="4854" y="3063"/>
                    <a:pt x="4522" y="3138"/>
                    <a:pt x="4202" y="3138"/>
                  </a:cubicBezTo>
                  <a:cubicBezTo>
                    <a:pt x="3866" y="3138"/>
                    <a:pt x="3544" y="3055"/>
                    <a:pt x="3255" y="2890"/>
                  </a:cubicBezTo>
                  <a:cubicBezTo>
                    <a:pt x="2700" y="2567"/>
                    <a:pt x="2343" y="1968"/>
                    <a:pt x="2274" y="1239"/>
                  </a:cubicBezTo>
                  <a:cubicBezTo>
                    <a:pt x="2263" y="1117"/>
                    <a:pt x="2329" y="999"/>
                    <a:pt x="2444" y="948"/>
                  </a:cubicBezTo>
                  <a:cubicBezTo>
                    <a:pt x="2648" y="854"/>
                    <a:pt x="2857" y="788"/>
                    <a:pt x="3068" y="756"/>
                  </a:cubicBezTo>
                  <a:cubicBezTo>
                    <a:pt x="3158" y="739"/>
                    <a:pt x="3217" y="656"/>
                    <a:pt x="3203" y="565"/>
                  </a:cubicBezTo>
                  <a:cubicBezTo>
                    <a:pt x="3191" y="484"/>
                    <a:pt x="3122" y="428"/>
                    <a:pt x="3042" y="428"/>
                  </a:cubicBezTo>
                  <a:cubicBezTo>
                    <a:pt x="3034" y="428"/>
                    <a:pt x="3025" y="429"/>
                    <a:pt x="3016" y="431"/>
                  </a:cubicBezTo>
                  <a:cubicBezTo>
                    <a:pt x="2777" y="469"/>
                    <a:pt x="2537" y="541"/>
                    <a:pt x="2305" y="649"/>
                  </a:cubicBezTo>
                  <a:cubicBezTo>
                    <a:pt x="2066" y="756"/>
                    <a:pt x="1920" y="1006"/>
                    <a:pt x="1947" y="1270"/>
                  </a:cubicBezTo>
                  <a:cubicBezTo>
                    <a:pt x="2027" y="2106"/>
                    <a:pt x="2444" y="2800"/>
                    <a:pt x="3092" y="3175"/>
                  </a:cubicBezTo>
                  <a:cubicBezTo>
                    <a:pt x="3429" y="3369"/>
                    <a:pt x="3810" y="3466"/>
                    <a:pt x="4202" y="3466"/>
                  </a:cubicBezTo>
                  <a:cubicBezTo>
                    <a:pt x="4535" y="3466"/>
                    <a:pt x="4879" y="3396"/>
                    <a:pt x="5219" y="3254"/>
                  </a:cubicBezTo>
                  <a:lnTo>
                    <a:pt x="5219" y="7633"/>
                  </a:lnTo>
                  <a:cubicBezTo>
                    <a:pt x="5209" y="7636"/>
                    <a:pt x="5049" y="7709"/>
                    <a:pt x="5049" y="7709"/>
                  </a:cubicBezTo>
                  <a:cubicBezTo>
                    <a:pt x="4976" y="6956"/>
                    <a:pt x="4588" y="6293"/>
                    <a:pt x="4345" y="5950"/>
                  </a:cubicBezTo>
                  <a:cubicBezTo>
                    <a:pt x="4242" y="5801"/>
                    <a:pt x="4071" y="5719"/>
                    <a:pt x="3898" y="5719"/>
                  </a:cubicBezTo>
                  <a:cubicBezTo>
                    <a:pt x="3802" y="5719"/>
                    <a:pt x="3705" y="5744"/>
                    <a:pt x="3619" y="5798"/>
                  </a:cubicBezTo>
                  <a:lnTo>
                    <a:pt x="3456" y="5894"/>
                  </a:lnTo>
                  <a:lnTo>
                    <a:pt x="2714" y="4670"/>
                  </a:lnTo>
                  <a:cubicBezTo>
                    <a:pt x="2763" y="4611"/>
                    <a:pt x="2801" y="4538"/>
                    <a:pt x="2822" y="4458"/>
                  </a:cubicBezTo>
                  <a:cubicBezTo>
                    <a:pt x="2852" y="4323"/>
                    <a:pt x="2832" y="4184"/>
                    <a:pt x="2759" y="4066"/>
                  </a:cubicBezTo>
                  <a:lnTo>
                    <a:pt x="1989" y="2800"/>
                  </a:lnTo>
                  <a:cubicBezTo>
                    <a:pt x="1891" y="2640"/>
                    <a:pt x="1718" y="2552"/>
                    <a:pt x="1542" y="2552"/>
                  </a:cubicBezTo>
                  <a:cubicBezTo>
                    <a:pt x="1450" y="2552"/>
                    <a:pt x="1358" y="2576"/>
                    <a:pt x="1275" y="2626"/>
                  </a:cubicBezTo>
                  <a:lnTo>
                    <a:pt x="324" y="3206"/>
                  </a:lnTo>
                  <a:cubicBezTo>
                    <a:pt x="77" y="3355"/>
                    <a:pt x="1" y="3675"/>
                    <a:pt x="150" y="3920"/>
                  </a:cubicBezTo>
                  <a:cubicBezTo>
                    <a:pt x="150" y="3920"/>
                    <a:pt x="921" y="5183"/>
                    <a:pt x="921" y="5187"/>
                  </a:cubicBezTo>
                  <a:cubicBezTo>
                    <a:pt x="1015" y="5342"/>
                    <a:pt x="1191" y="5435"/>
                    <a:pt x="1369" y="5435"/>
                  </a:cubicBezTo>
                  <a:cubicBezTo>
                    <a:pt x="1405" y="5435"/>
                    <a:pt x="1442" y="5431"/>
                    <a:pt x="1479" y="5423"/>
                  </a:cubicBezTo>
                  <a:lnTo>
                    <a:pt x="2225" y="6644"/>
                  </a:lnTo>
                  <a:lnTo>
                    <a:pt x="2066" y="6741"/>
                  </a:lnTo>
                  <a:cubicBezTo>
                    <a:pt x="1822" y="6890"/>
                    <a:pt x="1736" y="7206"/>
                    <a:pt x="1867" y="7459"/>
                  </a:cubicBezTo>
                  <a:cubicBezTo>
                    <a:pt x="1999" y="7713"/>
                    <a:pt x="2215" y="8063"/>
                    <a:pt x="2519" y="8392"/>
                  </a:cubicBezTo>
                  <a:cubicBezTo>
                    <a:pt x="2384" y="8476"/>
                    <a:pt x="2235" y="8531"/>
                    <a:pt x="2079" y="8559"/>
                  </a:cubicBezTo>
                  <a:cubicBezTo>
                    <a:pt x="1507" y="8660"/>
                    <a:pt x="1021" y="8983"/>
                    <a:pt x="796" y="9534"/>
                  </a:cubicBezTo>
                  <a:cubicBezTo>
                    <a:pt x="716" y="9725"/>
                    <a:pt x="646" y="9919"/>
                    <a:pt x="521" y="10086"/>
                  </a:cubicBezTo>
                  <a:cubicBezTo>
                    <a:pt x="185" y="10536"/>
                    <a:pt x="525" y="11193"/>
                    <a:pt x="1083" y="11193"/>
                  </a:cubicBezTo>
                  <a:lnTo>
                    <a:pt x="10607" y="11193"/>
                  </a:lnTo>
                  <a:cubicBezTo>
                    <a:pt x="11176" y="11193"/>
                    <a:pt x="11491" y="10530"/>
                    <a:pt x="11162" y="10078"/>
                  </a:cubicBezTo>
                  <a:cubicBezTo>
                    <a:pt x="11041" y="9912"/>
                    <a:pt x="10971" y="9721"/>
                    <a:pt x="10895" y="9534"/>
                  </a:cubicBezTo>
                  <a:cubicBezTo>
                    <a:pt x="10687" y="9028"/>
                    <a:pt x="10242" y="8670"/>
                    <a:pt x="9705" y="8576"/>
                  </a:cubicBezTo>
                  <a:cubicBezTo>
                    <a:pt x="9385" y="8576"/>
                    <a:pt x="9084" y="8337"/>
                    <a:pt x="8855" y="8143"/>
                  </a:cubicBezTo>
                  <a:cubicBezTo>
                    <a:pt x="8569" y="7896"/>
                    <a:pt x="8196" y="7762"/>
                    <a:pt x="7822" y="7762"/>
                  </a:cubicBezTo>
                  <a:cubicBezTo>
                    <a:pt x="7734" y="7762"/>
                    <a:pt x="7645" y="7770"/>
                    <a:pt x="7557" y="7785"/>
                  </a:cubicBezTo>
                  <a:cubicBezTo>
                    <a:pt x="7424" y="7809"/>
                    <a:pt x="7295" y="7826"/>
                    <a:pt x="7167" y="7826"/>
                  </a:cubicBezTo>
                  <a:cubicBezTo>
                    <a:pt x="6999" y="7826"/>
                    <a:pt x="6833" y="7798"/>
                    <a:pt x="6666" y="7723"/>
                  </a:cubicBezTo>
                  <a:cubicBezTo>
                    <a:pt x="6666" y="7723"/>
                    <a:pt x="6479" y="7636"/>
                    <a:pt x="6471" y="7633"/>
                  </a:cubicBezTo>
                  <a:lnTo>
                    <a:pt x="6471" y="6422"/>
                  </a:lnTo>
                  <a:cubicBezTo>
                    <a:pt x="6801" y="6557"/>
                    <a:pt x="7148" y="6630"/>
                    <a:pt x="7484" y="6634"/>
                  </a:cubicBezTo>
                  <a:cubicBezTo>
                    <a:pt x="7578" y="6634"/>
                    <a:pt x="7654" y="6551"/>
                    <a:pt x="7648" y="6460"/>
                  </a:cubicBezTo>
                  <a:lnTo>
                    <a:pt x="7648" y="6453"/>
                  </a:lnTo>
                  <a:cubicBezTo>
                    <a:pt x="7640" y="6365"/>
                    <a:pt x="7568" y="6301"/>
                    <a:pt x="7480" y="6301"/>
                  </a:cubicBezTo>
                  <a:cubicBezTo>
                    <a:pt x="7478" y="6301"/>
                    <a:pt x="7476" y="6301"/>
                    <a:pt x="7474" y="6301"/>
                  </a:cubicBezTo>
                  <a:cubicBezTo>
                    <a:pt x="7470" y="6304"/>
                    <a:pt x="7467" y="6304"/>
                    <a:pt x="7464" y="6304"/>
                  </a:cubicBezTo>
                  <a:cubicBezTo>
                    <a:pt x="7148" y="6301"/>
                    <a:pt x="6822" y="6224"/>
                    <a:pt x="6509" y="6078"/>
                  </a:cubicBezTo>
                  <a:lnTo>
                    <a:pt x="8275" y="5058"/>
                  </a:lnTo>
                  <a:cubicBezTo>
                    <a:pt x="8355" y="5013"/>
                    <a:pt x="8383" y="4913"/>
                    <a:pt x="8335" y="4836"/>
                  </a:cubicBezTo>
                  <a:cubicBezTo>
                    <a:pt x="8304" y="4783"/>
                    <a:pt x="8248" y="4752"/>
                    <a:pt x="8191" y="4752"/>
                  </a:cubicBezTo>
                  <a:cubicBezTo>
                    <a:pt x="8164" y="4752"/>
                    <a:pt x="8137" y="4759"/>
                    <a:pt x="8112" y="4774"/>
                  </a:cubicBezTo>
                  <a:lnTo>
                    <a:pt x="6471" y="5721"/>
                  </a:lnTo>
                  <a:lnTo>
                    <a:pt x="6471" y="5211"/>
                  </a:lnTo>
                  <a:cubicBezTo>
                    <a:pt x="6634" y="4739"/>
                    <a:pt x="6929" y="4371"/>
                    <a:pt x="7328" y="4139"/>
                  </a:cubicBezTo>
                  <a:cubicBezTo>
                    <a:pt x="7612" y="3975"/>
                    <a:pt x="7935" y="3893"/>
                    <a:pt x="8272" y="3893"/>
                  </a:cubicBezTo>
                  <a:cubicBezTo>
                    <a:pt x="8591" y="3893"/>
                    <a:pt x="8923" y="3966"/>
                    <a:pt x="9247" y="4115"/>
                  </a:cubicBezTo>
                  <a:cubicBezTo>
                    <a:pt x="9358" y="4167"/>
                    <a:pt x="9427" y="4282"/>
                    <a:pt x="9417" y="4406"/>
                  </a:cubicBezTo>
                  <a:cubicBezTo>
                    <a:pt x="9344" y="5135"/>
                    <a:pt x="8987" y="5735"/>
                    <a:pt x="8435" y="6054"/>
                  </a:cubicBezTo>
                  <a:cubicBezTo>
                    <a:pt x="8320" y="6120"/>
                    <a:pt x="8199" y="6176"/>
                    <a:pt x="8074" y="6214"/>
                  </a:cubicBezTo>
                  <a:cubicBezTo>
                    <a:pt x="7987" y="6242"/>
                    <a:pt x="7939" y="6335"/>
                    <a:pt x="7967" y="6422"/>
                  </a:cubicBezTo>
                  <a:cubicBezTo>
                    <a:pt x="7989" y="6492"/>
                    <a:pt x="8053" y="6534"/>
                    <a:pt x="8123" y="6534"/>
                  </a:cubicBezTo>
                  <a:cubicBezTo>
                    <a:pt x="8140" y="6534"/>
                    <a:pt x="8158" y="6532"/>
                    <a:pt x="8175" y="6526"/>
                  </a:cubicBezTo>
                  <a:cubicBezTo>
                    <a:pt x="8320" y="6481"/>
                    <a:pt x="8463" y="6418"/>
                    <a:pt x="8598" y="6339"/>
                  </a:cubicBezTo>
                  <a:cubicBezTo>
                    <a:pt x="9247" y="5968"/>
                    <a:pt x="9664" y="5273"/>
                    <a:pt x="9743" y="4437"/>
                  </a:cubicBezTo>
                  <a:cubicBezTo>
                    <a:pt x="9768" y="4174"/>
                    <a:pt x="9625" y="3924"/>
                    <a:pt x="9382" y="3813"/>
                  </a:cubicBezTo>
                  <a:cubicBezTo>
                    <a:pt x="9016" y="3647"/>
                    <a:pt x="8639" y="3564"/>
                    <a:pt x="8275" y="3564"/>
                  </a:cubicBezTo>
                  <a:cubicBezTo>
                    <a:pt x="7880" y="3564"/>
                    <a:pt x="7499" y="3661"/>
                    <a:pt x="7161" y="3854"/>
                  </a:cubicBezTo>
                  <a:cubicBezTo>
                    <a:pt x="6887" y="4014"/>
                    <a:pt x="6655" y="4229"/>
                    <a:pt x="6471" y="4490"/>
                  </a:cubicBezTo>
                  <a:lnTo>
                    <a:pt x="6471" y="625"/>
                  </a:lnTo>
                  <a:cubicBezTo>
                    <a:pt x="6471" y="281"/>
                    <a:pt x="6191" y="0"/>
                    <a:pt x="5843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  <p:grpSp>
        <p:nvGrpSpPr>
          <p:cNvPr id="65546" name="Google Shape;3565;p54"/>
          <p:cNvGrpSpPr>
            <a:grpSpLocks/>
          </p:cNvGrpSpPr>
          <p:nvPr/>
        </p:nvGrpSpPr>
        <p:grpSpPr bwMode="auto">
          <a:xfrm rot="-1229183">
            <a:off x="6505575" y="4926330"/>
            <a:ext cx="996950" cy="1196340"/>
            <a:chOff x="2370849" y="3705525"/>
            <a:chExt cx="563004" cy="563138"/>
          </a:xfrm>
        </p:grpSpPr>
        <p:sp>
          <p:nvSpPr>
            <p:cNvPr id="108" name="Google Shape;3566;p54"/>
            <p:cNvSpPr/>
            <p:nvPr/>
          </p:nvSpPr>
          <p:spPr>
            <a:xfrm>
              <a:off x="2370849" y="3705525"/>
              <a:ext cx="563004" cy="563138"/>
            </a:xfrm>
            <a:custGeom>
              <a:avLst/>
              <a:gdLst/>
              <a:ahLst/>
              <a:cxnLst/>
              <a:rect l="l" t="t" r="r" b="b"/>
              <a:pathLst>
                <a:path w="16835" h="16839" extrusionOk="0">
                  <a:moveTo>
                    <a:pt x="11327" y="1"/>
                  </a:moveTo>
                  <a:cubicBezTo>
                    <a:pt x="10089" y="1"/>
                    <a:pt x="8911" y="407"/>
                    <a:pt x="7951" y="1158"/>
                  </a:cubicBezTo>
                  <a:cubicBezTo>
                    <a:pt x="7813" y="1146"/>
                    <a:pt x="7674" y="1140"/>
                    <a:pt x="7536" y="1140"/>
                  </a:cubicBezTo>
                  <a:cubicBezTo>
                    <a:pt x="6626" y="1140"/>
                    <a:pt x="5723" y="1405"/>
                    <a:pt x="4952" y="1923"/>
                  </a:cubicBezTo>
                  <a:cubicBezTo>
                    <a:pt x="4771" y="2046"/>
                    <a:pt x="4612" y="2192"/>
                    <a:pt x="4479" y="2360"/>
                  </a:cubicBezTo>
                  <a:cubicBezTo>
                    <a:pt x="4308" y="2466"/>
                    <a:pt x="4144" y="2602"/>
                    <a:pt x="4002" y="2766"/>
                  </a:cubicBezTo>
                  <a:cubicBezTo>
                    <a:pt x="3181" y="3729"/>
                    <a:pt x="2797" y="4971"/>
                    <a:pt x="2907" y="6202"/>
                  </a:cubicBezTo>
                  <a:cubicBezTo>
                    <a:pt x="2157" y="7165"/>
                    <a:pt x="1749" y="8341"/>
                    <a:pt x="1749" y="9577"/>
                  </a:cubicBezTo>
                  <a:cubicBezTo>
                    <a:pt x="1749" y="10037"/>
                    <a:pt x="1808" y="10492"/>
                    <a:pt x="1918" y="10928"/>
                  </a:cubicBezTo>
                  <a:lnTo>
                    <a:pt x="827" y="12025"/>
                  </a:lnTo>
                  <a:cubicBezTo>
                    <a:pt x="292" y="12555"/>
                    <a:pt x="0" y="13266"/>
                    <a:pt x="0" y="14021"/>
                  </a:cubicBezTo>
                  <a:cubicBezTo>
                    <a:pt x="0" y="14771"/>
                    <a:pt x="292" y="15483"/>
                    <a:pt x="822" y="16013"/>
                  </a:cubicBezTo>
                  <a:cubicBezTo>
                    <a:pt x="1357" y="16547"/>
                    <a:pt x="2063" y="16839"/>
                    <a:pt x="2819" y="16839"/>
                  </a:cubicBezTo>
                  <a:cubicBezTo>
                    <a:pt x="3574" y="16839"/>
                    <a:pt x="4281" y="16547"/>
                    <a:pt x="4815" y="16013"/>
                  </a:cubicBezTo>
                  <a:lnTo>
                    <a:pt x="5910" y="14918"/>
                  </a:lnTo>
                  <a:cubicBezTo>
                    <a:pt x="6348" y="15028"/>
                    <a:pt x="6803" y="15085"/>
                    <a:pt x="7262" y="15085"/>
                  </a:cubicBezTo>
                  <a:cubicBezTo>
                    <a:pt x="8499" y="15085"/>
                    <a:pt x="9679" y="14679"/>
                    <a:pt x="10637" y="13933"/>
                  </a:cubicBezTo>
                  <a:cubicBezTo>
                    <a:pt x="10773" y="13944"/>
                    <a:pt x="10909" y="13950"/>
                    <a:pt x="11045" y="13950"/>
                  </a:cubicBezTo>
                  <a:cubicBezTo>
                    <a:pt x="11325" y="13950"/>
                    <a:pt x="11606" y="13926"/>
                    <a:pt x="11883" y="13876"/>
                  </a:cubicBezTo>
                  <a:cubicBezTo>
                    <a:pt x="12819" y="13707"/>
                    <a:pt x="13667" y="13261"/>
                    <a:pt x="14338" y="12590"/>
                  </a:cubicBezTo>
                  <a:cubicBezTo>
                    <a:pt x="15015" y="11919"/>
                    <a:pt x="15457" y="11071"/>
                    <a:pt x="15624" y="10133"/>
                  </a:cubicBezTo>
                  <a:cubicBezTo>
                    <a:pt x="15700" y="9723"/>
                    <a:pt x="15716" y="9303"/>
                    <a:pt x="15681" y="8888"/>
                  </a:cubicBezTo>
                  <a:cubicBezTo>
                    <a:pt x="16428" y="7925"/>
                    <a:pt x="16835" y="6751"/>
                    <a:pt x="16835" y="5509"/>
                  </a:cubicBezTo>
                  <a:cubicBezTo>
                    <a:pt x="16835" y="4038"/>
                    <a:pt x="16265" y="2655"/>
                    <a:pt x="15222" y="1617"/>
                  </a:cubicBezTo>
                  <a:cubicBezTo>
                    <a:pt x="14185" y="575"/>
                    <a:pt x="12801" y="1"/>
                    <a:pt x="113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28575" dir="1380000" algn="bl" rotWithShape="0">
                <a:schemeClr val="dk1">
                  <a:alpha val="55000"/>
                </a:schemeClr>
              </a:outerShdw>
            </a:effectLst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599" name="Google Shape;3567;p54"/>
            <p:cNvSpPr>
              <a:spLocks/>
            </p:cNvSpPr>
            <p:nvPr/>
          </p:nvSpPr>
          <p:spPr bwMode="auto">
            <a:xfrm>
              <a:off x="2436291" y="3995821"/>
              <a:ext cx="207410" cy="204869"/>
            </a:xfrm>
            <a:custGeom>
              <a:avLst/>
              <a:gdLst>
                <a:gd name="T0" fmla="*/ 5691535 w 6202"/>
                <a:gd name="T1" fmla="*/ 0 h 6126"/>
                <a:gd name="T2" fmla="*/ 342216 w 6202"/>
                <a:gd name="T3" fmla="*/ 5349335 h 6126"/>
                <a:gd name="T4" fmla="*/ 342216 w 6202"/>
                <a:gd name="T5" fmla="*/ 6594100 h 6126"/>
                <a:gd name="T6" fmla="*/ 965182 w 6202"/>
                <a:gd name="T7" fmla="*/ 6850236 h 6126"/>
                <a:gd name="T8" fmla="*/ 1587011 w 6202"/>
                <a:gd name="T9" fmla="*/ 6594100 h 6126"/>
                <a:gd name="T10" fmla="*/ 6936296 w 6202"/>
                <a:gd name="T11" fmla="*/ 1244798 h 6126"/>
                <a:gd name="T12" fmla="*/ 5691535 w 6202"/>
                <a:gd name="T13" fmla="*/ 0 h 61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02" h="6126" extrusionOk="0">
                  <a:moveTo>
                    <a:pt x="5089" y="0"/>
                  </a:moveTo>
                  <a:lnTo>
                    <a:pt x="306" y="4783"/>
                  </a:lnTo>
                  <a:cubicBezTo>
                    <a:pt x="0" y="5089"/>
                    <a:pt x="0" y="5587"/>
                    <a:pt x="306" y="5896"/>
                  </a:cubicBezTo>
                  <a:cubicBezTo>
                    <a:pt x="460" y="6049"/>
                    <a:pt x="662" y="6125"/>
                    <a:pt x="863" y="6125"/>
                  </a:cubicBezTo>
                  <a:cubicBezTo>
                    <a:pt x="1065" y="6125"/>
                    <a:pt x="1266" y="6049"/>
                    <a:pt x="1419" y="5896"/>
                  </a:cubicBezTo>
                  <a:lnTo>
                    <a:pt x="6202" y="1113"/>
                  </a:lnTo>
                  <a:lnTo>
                    <a:pt x="508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00" name="Google Shape;3568;p54"/>
            <p:cNvSpPr>
              <a:spLocks/>
            </p:cNvSpPr>
            <p:nvPr/>
          </p:nvSpPr>
          <p:spPr bwMode="auto">
            <a:xfrm>
              <a:off x="2505714" y="3995821"/>
              <a:ext cx="137984" cy="137950"/>
            </a:xfrm>
            <a:custGeom>
              <a:avLst/>
              <a:gdLst>
                <a:gd name="T0" fmla="*/ 3369739 w 4126"/>
                <a:gd name="T1" fmla="*/ 0 h 4125"/>
                <a:gd name="T2" fmla="*/ 1104 w 4126"/>
                <a:gd name="T3" fmla="*/ 3368622 h 4125"/>
                <a:gd name="T4" fmla="*/ 558089 w 4126"/>
                <a:gd name="T5" fmla="*/ 4055295 h 4125"/>
                <a:gd name="T6" fmla="*/ 1245903 w 4126"/>
                <a:gd name="T7" fmla="*/ 4613382 h 4125"/>
                <a:gd name="T8" fmla="*/ 4614538 w 4126"/>
                <a:gd name="T9" fmla="*/ 1244760 h 4125"/>
                <a:gd name="T10" fmla="*/ 3369739 w 4126"/>
                <a:gd name="T11" fmla="*/ 0 h 4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126" h="4125" extrusionOk="0">
                  <a:moveTo>
                    <a:pt x="3013" y="0"/>
                  </a:moveTo>
                  <a:lnTo>
                    <a:pt x="1" y="3012"/>
                  </a:lnTo>
                  <a:cubicBezTo>
                    <a:pt x="142" y="3233"/>
                    <a:pt x="309" y="3436"/>
                    <a:pt x="499" y="3626"/>
                  </a:cubicBezTo>
                  <a:cubicBezTo>
                    <a:pt x="690" y="3816"/>
                    <a:pt x="893" y="3984"/>
                    <a:pt x="1114" y="4125"/>
                  </a:cubicBezTo>
                  <a:lnTo>
                    <a:pt x="4126" y="1113"/>
                  </a:lnTo>
                  <a:lnTo>
                    <a:pt x="3013" y="0"/>
                  </a:lnTo>
                  <a:close/>
                </a:path>
              </a:pathLst>
            </a:custGeom>
            <a:solidFill>
              <a:srgbClr val="191919">
                <a:alpha val="1058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1" name="Google Shape;3569;p54"/>
            <p:cNvSpPr/>
            <p:nvPr/>
          </p:nvSpPr>
          <p:spPr>
            <a:xfrm>
              <a:off x="2486832" y="3771402"/>
              <a:ext cx="390875" cy="368551"/>
            </a:xfrm>
            <a:custGeom>
              <a:avLst/>
              <a:gdLst/>
              <a:ahLst/>
              <a:cxnLst/>
              <a:rect l="l" t="t" r="r" b="b"/>
              <a:pathLst>
                <a:path w="11698" h="11016" extrusionOk="0">
                  <a:moveTo>
                    <a:pt x="7882" y="1"/>
                  </a:moveTo>
                  <a:cubicBezTo>
                    <a:pt x="6992" y="1"/>
                    <a:pt x="6103" y="340"/>
                    <a:pt x="5425" y="1018"/>
                  </a:cubicBezTo>
                  <a:cubicBezTo>
                    <a:pt x="5319" y="1124"/>
                    <a:pt x="5222" y="1239"/>
                    <a:pt x="5129" y="1354"/>
                  </a:cubicBezTo>
                  <a:cubicBezTo>
                    <a:pt x="4799" y="1210"/>
                    <a:pt x="4444" y="1138"/>
                    <a:pt x="4090" y="1138"/>
                  </a:cubicBezTo>
                  <a:cubicBezTo>
                    <a:pt x="3421" y="1138"/>
                    <a:pt x="2753" y="1394"/>
                    <a:pt x="2245" y="1902"/>
                  </a:cubicBezTo>
                  <a:cubicBezTo>
                    <a:pt x="1464" y="2683"/>
                    <a:pt x="1282" y="3837"/>
                    <a:pt x="1693" y="4791"/>
                  </a:cubicBezTo>
                  <a:cubicBezTo>
                    <a:pt x="1578" y="4883"/>
                    <a:pt x="1468" y="4981"/>
                    <a:pt x="1362" y="5087"/>
                  </a:cubicBezTo>
                  <a:cubicBezTo>
                    <a:pt x="1" y="6442"/>
                    <a:pt x="1" y="8642"/>
                    <a:pt x="1362" y="9998"/>
                  </a:cubicBezTo>
                  <a:cubicBezTo>
                    <a:pt x="2040" y="10676"/>
                    <a:pt x="2929" y="11015"/>
                    <a:pt x="3818" y="11015"/>
                  </a:cubicBezTo>
                  <a:cubicBezTo>
                    <a:pt x="4706" y="11015"/>
                    <a:pt x="5595" y="10676"/>
                    <a:pt x="6273" y="9998"/>
                  </a:cubicBezTo>
                  <a:cubicBezTo>
                    <a:pt x="6379" y="9892"/>
                    <a:pt x="6477" y="9782"/>
                    <a:pt x="6569" y="9662"/>
                  </a:cubicBezTo>
                  <a:cubicBezTo>
                    <a:pt x="6901" y="9807"/>
                    <a:pt x="7257" y="9879"/>
                    <a:pt x="7613" y="9879"/>
                  </a:cubicBezTo>
                  <a:cubicBezTo>
                    <a:pt x="8281" y="9879"/>
                    <a:pt x="8948" y="9625"/>
                    <a:pt x="9458" y="9115"/>
                  </a:cubicBezTo>
                  <a:cubicBezTo>
                    <a:pt x="10236" y="8337"/>
                    <a:pt x="10422" y="7185"/>
                    <a:pt x="10006" y="6226"/>
                  </a:cubicBezTo>
                  <a:cubicBezTo>
                    <a:pt x="10121" y="6137"/>
                    <a:pt x="10231" y="6041"/>
                    <a:pt x="10342" y="5935"/>
                  </a:cubicBezTo>
                  <a:cubicBezTo>
                    <a:pt x="11698" y="4573"/>
                    <a:pt x="11698" y="2374"/>
                    <a:pt x="10342" y="1018"/>
                  </a:cubicBezTo>
                  <a:cubicBezTo>
                    <a:pt x="9661" y="340"/>
                    <a:pt x="8771" y="1"/>
                    <a:pt x="7882" y="1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602" name="Google Shape;3570;p54"/>
            <p:cNvSpPr>
              <a:spLocks/>
            </p:cNvSpPr>
            <p:nvPr/>
          </p:nvSpPr>
          <p:spPr bwMode="auto">
            <a:xfrm>
              <a:off x="2486051" y="3773576"/>
              <a:ext cx="356664" cy="345160"/>
            </a:xfrm>
            <a:custGeom>
              <a:avLst/>
              <a:gdLst>
                <a:gd name="T0" fmla="*/ 8815236 w 10665"/>
                <a:gd name="T1" fmla="*/ 1104 h 10321"/>
                <a:gd name="T2" fmla="*/ 6067301 w 10665"/>
                <a:gd name="T3" fmla="*/ 1138516 h 10321"/>
                <a:gd name="T4" fmla="*/ 5736254 w 10665"/>
                <a:gd name="T5" fmla="*/ 1514310 h 10321"/>
                <a:gd name="T6" fmla="*/ 4574262 w 10665"/>
                <a:gd name="T7" fmla="*/ 1272755 h 10321"/>
                <a:gd name="T8" fmla="*/ 2510794 w 10665"/>
                <a:gd name="T9" fmla="*/ 2127210 h 10321"/>
                <a:gd name="T10" fmla="*/ 1893446 w 10665"/>
                <a:gd name="T11" fmla="*/ 5358257 h 10321"/>
                <a:gd name="T12" fmla="*/ 1523271 w 10665"/>
                <a:gd name="T13" fmla="*/ 5689304 h 10321"/>
                <a:gd name="T14" fmla="*/ 1523271 w 10665"/>
                <a:gd name="T15" fmla="*/ 11181766 h 10321"/>
                <a:gd name="T16" fmla="*/ 1938192 w 10665"/>
                <a:gd name="T17" fmla="*/ 11541908 h 10321"/>
                <a:gd name="T18" fmla="*/ 2298301 w 10665"/>
                <a:gd name="T19" fmla="*/ 6464368 h 10321"/>
                <a:gd name="T20" fmla="*/ 2674094 w 10665"/>
                <a:gd name="T21" fmla="*/ 6137768 h 10321"/>
                <a:gd name="T22" fmla="*/ 3285857 w 10665"/>
                <a:gd name="T23" fmla="*/ 2907825 h 10321"/>
                <a:gd name="T24" fmla="*/ 5350428 w 10665"/>
                <a:gd name="T25" fmla="*/ 2052266 h 10321"/>
                <a:gd name="T26" fmla="*/ 6516902 w 10665"/>
                <a:gd name="T27" fmla="*/ 2293854 h 10321"/>
                <a:gd name="T28" fmla="*/ 6847949 w 10665"/>
                <a:gd name="T29" fmla="*/ 1919165 h 10321"/>
                <a:gd name="T30" fmla="*/ 9593643 w 10665"/>
                <a:gd name="T31" fmla="*/ 780648 h 10321"/>
                <a:gd name="T32" fmla="*/ 11926623 w 10665"/>
                <a:gd name="T33" fmla="*/ 1557919 h 10321"/>
                <a:gd name="T34" fmla="*/ 11566481 w 10665"/>
                <a:gd name="T35" fmla="*/ 1138516 h 10321"/>
                <a:gd name="T36" fmla="*/ 8815236 w 10665"/>
                <a:gd name="T37" fmla="*/ 1104 h 103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665" h="10321" extrusionOk="0">
                  <a:moveTo>
                    <a:pt x="7882" y="1"/>
                  </a:moveTo>
                  <a:cubicBezTo>
                    <a:pt x="6992" y="1"/>
                    <a:pt x="6103" y="340"/>
                    <a:pt x="5425" y="1018"/>
                  </a:cubicBezTo>
                  <a:cubicBezTo>
                    <a:pt x="5319" y="1124"/>
                    <a:pt x="5222" y="1239"/>
                    <a:pt x="5129" y="1354"/>
                  </a:cubicBezTo>
                  <a:cubicBezTo>
                    <a:pt x="4799" y="1210"/>
                    <a:pt x="4444" y="1138"/>
                    <a:pt x="4090" y="1138"/>
                  </a:cubicBezTo>
                  <a:cubicBezTo>
                    <a:pt x="3421" y="1138"/>
                    <a:pt x="2753" y="1394"/>
                    <a:pt x="2245" y="1902"/>
                  </a:cubicBezTo>
                  <a:cubicBezTo>
                    <a:pt x="1464" y="2683"/>
                    <a:pt x="1282" y="3837"/>
                    <a:pt x="1693" y="4791"/>
                  </a:cubicBezTo>
                  <a:cubicBezTo>
                    <a:pt x="1578" y="4883"/>
                    <a:pt x="1468" y="4981"/>
                    <a:pt x="1362" y="5087"/>
                  </a:cubicBezTo>
                  <a:cubicBezTo>
                    <a:pt x="1" y="6442"/>
                    <a:pt x="1" y="8642"/>
                    <a:pt x="1362" y="9998"/>
                  </a:cubicBezTo>
                  <a:cubicBezTo>
                    <a:pt x="1476" y="10118"/>
                    <a:pt x="1600" y="10224"/>
                    <a:pt x="1733" y="10320"/>
                  </a:cubicBezTo>
                  <a:cubicBezTo>
                    <a:pt x="708" y="8960"/>
                    <a:pt x="818" y="7021"/>
                    <a:pt x="2055" y="5780"/>
                  </a:cubicBezTo>
                  <a:cubicBezTo>
                    <a:pt x="2161" y="5674"/>
                    <a:pt x="2276" y="5576"/>
                    <a:pt x="2391" y="5488"/>
                  </a:cubicBezTo>
                  <a:cubicBezTo>
                    <a:pt x="1976" y="4530"/>
                    <a:pt x="2157" y="3381"/>
                    <a:pt x="2938" y="2600"/>
                  </a:cubicBezTo>
                  <a:cubicBezTo>
                    <a:pt x="3449" y="2089"/>
                    <a:pt x="4116" y="1835"/>
                    <a:pt x="4784" y="1835"/>
                  </a:cubicBezTo>
                  <a:cubicBezTo>
                    <a:pt x="5140" y="1835"/>
                    <a:pt x="5495" y="1907"/>
                    <a:pt x="5827" y="2051"/>
                  </a:cubicBezTo>
                  <a:cubicBezTo>
                    <a:pt x="5916" y="1933"/>
                    <a:pt x="6013" y="1822"/>
                    <a:pt x="6123" y="1716"/>
                  </a:cubicBezTo>
                  <a:cubicBezTo>
                    <a:pt x="6800" y="1037"/>
                    <a:pt x="7689" y="698"/>
                    <a:pt x="8578" y="698"/>
                  </a:cubicBezTo>
                  <a:cubicBezTo>
                    <a:pt x="9313" y="698"/>
                    <a:pt x="10048" y="930"/>
                    <a:pt x="10664" y="1393"/>
                  </a:cubicBezTo>
                  <a:cubicBezTo>
                    <a:pt x="10567" y="1261"/>
                    <a:pt x="10457" y="1138"/>
                    <a:pt x="10342" y="1018"/>
                  </a:cubicBezTo>
                  <a:cubicBezTo>
                    <a:pt x="9661" y="340"/>
                    <a:pt x="8771" y="1"/>
                    <a:pt x="7882" y="1"/>
                  </a:cubicBezTo>
                  <a:close/>
                </a:path>
              </a:pathLst>
            </a:custGeom>
            <a:solidFill>
              <a:srgbClr val="FFFFFF">
                <a:alpha val="40784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03" name="Google Shape;3571;p54"/>
            <p:cNvSpPr>
              <a:spLocks/>
            </p:cNvSpPr>
            <p:nvPr/>
          </p:nvSpPr>
          <p:spPr bwMode="auto">
            <a:xfrm>
              <a:off x="2658603" y="3946330"/>
              <a:ext cx="34446" cy="33142"/>
            </a:xfrm>
            <a:custGeom>
              <a:avLst/>
              <a:gdLst>
                <a:gd name="T0" fmla="*/ 454085 w 1030"/>
                <a:gd name="T1" fmla="*/ 0 h 991"/>
                <a:gd name="T2" fmla="*/ 193500 w 1030"/>
                <a:gd name="T3" fmla="*/ 261725 h 991"/>
                <a:gd name="T4" fmla="*/ 193500 w 1030"/>
                <a:gd name="T5" fmla="*/ 962957 h 991"/>
                <a:gd name="T6" fmla="*/ 541304 w 1030"/>
                <a:gd name="T7" fmla="*/ 1108367 h 991"/>
                <a:gd name="T8" fmla="*/ 889142 w 1030"/>
                <a:gd name="T9" fmla="*/ 962957 h 991"/>
                <a:gd name="T10" fmla="*/ 1151968 w 1030"/>
                <a:gd name="T11" fmla="*/ 701266 h 991"/>
                <a:gd name="T12" fmla="*/ 454085 w 1030"/>
                <a:gd name="T13" fmla="*/ 0 h 9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30" h="991" extrusionOk="0">
                  <a:moveTo>
                    <a:pt x="406" y="0"/>
                  </a:moveTo>
                  <a:lnTo>
                    <a:pt x="173" y="234"/>
                  </a:lnTo>
                  <a:cubicBezTo>
                    <a:pt x="0" y="410"/>
                    <a:pt x="0" y="689"/>
                    <a:pt x="173" y="861"/>
                  </a:cubicBezTo>
                  <a:cubicBezTo>
                    <a:pt x="259" y="947"/>
                    <a:pt x="372" y="991"/>
                    <a:pt x="484" y="991"/>
                  </a:cubicBezTo>
                  <a:cubicBezTo>
                    <a:pt x="597" y="991"/>
                    <a:pt x="709" y="947"/>
                    <a:pt x="795" y="861"/>
                  </a:cubicBezTo>
                  <a:lnTo>
                    <a:pt x="1030" y="627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04" name="Google Shape;3572;p54"/>
            <p:cNvSpPr>
              <a:spLocks/>
            </p:cNvSpPr>
            <p:nvPr/>
          </p:nvSpPr>
          <p:spPr bwMode="auto">
            <a:xfrm>
              <a:off x="2432312" y="3767156"/>
              <a:ext cx="451909" cy="439936"/>
            </a:xfrm>
            <a:custGeom>
              <a:avLst/>
              <a:gdLst>
                <a:gd name="T0" fmla="*/ 3167309 w 13513"/>
                <a:gd name="T1" fmla="*/ 11549733 h 13155"/>
                <a:gd name="T2" fmla="*/ 1566883 w 13513"/>
                <a:gd name="T3" fmla="*/ 14089623 h 13155"/>
                <a:gd name="T4" fmla="*/ 627415 w 13513"/>
                <a:gd name="T5" fmla="*/ 14089623 h 13155"/>
                <a:gd name="T6" fmla="*/ 627415 w 13513"/>
                <a:gd name="T7" fmla="*/ 13145676 h 13155"/>
                <a:gd name="T8" fmla="*/ 10612521 w 13513"/>
                <a:gd name="T9" fmla="*/ 0 h 13155"/>
                <a:gd name="T10" fmla="*/ 7469825 w 13513"/>
                <a:gd name="T11" fmla="*/ 1471804 h 13155"/>
                <a:gd name="T12" fmla="*/ 4629083 w 13513"/>
                <a:gd name="T13" fmla="*/ 1797266 h 13155"/>
                <a:gd name="T14" fmla="*/ 4746499 w 13513"/>
                <a:gd name="T15" fmla="*/ 2194296 h 13155"/>
                <a:gd name="T16" fmla="*/ 6368195 w 13513"/>
                <a:gd name="T17" fmla="*/ 1703327 h 13155"/>
                <a:gd name="T18" fmla="*/ 8437218 w 13513"/>
                <a:gd name="T19" fmla="*/ 2558886 h 13155"/>
                <a:gd name="T20" fmla="*/ 8591588 w 13513"/>
                <a:gd name="T21" fmla="*/ 2187607 h 13155"/>
                <a:gd name="T22" fmla="*/ 8017848 w 13513"/>
                <a:gd name="T23" fmla="*/ 1506484 h 13155"/>
                <a:gd name="T24" fmla="*/ 13209468 w 13513"/>
                <a:gd name="T25" fmla="*/ 1506484 h 13155"/>
                <a:gd name="T26" fmla="*/ 13131179 w 13513"/>
                <a:gd name="T27" fmla="*/ 6773041 h 13155"/>
                <a:gd name="T28" fmla="*/ 13042823 w 13513"/>
                <a:gd name="T29" fmla="*/ 6852434 h 13155"/>
                <a:gd name="T30" fmla="*/ 12860528 w 13513"/>
                <a:gd name="T31" fmla="*/ 7004530 h 13155"/>
                <a:gd name="T32" fmla="*/ 11970254 w 13513"/>
                <a:gd name="T33" fmla="*/ 7750498 h 13155"/>
                <a:gd name="T34" fmla="*/ 12256589 w 13513"/>
                <a:gd name="T35" fmla="*/ 7860123 h 13155"/>
                <a:gd name="T36" fmla="*/ 12884005 w 13513"/>
                <a:gd name="T37" fmla="*/ 7517873 h 13155"/>
                <a:gd name="T38" fmla="*/ 10316153 w 13513"/>
                <a:gd name="T39" fmla="*/ 11053145 h 13155"/>
                <a:gd name="T40" fmla="*/ 9214522 w 13513"/>
                <a:gd name="T41" fmla="*/ 10819416 h 13155"/>
                <a:gd name="T42" fmla="*/ 8240408 w 13513"/>
                <a:gd name="T43" fmla="*/ 10193105 h 13155"/>
                <a:gd name="T44" fmla="*/ 8088278 w 13513"/>
                <a:gd name="T45" fmla="*/ 10562176 h 13155"/>
                <a:gd name="T46" fmla="*/ 8660915 w 13513"/>
                <a:gd name="T47" fmla="*/ 11243266 h 13155"/>
                <a:gd name="T48" fmla="*/ 3468158 w 13513"/>
                <a:gd name="T49" fmla="*/ 11243266 h 13155"/>
                <a:gd name="T50" fmla="*/ 3468158 w 13513"/>
                <a:gd name="T51" fmla="*/ 6056135 h 13155"/>
                <a:gd name="T52" fmla="*/ 4594403 w 13513"/>
                <a:gd name="T53" fmla="*/ 5285553 h 13155"/>
                <a:gd name="T54" fmla="*/ 4509392 w 13513"/>
                <a:gd name="T55" fmla="*/ 4872872 h 13155"/>
                <a:gd name="T56" fmla="*/ 3794758 w 13513"/>
                <a:gd name="T57" fmla="*/ 5236359 h 13155"/>
                <a:gd name="T58" fmla="*/ 4287969 w 13513"/>
                <a:gd name="T59" fmla="*/ 2346392 h 13155"/>
                <a:gd name="T60" fmla="*/ 3987120 w 13513"/>
                <a:gd name="T61" fmla="*/ 2372143 h 13155"/>
                <a:gd name="T62" fmla="*/ 3167309 w 13513"/>
                <a:gd name="T63" fmla="*/ 5750805 h 13155"/>
                <a:gd name="T64" fmla="*/ 2495148 w 13513"/>
                <a:gd name="T65" fmla="*/ 10670664 h 13155"/>
                <a:gd name="T66" fmla="*/ 0 w 13513"/>
                <a:gd name="T67" fmla="*/ 13619890 h 13155"/>
                <a:gd name="T68" fmla="*/ 1097149 w 13513"/>
                <a:gd name="T69" fmla="*/ 14711453 h 13155"/>
                <a:gd name="T70" fmla="*/ 4046380 w 13513"/>
                <a:gd name="T71" fmla="*/ 12221894 h 13155"/>
                <a:gd name="T72" fmla="*/ 8966245 w 13513"/>
                <a:gd name="T73" fmla="*/ 11549733 h 13155"/>
                <a:gd name="T74" fmla="*/ 10307191 w 13513"/>
                <a:gd name="T75" fmla="*/ 11480373 h 13155"/>
                <a:gd name="T76" fmla="*/ 12522759 w 13513"/>
                <a:gd name="T77" fmla="*/ 10562176 h 13155"/>
                <a:gd name="T78" fmla="*/ 13245251 w 13513"/>
                <a:gd name="T79" fmla="*/ 7247222 h 13155"/>
                <a:gd name="T80" fmla="*/ 13314578 w 13513"/>
                <a:gd name="T81" fmla="*/ 7192444 h 13155"/>
                <a:gd name="T82" fmla="*/ 13378352 w 13513"/>
                <a:gd name="T83" fmla="*/ 7128669 h 13155"/>
                <a:gd name="T84" fmla="*/ 13446575 w 13513"/>
                <a:gd name="T85" fmla="*/ 7069409 h 13155"/>
                <a:gd name="T86" fmla="*/ 13512557 w 13513"/>
                <a:gd name="T87" fmla="*/ 1200050 h 131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3513" h="13155" extrusionOk="0">
                  <a:moveTo>
                    <a:pt x="2443" y="9872"/>
                  </a:moveTo>
                  <a:cubicBezTo>
                    <a:pt x="2557" y="10035"/>
                    <a:pt x="2686" y="10186"/>
                    <a:pt x="2832" y="10327"/>
                  </a:cubicBezTo>
                  <a:cubicBezTo>
                    <a:pt x="2973" y="10469"/>
                    <a:pt x="3124" y="10601"/>
                    <a:pt x="3283" y="10716"/>
                  </a:cubicBezTo>
                  <a:lnTo>
                    <a:pt x="1401" y="12598"/>
                  </a:lnTo>
                  <a:cubicBezTo>
                    <a:pt x="1290" y="12708"/>
                    <a:pt x="1140" y="12769"/>
                    <a:pt x="981" y="12769"/>
                  </a:cubicBezTo>
                  <a:cubicBezTo>
                    <a:pt x="822" y="12769"/>
                    <a:pt x="676" y="12708"/>
                    <a:pt x="561" y="12598"/>
                  </a:cubicBezTo>
                  <a:cubicBezTo>
                    <a:pt x="451" y="12483"/>
                    <a:pt x="389" y="12337"/>
                    <a:pt x="389" y="12178"/>
                  </a:cubicBezTo>
                  <a:cubicBezTo>
                    <a:pt x="389" y="12019"/>
                    <a:pt x="451" y="11868"/>
                    <a:pt x="561" y="11754"/>
                  </a:cubicBezTo>
                  <a:lnTo>
                    <a:pt x="2443" y="9872"/>
                  </a:lnTo>
                  <a:close/>
                  <a:moveTo>
                    <a:pt x="9489" y="0"/>
                  </a:moveTo>
                  <a:cubicBezTo>
                    <a:pt x="8512" y="0"/>
                    <a:pt x="7589" y="384"/>
                    <a:pt x="6895" y="1073"/>
                  </a:cubicBezTo>
                  <a:cubicBezTo>
                    <a:pt x="6820" y="1153"/>
                    <a:pt x="6749" y="1232"/>
                    <a:pt x="6679" y="1316"/>
                  </a:cubicBezTo>
                  <a:cubicBezTo>
                    <a:pt x="6362" y="1197"/>
                    <a:pt x="6027" y="1137"/>
                    <a:pt x="5691" y="1137"/>
                  </a:cubicBezTo>
                  <a:cubicBezTo>
                    <a:pt x="5151" y="1137"/>
                    <a:pt x="4610" y="1292"/>
                    <a:pt x="4139" y="1607"/>
                  </a:cubicBezTo>
                  <a:cubicBezTo>
                    <a:pt x="4051" y="1670"/>
                    <a:pt x="4029" y="1789"/>
                    <a:pt x="4086" y="1877"/>
                  </a:cubicBezTo>
                  <a:cubicBezTo>
                    <a:pt x="4122" y="1932"/>
                    <a:pt x="4182" y="1962"/>
                    <a:pt x="4244" y="1962"/>
                  </a:cubicBezTo>
                  <a:cubicBezTo>
                    <a:pt x="4281" y="1962"/>
                    <a:pt x="4318" y="1951"/>
                    <a:pt x="4351" y="1930"/>
                  </a:cubicBezTo>
                  <a:cubicBezTo>
                    <a:pt x="4760" y="1657"/>
                    <a:pt x="5228" y="1523"/>
                    <a:pt x="5694" y="1523"/>
                  </a:cubicBezTo>
                  <a:cubicBezTo>
                    <a:pt x="6320" y="1523"/>
                    <a:pt x="6942" y="1764"/>
                    <a:pt x="7408" y="2231"/>
                  </a:cubicBezTo>
                  <a:cubicBezTo>
                    <a:pt x="7448" y="2270"/>
                    <a:pt x="7497" y="2288"/>
                    <a:pt x="7544" y="2288"/>
                  </a:cubicBezTo>
                  <a:cubicBezTo>
                    <a:pt x="7593" y="2288"/>
                    <a:pt x="7642" y="2270"/>
                    <a:pt x="7682" y="2231"/>
                  </a:cubicBezTo>
                  <a:cubicBezTo>
                    <a:pt x="7756" y="2155"/>
                    <a:pt x="7756" y="2036"/>
                    <a:pt x="7682" y="1956"/>
                  </a:cubicBezTo>
                  <a:cubicBezTo>
                    <a:pt x="7487" y="1766"/>
                    <a:pt x="7275" y="1607"/>
                    <a:pt x="7041" y="1484"/>
                  </a:cubicBezTo>
                  <a:cubicBezTo>
                    <a:pt x="7085" y="1436"/>
                    <a:pt x="7126" y="1391"/>
                    <a:pt x="7169" y="1347"/>
                  </a:cubicBezTo>
                  <a:cubicBezTo>
                    <a:pt x="7788" y="729"/>
                    <a:pt x="8614" y="388"/>
                    <a:pt x="9489" y="388"/>
                  </a:cubicBezTo>
                  <a:cubicBezTo>
                    <a:pt x="10367" y="388"/>
                    <a:pt x="11189" y="729"/>
                    <a:pt x="11811" y="1347"/>
                  </a:cubicBezTo>
                  <a:cubicBezTo>
                    <a:pt x="13089" y="2628"/>
                    <a:pt x="13089" y="4708"/>
                    <a:pt x="11811" y="5990"/>
                  </a:cubicBezTo>
                  <a:cubicBezTo>
                    <a:pt x="11790" y="6011"/>
                    <a:pt x="11764" y="6033"/>
                    <a:pt x="11741" y="6056"/>
                  </a:cubicBezTo>
                  <a:cubicBezTo>
                    <a:pt x="11737" y="6060"/>
                    <a:pt x="11732" y="6064"/>
                    <a:pt x="11723" y="6074"/>
                  </a:cubicBezTo>
                  <a:cubicBezTo>
                    <a:pt x="11705" y="6091"/>
                    <a:pt x="11684" y="6109"/>
                    <a:pt x="11662" y="6127"/>
                  </a:cubicBezTo>
                  <a:cubicBezTo>
                    <a:pt x="11662" y="6131"/>
                    <a:pt x="11658" y="6135"/>
                    <a:pt x="11652" y="6135"/>
                  </a:cubicBezTo>
                  <a:cubicBezTo>
                    <a:pt x="11605" y="6180"/>
                    <a:pt x="11552" y="6223"/>
                    <a:pt x="11499" y="6263"/>
                  </a:cubicBezTo>
                  <a:cubicBezTo>
                    <a:pt x="11286" y="6431"/>
                    <a:pt x="11052" y="6568"/>
                    <a:pt x="10804" y="6679"/>
                  </a:cubicBezTo>
                  <a:cubicBezTo>
                    <a:pt x="10708" y="6718"/>
                    <a:pt x="10663" y="6833"/>
                    <a:pt x="10703" y="6930"/>
                  </a:cubicBezTo>
                  <a:cubicBezTo>
                    <a:pt x="10734" y="7001"/>
                    <a:pt x="10804" y="7045"/>
                    <a:pt x="10879" y="7045"/>
                  </a:cubicBezTo>
                  <a:cubicBezTo>
                    <a:pt x="10906" y="7045"/>
                    <a:pt x="10932" y="7041"/>
                    <a:pt x="10959" y="7028"/>
                  </a:cubicBezTo>
                  <a:cubicBezTo>
                    <a:pt x="11154" y="6944"/>
                    <a:pt x="11344" y="6842"/>
                    <a:pt x="11520" y="6722"/>
                  </a:cubicBezTo>
                  <a:cubicBezTo>
                    <a:pt x="11799" y="7584"/>
                    <a:pt x="11578" y="8520"/>
                    <a:pt x="10928" y="9170"/>
                  </a:cubicBezTo>
                  <a:cubicBezTo>
                    <a:pt x="10464" y="9637"/>
                    <a:pt x="9851" y="9883"/>
                    <a:pt x="9224" y="9883"/>
                  </a:cubicBezTo>
                  <a:cubicBezTo>
                    <a:pt x="8897" y="9883"/>
                    <a:pt x="8567" y="9816"/>
                    <a:pt x="8251" y="9678"/>
                  </a:cubicBezTo>
                  <a:cubicBezTo>
                    <a:pt x="8247" y="9678"/>
                    <a:pt x="8243" y="9678"/>
                    <a:pt x="8239" y="9674"/>
                  </a:cubicBezTo>
                  <a:cubicBezTo>
                    <a:pt x="7964" y="9554"/>
                    <a:pt x="7717" y="9387"/>
                    <a:pt x="7505" y="9170"/>
                  </a:cubicBezTo>
                  <a:cubicBezTo>
                    <a:pt x="7467" y="9133"/>
                    <a:pt x="7418" y="9114"/>
                    <a:pt x="7368" y="9114"/>
                  </a:cubicBezTo>
                  <a:cubicBezTo>
                    <a:pt x="7318" y="9114"/>
                    <a:pt x="7269" y="9133"/>
                    <a:pt x="7232" y="9170"/>
                  </a:cubicBezTo>
                  <a:cubicBezTo>
                    <a:pt x="7156" y="9250"/>
                    <a:pt x="7156" y="9369"/>
                    <a:pt x="7232" y="9444"/>
                  </a:cubicBezTo>
                  <a:cubicBezTo>
                    <a:pt x="7421" y="9634"/>
                    <a:pt x="7638" y="9797"/>
                    <a:pt x="7868" y="9921"/>
                  </a:cubicBezTo>
                  <a:cubicBezTo>
                    <a:pt x="7827" y="9970"/>
                    <a:pt x="7788" y="10013"/>
                    <a:pt x="7744" y="10053"/>
                  </a:cubicBezTo>
                  <a:cubicBezTo>
                    <a:pt x="7126" y="10676"/>
                    <a:pt x="6299" y="11016"/>
                    <a:pt x="5424" y="11016"/>
                  </a:cubicBezTo>
                  <a:cubicBezTo>
                    <a:pt x="4545" y="11016"/>
                    <a:pt x="3724" y="10676"/>
                    <a:pt x="3101" y="10053"/>
                  </a:cubicBezTo>
                  <a:cubicBezTo>
                    <a:pt x="2482" y="9435"/>
                    <a:pt x="2143" y="8614"/>
                    <a:pt x="2143" y="7734"/>
                  </a:cubicBezTo>
                  <a:cubicBezTo>
                    <a:pt x="2143" y="6859"/>
                    <a:pt x="2482" y="6033"/>
                    <a:pt x="3101" y="5415"/>
                  </a:cubicBezTo>
                  <a:cubicBezTo>
                    <a:pt x="3203" y="5314"/>
                    <a:pt x="3309" y="5221"/>
                    <a:pt x="3419" y="5137"/>
                  </a:cubicBezTo>
                  <a:cubicBezTo>
                    <a:pt x="3631" y="4969"/>
                    <a:pt x="3866" y="4832"/>
                    <a:pt x="4108" y="4726"/>
                  </a:cubicBezTo>
                  <a:cubicBezTo>
                    <a:pt x="4205" y="4682"/>
                    <a:pt x="4254" y="4571"/>
                    <a:pt x="4210" y="4474"/>
                  </a:cubicBezTo>
                  <a:cubicBezTo>
                    <a:pt x="4177" y="4402"/>
                    <a:pt x="4107" y="4357"/>
                    <a:pt x="4032" y="4357"/>
                  </a:cubicBezTo>
                  <a:cubicBezTo>
                    <a:pt x="4006" y="4357"/>
                    <a:pt x="3980" y="4362"/>
                    <a:pt x="3954" y="4373"/>
                  </a:cubicBezTo>
                  <a:cubicBezTo>
                    <a:pt x="3760" y="4457"/>
                    <a:pt x="3569" y="4563"/>
                    <a:pt x="3393" y="4682"/>
                  </a:cubicBezTo>
                  <a:cubicBezTo>
                    <a:pt x="3141" y="3891"/>
                    <a:pt x="3313" y="3008"/>
                    <a:pt x="3856" y="2372"/>
                  </a:cubicBezTo>
                  <a:cubicBezTo>
                    <a:pt x="3927" y="2288"/>
                    <a:pt x="3919" y="2168"/>
                    <a:pt x="3834" y="2098"/>
                  </a:cubicBezTo>
                  <a:cubicBezTo>
                    <a:pt x="3798" y="2068"/>
                    <a:pt x="3754" y="2054"/>
                    <a:pt x="3710" y="2054"/>
                  </a:cubicBezTo>
                  <a:cubicBezTo>
                    <a:pt x="3656" y="2054"/>
                    <a:pt x="3602" y="2076"/>
                    <a:pt x="3565" y="2121"/>
                  </a:cubicBezTo>
                  <a:cubicBezTo>
                    <a:pt x="2902" y="2893"/>
                    <a:pt x="2717" y="3976"/>
                    <a:pt x="3071" y="4925"/>
                  </a:cubicBezTo>
                  <a:cubicBezTo>
                    <a:pt x="2986" y="4991"/>
                    <a:pt x="2906" y="5067"/>
                    <a:pt x="2832" y="5142"/>
                  </a:cubicBezTo>
                  <a:cubicBezTo>
                    <a:pt x="2138" y="5835"/>
                    <a:pt x="1754" y="6753"/>
                    <a:pt x="1754" y="7734"/>
                  </a:cubicBezTo>
                  <a:cubicBezTo>
                    <a:pt x="1754" y="8379"/>
                    <a:pt x="1921" y="8997"/>
                    <a:pt x="2231" y="9541"/>
                  </a:cubicBezTo>
                  <a:lnTo>
                    <a:pt x="288" y="11485"/>
                  </a:lnTo>
                  <a:cubicBezTo>
                    <a:pt x="107" y="11670"/>
                    <a:pt x="0" y="11913"/>
                    <a:pt x="0" y="12178"/>
                  </a:cubicBezTo>
                  <a:cubicBezTo>
                    <a:pt x="0" y="12439"/>
                    <a:pt x="107" y="12681"/>
                    <a:pt x="288" y="12867"/>
                  </a:cubicBezTo>
                  <a:cubicBezTo>
                    <a:pt x="473" y="13052"/>
                    <a:pt x="720" y="13154"/>
                    <a:pt x="981" y="13154"/>
                  </a:cubicBezTo>
                  <a:cubicBezTo>
                    <a:pt x="1246" y="13154"/>
                    <a:pt x="1489" y="13052"/>
                    <a:pt x="1674" y="12867"/>
                  </a:cubicBezTo>
                  <a:lnTo>
                    <a:pt x="3618" y="10928"/>
                  </a:lnTo>
                  <a:cubicBezTo>
                    <a:pt x="4161" y="11238"/>
                    <a:pt x="4780" y="11401"/>
                    <a:pt x="5424" y="11401"/>
                  </a:cubicBezTo>
                  <a:cubicBezTo>
                    <a:pt x="6400" y="11401"/>
                    <a:pt x="7324" y="11020"/>
                    <a:pt x="8017" y="10327"/>
                  </a:cubicBezTo>
                  <a:cubicBezTo>
                    <a:pt x="8092" y="10252"/>
                    <a:pt x="8168" y="10172"/>
                    <a:pt x="8233" y="10088"/>
                  </a:cubicBezTo>
                  <a:cubicBezTo>
                    <a:pt x="8548" y="10206"/>
                    <a:pt x="8881" y="10265"/>
                    <a:pt x="9216" y="10265"/>
                  </a:cubicBezTo>
                  <a:cubicBezTo>
                    <a:pt x="9383" y="10265"/>
                    <a:pt x="9551" y="10251"/>
                    <a:pt x="9718" y="10221"/>
                  </a:cubicBezTo>
                  <a:cubicBezTo>
                    <a:pt x="10284" y="10119"/>
                    <a:pt x="10796" y="9850"/>
                    <a:pt x="11197" y="9444"/>
                  </a:cubicBezTo>
                  <a:cubicBezTo>
                    <a:pt x="11605" y="9038"/>
                    <a:pt x="11874" y="8525"/>
                    <a:pt x="11976" y="7964"/>
                  </a:cubicBezTo>
                  <a:cubicBezTo>
                    <a:pt x="12068" y="7465"/>
                    <a:pt x="12019" y="6953"/>
                    <a:pt x="11843" y="6480"/>
                  </a:cubicBezTo>
                  <a:cubicBezTo>
                    <a:pt x="11847" y="6480"/>
                    <a:pt x="11847" y="6475"/>
                    <a:pt x="11852" y="6475"/>
                  </a:cubicBezTo>
                  <a:cubicBezTo>
                    <a:pt x="11870" y="6457"/>
                    <a:pt x="11887" y="6445"/>
                    <a:pt x="11905" y="6431"/>
                  </a:cubicBezTo>
                  <a:lnTo>
                    <a:pt x="11917" y="6418"/>
                  </a:lnTo>
                  <a:cubicBezTo>
                    <a:pt x="11931" y="6404"/>
                    <a:pt x="11949" y="6392"/>
                    <a:pt x="11962" y="6374"/>
                  </a:cubicBezTo>
                  <a:cubicBezTo>
                    <a:pt x="11970" y="6369"/>
                    <a:pt x="11980" y="6361"/>
                    <a:pt x="11984" y="6356"/>
                  </a:cubicBezTo>
                  <a:cubicBezTo>
                    <a:pt x="11997" y="6343"/>
                    <a:pt x="12011" y="6329"/>
                    <a:pt x="12023" y="6321"/>
                  </a:cubicBezTo>
                  <a:cubicBezTo>
                    <a:pt x="12046" y="6298"/>
                    <a:pt x="12064" y="6281"/>
                    <a:pt x="12082" y="6259"/>
                  </a:cubicBezTo>
                  <a:cubicBezTo>
                    <a:pt x="13513" y="4832"/>
                    <a:pt x="13513" y="2504"/>
                    <a:pt x="12082" y="1073"/>
                  </a:cubicBezTo>
                  <a:cubicBezTo>
                    <a:pt x="11393" y="384"/>
                    <a:pt x="10469" y="0"/>
                    <a:pt x="9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05" name="Google Shape;3573;p54"/>
            <p:cNvSpPr>
              <a:spLocks/>
            </p:cNvSpPr>
            <p:nvPr/>
          </p:nvSpPr>
          <p:spPr bwMode="auto">
            <a:xfrm>
              <a:off x="2632018" y="3896637"/>
              <a:ext cx="34178" cy="32138"/>
            </a:xfrm>
            <a:custGeom>
              <a:avLst/>
              <a:gdLst>
                <a:gd name="T0" fmla="*/ 277370 w 1022"/>
                <a:gd name="T1" fmla="*/ 0 h 961"/>
                <a:gd name="T2" fmla="*/ 69326 w 1022"/>
                <a:gd name="T3" fmla="*/ 159921 h 961"/>
                <a:gd name="T4" fmla="*/ 257238 w 1022"/>
                <a:gd name="T5" fmla="*/ 862275 h 961"/>
                <a:gd name="T6" fmla="*/ 770577 w 1022"/>
                <a:gd name="T7" fmla="*/ 1073663 h 961"/>
                <a:gd name="T8" fmla="*/ 958455 w 1022"/>
                <a:gd name="T9" fmla="*/ 1049050 h 961"/>
                <a:gd name="T10" fmla="*/ 1112792 w 1022"/>
                <a:gd name="T11" fmla="*/ 787331 h 961"/>
                <a:gd name="T12" fmla="*/ 899196 w 1022"/>
                <a:gd name="T13" fmla="*/ 627410 h 961"/>
                <a:gd name="T14" fmla="*/ 845487 w 1022"/>
                <a:gd name="T15" fmla="*/ 634132 h 961"/>
                <a:gd name="T16" fmla="*/ 763855 w 1022"/>
                <a:gd name="T17" fmla="*/ 645302 h 961"/>
                <a:gd name="T18" fmla="*/ 558085 w 1022"/>
                <a:gd name="T19" fmla="*/ 560325 h 961"/>
                <a:gd name="T20" fmla="*/ 484278 w 1022"/>
                <a:gd name="T21" fmla="*/ 273992 h 961"/>
                <a:gd name="T22" fmla="*/ 331045 w 1022"/>
                <a:gd name="T23" fmla="*/ 6722 h 961"/>
                <a:gd name="T24" fmla="*/ 277370 w 1022"/>
                <a:gd name="T25" fmla="*/ 0 h 9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2" h="961" extrusionOk="0">
                  <a:moveTo>
                    <a:pt x="248" y="0"/>
                  </a:moveTo>
                  <a:cubicBezTo>
                    <a:pt x="163" y="0"/>
                    <a:pt x="84" y="57"/>
                    <a:pt x="62" y="143"/>
                  </a:cubicBezTo>
                  <a:cubicBezTo>
                    <a:pt x="0" y="369"/>
                    <a:pt x="62" y="607"/>
                    <a:pt x="230" y="771"/>
                  </a:cubicBezTo>
                  <a:cubicBezTo>
                    <a:pt x="349" y="893"/>
                    <a:pt x="517" y="960"/>
                    <a:pt x="689" y="960"/>
                  </a:cubicBezTo>
                  <a:cubicBezTo>
                    <a:pt x="742" y="960"/>
                    <a:pt x="799" y="956"/>
                    <a:pt x="857" y="938"/>
                  </a:cubicBezTo>
                  <a:cubicBezTo>
                    <a:pt x="958" y="912"/>
                    <a:pt x="1021" y="806"/>
                    <a:pt x="995" y="704"/>
                  </a:cubicBezTo>
                  <a:cubicBezTo>
                    <a:pt x="968" y="618"/>
                    <a:pt x="888" y="561"/>
                    <a:pt x="804" y="561"/>
                  </a:cubicBezTo>
                  <a:cubicBezTo>
                    <a:pt x="788" y="561"/>
                    <a:pt x="772" y="563"/>
                    <a:pt x="756" y="567"/>
                  </a:cubicBezTo>
                  <a:cubicBezTo>
                    <a:pt x="732" y="574"/>
                    <a:pt x="707" y="577"/>
                    <a:pt x="683" y="577"/>
                  </a:cubicBezTo>
                  <a:cubicBezTo>
                    <a:pt x="614" y="577"/>
                    <a:pt x="548" y="550"/>
                    <a:pt x="499" y="501"/>
                  </a:cubicBezTo>
                  <a:cubicBezTo>
                    <a:pt x="433" y="434"/>
                    <a:pt x="406" y="333"/>
                    <a:pt x="433" y="245"/>
                  </a:cubicBezTo>
                  <a:cubicBezTo>
                    <a:pt x="459" y="143"/>
                    <a:pt x="398" y="37"/>
                    <a:pt x="296" y="6"/>
                  </a:cubicBezTo>
                  <a:cubicBezTo>
                    <a:pt x="280" y="2"/>
                    <a:pt x="264" y="0"/>
                    <a:pt x="2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06" name="Google Shape;3574;p54"/>
            <p:cNvSpPr>
              <a:spLocks/>
            </p:cNvSpPr>
            <p:nvPr/>
          </p:nvSpPr>
          <p:spPr bwMode="auto">
            <a:xfrm>
              <a:off x="2709399" y="3974018"/>
              <a:ext cx="34178" cy="32138"/>
            </a:xfrm>
            <a:custGeom>
              <a:avLst/>
              <a:gdLst>
                <a:gd name="T0" fmla="*/ 279611 w 1022"/>
                <a:gd name="T1" fmla="*/ 0 h 961"/>
                <a:gd name="T2" fmla="*/ 70463 w 1022"/>
                <a:gd name="T3" fmla="*/ 159921 h 961"/>
                <a:gd name="T4" fmla="*/ 252757 w 1022"/>
                <a:gd name="T5" fmla="*/ 862275 h 961"/>
                <a:gd name="T6" fmla="*/ 770577 w 1022"/>
                <a:gd name="T7" fmla="*/ 1074767 h 961"/>
                <a:gd name="T8" fmla="*/ 959559 w 1022"/>
                <a:gd name="T9" fmla="*/ 1049050 h 961"/>
                <a:gd name="T10" fmla="*/ 1108310 w 1022"/>
                <a:gd name="T11" fmla="*/ 788468 h 961"/>
                <a:gd name="T12" fmla="*/ 899196 w 1022"/>
                <a:gd name="T13" fmla="*/ 627410 h 961"/>
                <a:gd name="T14" fmla="*/ 845487 w 1022"/>
                <a:gd name="T15" fmla="*/ 634132 h 961"/>
                <a:gd name="T16" fmla="*/ 764992 w 1022"/>
                <a:gd name="T17" fmla="*/ 645302 h 961"/>
                <a:gd name="T18" fmla="*/ 559188 w 1022"/>
                <a:gd name="T19" fmla="*/ 560325 h 961"/>
                <a:gd name="T20" fmla="*/ 485381 w 1022"/>
                <a:gd name="T21" fmla="*/ 273992 h 961"/>
                <a:gd name="T22" fmla="*/ 332149 w 1022"/>
                <a:gd name="T23" fmla="*/ 6722 h 961"/>
                <a:gd name="T24" fmla="*/ 279611 w 1022"/>
                <a:gd name="T25" fmla="*/ 0 h 9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2" h="961" extrusionOk="0">
                  <a:moveTo>
                    <a:pt x="250" y="0"/>
                  </a:moveTo>
                  <a:cubicBezTo>
                    <a:pt x="164" y="0"/>
                    <a:pt x="85" y="58"/>
                    <a:pt x="63" y="143"/>
                  </a:cubicBezTo>
                  <a:cubicBezTo>
                    <a:pt x="0" y="369"/>
                    <a:pt x="63" y="607"/>
                    <a:pt x="226" y="771"/>
                  </a:cubicBezTo>
                  <a:cubicBezTo>
                    <a:pt x="350" y="895"/>
                    <a:pt x="518" y="961"/>
                    <a:pt x="689" y="961"/>
                  </a:cubicBezTo>
                  <a:cubicBezTo>
                    <a:pt x="742" y="961"/>
                    <a:pt x="801" y="956"/>
                    <a:pt x="858" y="938"/>
                  </a:cubicBezTo>
                  <a:cubicBezTo>
                    <a:pt x="960" y="912"/>
                    <a:pt x="1021" y="806"/>
                    <a:pt x="991" y="705"/>
                  </a:cubicBezTo>
                  <a:cubicBezTo>
                    <a:pt x="968" y="619"/>
                    <a:pt x="889" y="561"/>
                    <a:pt x="804" y="561"/>
                  </a:cubicBezTo>
                  <a:cubicBezTo>
                    <a:pt x="788" y="561"/>
                    <a:pt x="772" y="563"/>
                    <a:pt x="756" y="567"/>
                  </a:cubicBezTo>
                  <a:cubicBezTo>
                    <a:pt x="732" y="574"/>
                    <a:pt x="708" y="577"/>
                    <a:pt x="684" y="577"/>
                  </a:cubicBezTo>
                  <a:cubicBezTo>
                    <a:pt x="615" y="577"/>
                    <a:pt x="549" y="550"/>
                    <a:pt x="500" y="501"/>
                  </a:cubicBezTo>
                  <a:cubicBezTo>
                    <a:pt x="434" y="435"/>
                    <a:pt x="407" y="334"/>
                    <a:pt x="434" y="245"/>
                  </a:cubicBezTo>
                  <a:cubicBezTo>
                    <a:pt x="460" y="143"/>
                    <a:pt x="398" y="37"/>
                    <a:pt x="297" y="6"/>
                  </a:cubicBezTo>
                  <a:cubicBezTo>
                    <a:pt x="281" y="2"/>
                    <a:pt x="265" y="0"/>
                    <a:pt x="2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07" name="Google Shape;3575;p54"/>
            <p:cNvSpPr>
              <a:spLocks/>
            </p:cNvSpPr>
            <p:nvPr/>
          </p:nvSpPr>
          <p:spPr bwMode="auto">
            <a:xfrm>
              <a:off x="2651514" y="3940009"/>
              <a:ext cx="48023" cy="45917"/>
            </a:xfrm>
            <a:custGeom>
              <a:avLst/>
              <a:gdLst>
                <a:gd name="T0" fmla="*/ 691150 w 1436"/>
                <a:gd name="T1" fmla="*/ 517829 h 1373"/>
                <a:gd name="T2" fmla="*/ 1087072 w 1436"/>
                <a:gd name="T3" fmla="*/ 912621 h 1373"/>
                <a:gd name="T4" fmla="*/ 978586 w 1436"/>
                <a:gd name="T5" fmla="*/ 1021110 h 1373"/>
                <a:gd name="T6" fmla="*/ 780641 w 1436"/>
                <a:gd name="T7" fmla="*/ 1105018 h 1373"/>
                <a:gd name="T8" fmla="*/ 583800 w 1436"/>
                <a:gd name="T9" fmla="*/ 1021110 h 1373"/>
                <a:gd name="T10" fmla="*/ 583800 w 1436"/>
                <a:gd name="T11" fmla="*/ 626317 h 1373"/>
                <a:gd name="T12" fmla="*/ 691150 w 1436"/>
                <a:gd name="T13" fmla="*/ 517829 h 1373"/>
                <a:gd name="T14" fmla="*/ 692287 w 1436"/>
                <a:gd name="T15" fmla="*/ 0 h 1373"/>
                <a:gd name="T16" fmla="*/ 537951 w 1436"/>
                <a:gd name="T17" fmla="*/ 63742 h 1373"/>
                <a:gd name="T18" fmla="*/ 276233 w 1436"/>
                <a:gd name="T19" fmla="*/ 325466 h 1373"/>
                <a:gd name="T20" fmla="*/ 276233 w 1436"/>
                <a:gd name="T21" fmla="*/ 1327580 h 1373"/>
                <a:gd name="T22" fmla="*/ 780641 w 1436"/>
                <a:gd name="T23" fmla="*/ 1534491 h 1373"/>
                <a:gd name="T24" fmla="*/ 1279432 w 1436"/>
                <a:gd name="T25" fmla="*/ 1327580 h 1373"/>
                <a:gd name="T26" fmla="*/ 1541117 w 1436"/>
                <a:gd name="T27" fmla="*/ 1065856 h 1373"/>
                <a:gd name="T28" fmla="*/ 1605995 w 1436"/>
                <a:gd name="T29" fmla="*/ 912621 h 1373"/>
                <a:gd name="T30" fmla="*/ 1541117 w 1436"/>
                <a:gd name="T31" fmla="*/ 759420 h 1373"/>
                <a:gd name="T32" fmla="*/ 845486 w 1436"/>
                <a:gd name="T33" fmla="*/ 63742 h 1373"/>
                <a:gd name="T34" fmla="*/ 692287 w 1436"/>
                <a:gd name="T35" fmla="*/ 0 h 13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436" h="1373" extrusionOk="0">
                  <a:moveTo>
                    <a:pt x="618" y="463"/>
                  </a:moveTo>
                  <a:lnTo>
                    <a:pt x="972" y="816"/>
                  </a:lnTo>
                  <a:lnTo>
                    <a:pt x="875" y="913"/>
                  </a:lnTo>
                  <a:cubicBezTo>
                    <a:pt x="826" y="962"/>
                    <a:pt x="765" y="988"/>
                    <a:pt x="698" y="988"/>
                  </a:cubicBezTo>
                  <a:cubicBezTo>
                    <a:pt x="632" y="988"/>
                    <a:pt x="565" y="962"/>
                    <a:pt x="522" y="913"/>
                  </a:cubicBezTo>
                  <a:cubicBezTo>
                    <a:pt x="424" y="816"/>
                    <a:pt x="424" y="657"/>
                    <a:pt x="522" y="560"/>
                  </a:cubicBezTo>
                  <a:lnTo>
                    <a:pt x="618" y="463"/>
                  </a:lnTo>
                  <a:close/>
                  <a:moveTo>
                    <a:pt x="619" y="0"/>
                  </a:moveTo>
                  <a:cubicBezTo>
                    <a:pt x="569" y="0"/>
                    <a:pt x="519" y="19"/>
                    <a:pt x="481" y="57"/>
                  </a:cubicBezTo>
                  <a:lnTo>
                    <a:pt x="247" y="291"/>
                  </a:lnTo>
                  <a:cubicBezTo>
                    <a:pt x="0" y="538"/>
                    <a:pt x="0" y="940"/>
                    <a:pt x="247" y="1187"/>
                  </a:cubicBezTo>
                  <a:cubicBezTo>
                    <a:pt x="367" y="1306"/>
                    <a:pt x="526" y="1372"/>
                    <a:pt x="698" y="1372"/>
                  </a:cubicBezTo>
                  <a:cubicBezTo>
                    <a:pt x="866" y="1372"/>
                    <a:pt x="1025" y="1306"/>
                    <a:pt x="1144" y="1187"/>
                  </a:cubicBezTo>
                  <a:lnTo>
                    <a:pt x="1378" y="953"/>
                  </a:lnTo>
                  <a:cubicBezTo>
                    <a:pt x="1413" y="917"/>
                    <a:pt x="1436" y="864"/>
                    <a:pt x="1436" y="816"/>
                  </a:cubicBezTo>
                  <a:cubicBezTo>
                    <a:pt x="1436" y="763"/>
                    <a:pt x="1413" y="715"/>
                    <a:pt x="1378" y="679"/>
                  </a:cubicBezTo>
                  <a:lnTo>
                    <a:pt x="756" y="57"/>
                  </a:lnTo>
                  <a:cubicBezTo>
                    <a:pt x="718" y="19"/>
                    <a:pt x="669" y="0"/>
                    <a:pt x="6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08" name="Google Shape;3576;p54"/>
            <p:cNvSpPr>
              <a:spLocks/>
            </p:cNvSpPr>
            <p:nvPr/>
          </p:nvSpPr>
          <p:spPr bwMode="auto">
            <a:xfrm>
              <a:off x="2697294" y="3999232"/>
              <a:ext cx="21002" cy="19798"/>
            </a:xfrm>
            <a:custGeom>
              <a:avLst/>
              <a:gdLst>
                <a:gd name="T0" fmla="*/ 234868 w 628"/>
                <a:gd name="T1" fmla="*/ 1104 h 592"/>
                <a:gd name="T2" fmla="*/ 85011 w 628"/>
                <a:gd name="T3" fmla="*/ 63742 h 592"/>
                <a:gd name="T4" fmla="*/ 85011 w 628"/>
                <a:gd name="T5" fmla="*/ 364591 h 592"/>
                <a:gd name="T6" fmla="*/ 316501 w 628"/>
                <a:gd name="T7" fmla="*/ 597217 h 592"/>
                <a:gd name="T8" fmla="*/ 464151 w 628"/>
                <a:gd name="T9" fmla="*/ 660992 h 592"/>
                <a:gd name="T10" fmla="*/ 618489 w 628"/>
                <a:gd name="T11" fmla="*/ 597217 h 592"/>
                <a:gd name="T12" fmla="*/ 618489 w 628"/>
                <a:gd name="T13" fmla="*/ 290783 h 592"/>
                <a:gd name="T14" fmla="*/ 385862 w 628"/>
                <a:gd name="T15" fmla="*/ 63742 h 592"/>
                <a:gd name="T16" fmla="*/ 234868 w 628"/>
                <a:gd name="T17" fmla="*/ 1104 h 5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8" h="592" extrusionOk="0">
                  <a:moveTo>
                    <a:pt x="210" y="1"/>
                  </a:moveTo>
                  <a:cubicBezTo>
                    <a:pt x="162" y="1"/>
                    <a:pt x="113" y="19"/>
                    <a:pt x="76" y="57"/>
                  </a:cubicBezTo>
                  <a:cubicBezTo>
                    <a:pt x="1" y="131"/>
                    <a:pt x="1" y="251"/>
                    <a:pt x="76" y="326"/>
                  </a:cubicBezTo>
                  <a:lnTo>
                    <a:pt x="283" y="534"/>
                  </a:lnTo>
                  <a:cubicBezTo>
                    <a:pt x="319" y="569"/>
                    <a:pt x="368" y="591"/>
                    <a:pt x="415" y="591"/>
                  </a:cubicBezTo>
                  <a:cubicBezTo>
                    <a:pt x="468" y="591"/>
                    <a:pt x="517" y="569"/>
                    <a:pt x="553" y="534"/>
                  </a:cubicBezTo>
                  <a:cubicBezTo>
                    <a:pt x="627" y="459"/>
                    <a:pt x="627" y="335"/>
                    <a:pt x="553" y="260"/>
                  </a:cubicBezTo>
                  <a:lnTo>
                    <a:pt x="345" y="57"/>
                  </a:lnTo>
                  <a:cubicBezTo>
                    <a:pt x="308" y="19"/>
                    <a:pt x="259" y="1"/>
                    <a:pt x="210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609" name="Google Shape;3577;p54"/>
            <p:cNvSpPr>
              <a:spLocks/>
            </p:cNvSpPr>
            <p:nvPr/>
          </p:nvSpPr>
          <p:spPr bwMode="auto">
            <a:xfrm>
              <a:off x="2619879" y="3921818"/>
              <a:ext cx="21035" cy="19798"/>
            </a:xfrm>
            <a:custGeom>
              <a:avLst/>
              <a:gdLst>
                <a:gd name="T0" fmla="*/ 238207 w 629"/>
                <a:gd name="T1" fmla="*/ 0 h 592"/>
                <a:gd name="T2" fmla="*/ 85009 w 629"/>
                <a:gd name="T3" fmla="*/ 63742 h 592"/>
                <a:gd name="T4" fmla="*/ 85009 w 629"/>
                <a:gd name="T5" fmla="*/ 364591 h 592"/>
                <a:gd name="T6" fmla="*/ 317632 w 629"/>
                <a:gd name="T7" fmla="*/ 597217 h 592"/>
                <a:gd name="T8" fmla="*/ 465245 w 629"/>
                <a:gd name="T9" fmla="*/ 660992 h 592"/>
                <a:gd name="T10" fmla="*/ 618442 w 629"/>
                <a:gd name="T11" fmla="*/ 597217 h 592"/>
                <a:gd name="T12" fmla="*/ 618442 w 629"/>
                <a:gd name="T13" fmla="*/ 290783 h 592"/>
                <a:gd name="T14" fmla="*/ 391438 w 629"/>
                <a:gd name="T15" fmla="*/ 63742 h 592"/>
                <a:gd name="T16" fmla="*/ 238207 w 629"/>
                <a:gd name="T17" fmla="*/ 0 h 5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9" h="592" extrusionOk="0">
                  <a:moveTo>
                    <a:pt x="213" y="0"/>
                  </a:moveTo>
                  <a:cubicBezTo>
                    <a:pt x="163" y="0"/>
                    <a:pt x="113" y="19"/>
                    <a:pt x="76" y="57"/>
                  </a:cubicBezTo>
                  <a:cubicBezTo>
                    <a:pt x="1" y="132"/>
                    <a:pt x="1" y="252"/>
                    <a:pt x="76" y="326"/>
                  </a:cubicBezTo>
                  <a:lnTo>
                    <a:pt x="284" y="534"/>
                  </a:lnTo>
                  <a:cubicBezTo>
                    <a:pt x="319" y="574"/>
                    <a:pt x="367" y="591"/>
                    <a:pt x="416" y="591"/>
                  </a:cubicBezTo>
                  <a:cubicBezTo>
                    <a:pt x="469" y="591"/>
                    <a:pt x="518" y="574"/>
                    <a:pt x="553" y="534"/>
                  </a:cubicBezTo>
                  <a:cubicBezTo>
                    <a:pt x="628" y="459"/>
                    <a:pt x="628" y="336"/>
                    <a:pt x="553" y="260"/>
                  </a:cubicBezTo>
                  <a:lnTo>
                    <a:pt x="350" y="57"/>
                  </a:lnTo>
                  <a:cubicBezTo>
                    <a:pt x="313" y="19"/>
                    <a:pt x="263" y="0"/>
                    <a:pt x="21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  <p:grpSp>
        <p:nvGrpSpPr>
          <p:cNvPr id="65547" name="Google Shape;3578;p54"/>
          <p:cNvGrpSpPr>
            <a:grpSpLocks/>
          </p:cNvGrpSpPr>
          <p:nvPr/>
        </p:nvGrpSpPr>
        <p:grpSpPr bwMode="auto">
          <a:xfrm rot="-4690375">
            <a:off x="438627" y="5574189"/>
            <a:ext cx="908684" cy="744538"/>
            <a:chOff x="1404388" y="2290661"/>
            <a:chExt cx="572302" cy="563239"/>
          </a:xfrm>
        </p:grpSpPr>
        <p:sp>
          <p:nvSpPr>
            <p:cNvPr id="121" name="Google Shape;3579;p54"/>
            <p:cNvSpPr/>
            <p:nvPr/>
          </p:nvSpPr>
          <p:spPr>
            <a:xfrm>
              <a:off x="1404388" y="2290661"/>
              <a:ext cx="572302" cy="563239"/>
            </a:xfrm>
            <a:custGeom>
              <a:avLst/>
              <a:gdLst/>
              <a:ahLst/>
              <a:cxnLst/>
              <a:rect l="l" t="t" r="r" b="b"/>
              <a:pathLst>
                <a:path w="17113" h="16842" extrusionOk="0">
                  <a:moveTo>
                    <a:pt x="8756" y="1"/>
                  </a:moveTo>
                  <a:cubicBezTo>
                    <a:pt x="8589" y="1"/>
                    <a:pt x="8441" y="5"/>
                    <a:pt x="8314" y="12"/>
                  </a:cubicBezTo>
                  <a:cubicBezTo>
                    <a:pt x="7413" y="61"/>
                    <a:pt x="6608" y="551"/>
                    <a:pt x="6162" y="1311"/>
                  </a:cubicBezTo>
                  <a:cubicBezTo>
                    <a:pt x="5955" y="1439"/>
                    <a:pt x="5760" y="1594"/>
                    <a:pt x="5588" y="1770"/>
                  </a:cubicBezTo>
                  <a:cubicBezTo>
                    <a:pt x="5420" y="1934"/>
                    <a:pt x="5270" y="2120"/>
                    <a:pt x="5146" y="2318"/>
                  </a:cubicBezTo>
                  <a:cubicBezTo>
                    <a:pt x="4753" y="2552"/>
                    <a:pt x="4431" y="2888"/>
                    <a:pt x="4201" y="3294"/>
                  </a:cubicBezTo>
                  <a:cubicBezTo>
                    <a:pt x="3786" y="3582"/>
                    <a:pt x="3454" y="3996"/>
                    <a:pt x="3273" y="4500"/>
                  </a:cubicBezTo>
                  <a:lnTo>
                    <a:pt x="424" y="12473"/>
                  </a:lnTo>
                  <a:cubicBezTo>
                    <a:pt x="0" y="13653"/>
                    <a:pt x="300" y="14995"/>
                    <a:pt x="1189" y="15883"/>
                  </a:cubicBezTo>
                  <a:cubicBezTo>
                    <a:pt x="1798" y="16493"/>
                    <a:pt x="2642" y="16841"/>
                    <a:pt x="3503" y="16841"/>
                  </a:cubicBezTo>
                  <a:cubicBezTo>
                    <a:pt x="3878" y="16841"/>
                    <a:pt x="4249" y="16776"/>
                    <a:pt x="4598" y="16647"/>
                  </a:cubicBezTo>
                  <a:lnTo>
                    <a:pt x="12571" y="13798"/>
                  </a:lnTo>
                  <a:cubicBezTo>
                    <a:pt x="13075" y="13617"/>
                    <a:pt x="13495" y="13282"/>
                    <a:pt x="13782" y="12866"/>
                  </a:cubicBezTo>
                  <a:cubicBezTo>
                    <a:pt x="14192" y="12636"/>
                    <a:pt x="14528" y="12305"/>
                    <a:pt x="14767" y="11912"/>
                  </a:cubicBezTo>
                  <a:cubicBezTo>
                    <a:pt x="14956" y="11784"/>
                    <a:pt x="15134" y="11643"/>
                    <a:pt x="15297" y="11479"/>
                  </a:cubicBezTo>
                  <a:cubicBezTo>
                    <a:pt x="15470" y="11307"/>
                    <a:pt x="15619" y="11121"/>
                    <a:pt x="15747" y="10923"/>
                  </a:cubicBezTo>
                  <a:cubicBezTo>
                    <a:pt x="16512" y="10472"/>
                    <a:pt x="17011" y="9668"/>
                    <a:pt x="17060" y="8758"/>
                  </a:cubicBezTo>
                  <a:cubicBezTo>
                    <a:pt x="17113" y="7738"/>
                    <a:pt x="17028" y="5733"/>
                    <a:pt x="15845" y="3802"/>
                  </a:cubicBezTo>
                  <a:cubicBezTo>
                    <a:pt x="15756" y="3657"/>
                    <a:pt x="15650" y="3529"/>
                    <a:pt x="15535" y="3418"/>
                  </a:cubicBezTo>
                  <a:cubicBezTo>
                    <a:pt x="15470" y="3268"/>
                    <a:pt x="15381" y="3127"/>
                    <a:pt x="15275" y="2998"/>
                  </a:cubicBezTo>
                  <a:cubicBezTo>
                    <a:pt x="15103" y="2777"/>
                    <a:pt x="14913" y="2565"/>
                    <a:pt x="14709" y="2362"/>
                  </a:cubicBezTo>
                  <a:cubicBezTo>
                    <a:pt x="12658" y="310"/>
                    <a:pt x="10105" y="1"/>
                    <a:pt x="87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28575" dir="1380000" algn="bl" rotWithShape="0">
                <a:schemeClr val="dk1">
                  <a:alpha val="55000"/>
                </a:schemeClr>
              </a:outerShdw>
            </a:effectLst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2" name="Google Shape;3580;p54"/>
            <p:cNvSpPr/>
            <p:nvPr/>
          </p:nvSpPr>
          <p:spPr>
            <a:xfrm>
              <a:off x="1560169" y="2357341"/>
              <a:ext cx="351540" cy="348271"/>
            </a:xfrm>
            <a:custGeom>
              <a:avLst/>
              <a:gdLst/>
              <a:ahLst/>
              <a:cxnLst/>
              <a:rect l="l" t="t" r="r" b="b"/>
              <a:pathLst>
                <a:path w="10519" h="10420" extrusionOk="0">
                  <a:moveTo>
                    <a:pt x="4213" y="0"/>
                  </a:moveTo>
                  <a:cubicBezTo>
                    <a:pt x="4082" y="0"/>
                    <a:pt x="3964" y="4"/>
                    <a:pt x="3862" y="9"/>
                  </a:cubicBezTo>
                  <a:cubicBezTo>
                    <a:pt x="3605" y="22"/>
                    <a:pt x="3385" y="191"/>
                    <a:pt x="3296" y="429"/>
                  </a:cubicBezTo>
                  <a:lnTo>
                    <a:pt x="107" y="9351"/>
                  </a:lnTo>
                  <a:cubicBezTo>
                    <a:pt x="1" y="9643"/>
                    <a:pt x="76" y="9965"/>
                    <a:pt x="292" y="10187"/>
                  </a:cubicBezTo>
                  <a:cubicBezTo>
                    <a:pt x="446" y="10337"/>
                    <a:pt x="649" y="10420"/>
                    <a:pt x="857" y="10420"/>
                  </a:cubicBezTo>
                  <a:cubicBezTo>
                    <a:pt x="947" y="10420"/>
                    <a:pt x="1039" y="10404"/>
                    <a:pt x="1127" y="10372"/>
                  </a:cubicBezTo>
                  <a:lnTo>
                    <a:pt x="10050" y="7182"/>
                  </a:lnTo>
                  <a:cubicBezTo>
                    <a:pt x="10292" y="7094"/>
                    <a:pt x="10456" y="6874"/>
                    <a:pt x="10470" y="6617"/>
                  </a:cubicBezTo>
                  <a:cubicBezTo>
                    <a:pt x="10518" y="5698"/>
                    <a:pt x="10429" y="3486"/>
                    <a:pt x="8712" y="1767"/>
                  </a:cubicBezTo>
                  <a:cubicBezTo>
                    <a:pt x="7188" y="239"/>
                    <a:pt x="5266" y="0"/>
                    <a:pt x="42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580" name="Google Shape;3581;p54"/>
            <p:cNvSpPr>
              <a:spLocks/>
            </p:cNvSpPr>
            <p:nvPr/>
          </p:nvSpPr>
          <p:spPr bwMode="auto">
            <a:xfrm>
              <a:off x="1556810" y="2358713"/>
              <a:ext cx="301685" cy="348070"/>
            </a:xfrm>
            <a:custGeom>
              <a:avLst/>
              <a:gdLst>
                <a:gd name="T0" fmla="*/ 4711817 w 9021"/>
                <a:gd name="T1" fmla="*/ 0 h 10408"/>
                <a:gd name="T2" fmla="*/ 4319269 w 9021"/>
                <a:gd name="T3" fmla="*/ 10066 h 10408"/>
                <a:gd name="T4" fmla="*/ 3686269 w 9021"/>
                <a:gd name="T5" fmla="*/ 479800 h 10408"/>
                <a:gd name="T6" fmla="*/ 119657 w 9021"/>
                <a:gd name="T7" fmla="*/ 10458186 h 10408"/>
                <a:gd name="T8" fmla="*/ 326566 w 9021"/>
                <a:gd name="T9" fmla="*/ 11393173 h 10408"/>
                <a:gd name="T10" fmla="*/ 800781 w 9021"/>
                <a:gd name="T11" fmla="*/ 11639243 h 10408"/>
                <a:gd name="T12" fmla="*/ 835461 w 9021"/>
                <a:gd name="T13" fmla="*/ 11173957 h 10408"/>
                <a:gd name="T14" fmla="*/ 4407624 w 9021"/>
                <a:gd name="T15" fmla="*/ 1201156 h 10408"/>
                <a:gd name="T16" fmla="*/ 5035039 w 9021"/>
                <a:gd name="T17" fmla="*/ 731422 h 10408"/>
                <a:gd name="T18" fmla="*/ 5443272 w 9021"/>
                <a:gd name="T19" fmla="*/ 720252 h 10408"/>
                <a:gd name="T20" fmla="*/ 10088004 w 9021"/>
                <a:gd name="T21" fmla="*/ 2352014 h 10408"/>
                <a:gd name="T22" fmla="*/ 9743513 w 9021"/>
                <a:gd name="T23" fmla="*/ 1976220 h 10408"/>
                <a:gd name="T24" fmla="*/ 4711817 w 9021"/>
                <a:gd name="T25" fmla="*/ 0 h 104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21" h="10408" extrusionOk="0">
                  <a:moveTo>
                    <a:pt x="4213" y="0"/>
                  </a:moveTo>
                  <a:cubicBezTo>
                    <a:pt x="4082" y="0"/>
                    <a:pt x="3964" y="4"/>
                    <a:pt x="3862" y="9"/>
                  </a:cubicBezTo>
                  <a:cubicBezTo>
                    <a:pt x="3605" y="22"/>
                    <a:pt x="3385" y="191"/>
                    <a:pt x="3296" y="429"/>
                  </a:cubicBezTo>
                  <a:lnTo>
                    <a:pt x="107" y="9351"/>
                  </a:lnTo>
                  <a:cubicBezTo>
                    <a:pt x="1" y="9643"/>
                    <a:pt x="76" y="9965"/>
                    <a:pt x="292" y="10187"/>
                  </a:cubicBezTo>
                  <a:cubicBezTo>
                    <a:pt x="411" y="10301"/>
                    <a:pt x="557" y="10376"/>
                    <a:pt x="716" y="10407"/>
                  </a:cubicBezTo>
                  <a:cubicBezTo>
                    <a:pt x="690" y="10270"/>
                    <a:pt x="698" y="10129"/>
                    <a:pt x="747" y="9991"/>
                  </a:cubicBezTo>
                  <a:lnTo>
                    <a:pt x="3941" y="1074"/>
                  </a:lnTo>
                  <a:cubicBezTo>
                    <a:pt x="4025" y="831"/>
                    <a:pt x="4250" y="668"/>
                    <a:pt x="4502" y="654"/>
                  </a:cubicBezTo>
                  <a:cubicBezTo>
                    <a:pt x="4608" y="648"/>
                    <a:pt x="4730" y="644"/>
                    <a:pt x="4867" y="644"/>
                  </a:cubicBezTo>
                  <a:cubicBezTo>
                    <a:pt x="5847" y="644"/>
                    <a:pt x="7564" y="855"/>
                    <a:pt x="9020" y="2103"/>
                  </a:cubicBezTo>
                  <a:cubicBezTo>
                    <a:pt x="8924" y="1988"/>
                    <a:pt x="8822" y="1877"/>
                    <a:pt x="8712" y="1767"/>
                  </a:cubicBezTo>
                  <a:cubicBezTo>
                    <a:pt x="7188" y="239"/>
                    <a:pt x="5266" y="0"/>
                    <a:pt x="4213" y="0"/>
                  </a:cubicBezTo>
                  <a:close/>
                </a:path>
              </a:pathLst>
            </a:custGeom>
            <a:solidFill>
              <a:srgbClr val="191919">
                <a:alpha val="1058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81" name="Google Shape;3582;p54"/>
            <p:cNvSpPr>
              <a:spLocks/>
            </p:cNvSpPr>
            <p:nvPr/>
          </p:nvSpPr>
          <p:spPr bwMode="auto">
            <a:xfrm>
              <a:off x="1710301" y="2437565"/>
              <a:ext cx="123503" cy="112601"/>
            </a:xfrm>
            <a:custGeom>
              <a:avLst/>
              <a:gdLst>
                <a:gd name="T0" fmla="*/ 2067914 w 3693"/>
                <a:gd name="T1" fmla="*/ 1104 h 3367"/>
                <a:gd name="T2" fmla="*/ 735901 w 3693"/>
                <a:gd name="T3" fmla="*/ 549126 h 3367"/>
                <a:gd name="T4" fmla="*/ 735901 w 3693"/>
                <a:gd name="T5" fmla="*/ 3212055 h 3367"/>
                <a:gd name="T6" fmla="*/ 2067914 w 3693"/>
                <a:gd name="T7" fmla="*/ 3764559 h 3367"/>
                <a:gd name="T8" fmla="*/ 3398824 w 3693"/>
                <a:gd name="T9" fmla="*/ 3212055 h 3367"/>
                <a:gd name="T10" fmla="*/ 3398824 w 3693"/>
                <a:gd name="T11" fmla="*/ 549126 h 3367"/>
                <a:gd name="T12" fmla="*/ 2067914 w 3693"/>
                <a:gd name="T13" fmla="*/ 1104 h 33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93" h="3367" extrusionOk="0">
                  <a:moveTo>
                    <a:pt x="1849" y="1"/>
                  </a:moveTo>
                  <a:cubicBezTo>
                    <a:pt x="1418" y="1"/>
                    <a:pt x="988" y="164"/>
                    <a:pt x="658" y="491"/>
                  </a:cubicBezTo>
                  <a:cubicBezTo>
                    <a:pt x="0" y="1150"/>
                    <a:pt x="0" y="2214"/>
                    <a:pt x="658" y="2872"/>
                  </a:cubicBezTo>
                  <a:cubicBezTo>
                    <a:pt x="988" y="3202"/>
                    <a:pt x="1418" y="3366"/>
                    <a:pt x="1849" y="3366"/>
                  </a:cubicBezTo>
                  <a:cubicBezTo>
                    <a:pt x="2280" y="3366"/>
                    <a:pt x="2710" y="3202"/>
                    <a:pt x="3039" y="2872"/>
                  </a:cubicBezTo>
                  <a:cubicBezTo>
                    <a:pt x="3692" y="2214"/>
                    <a:pt x="3692" y="1150"/>
                    <a:pt x="3039" y="491"/>
                  </a:cubicBezTo>
                  <a:cubicBezTo>
                    <a:pt x="2710" y="164"/>
                    <a:pt x="2280" y="1"/>
                    <a:pt x="1849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82" name="Google Shape;3583;p54"/>
            <p:cNvSpPr>
              <a:spLocks/>
            </p:cNvSpPr>
            <p:nvPr/>
          </p:nvSpPr>
          <p:spPr bwMode="auto">
            <a:xfrm>
              <a:off x="1710301" y="2437565"/>
              <a:ext cx="110527" cy="104943"/>
            </a:xfrm>
            <a:custGeom>
              <a:avLst/>
              <a:gdLst>
                <a:gd name="T0" fmla="*/ 2067908 w 3305"/>
                <a:gd name="T1" fmla="*/ 1104 h 3138"/>
                <a:gd name="T2" fmla="*/ 735899 w 3305"/>
                <a:gd name="T3" fmla="*/ 549128 h 3138"/>
                <a:gd name="T4" fmla="*/ 735899 w 3305"/>
                <a:gd name="T5" fmla="*/ 3212065 h 3138"/>
                <a:gd name="T6" fmla="*/ 1121757 w 3305"/>
                <a:gd name="T7" fmla="*/ 3508467 h 3138"/>
                <a:gd name="T8" fmla="*/ 1418123 w 3305"/>
                <a:gd name="T9" fmla="*/ 1235839 h 3138"/>
                <a:gd name="T10" fmla="*/ 2747892 w 3305"/>
                <a:gd name="T11" fmla="*/ 684470 h 3138"/>
                <a:gd name="T12" fmla="*/ 3695180 w 3305"/>
                <a:gd name="T13" fmla="*/ 939471 h 3138"/>
                <a:gd name="T14" fmla="*/ 3398780 w 3305"/>
                <a:gd name="T15" fmla="*/ 549128 h 3138"/>
                <a:gd name="T16" fmla="*/ 2067908 w 3305"/>
                <a:gd name="T17" fmla="*/ 1104 h 31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05" h="3138" extrusionOk="0">
                  <a:moveTo>
                    <a:pt x="1849" y="1"/>
                  </a:moveTo>
                  <a:cubicBezTo>
                    <a:pt x="1418" y="1"/>
                    <a:pt x="988" y="164"/>
                    <a:pt x="658" y="491"/>
                  </a:cubicBezTo>
                  <a:cubicBezTo>
                    <a:pt x="0" y="1150"/>
                    <a:pt x="0" y="2214"/>
                    <a:pt x="658" y="2872"/>
                  </a:cubicBezTo>
                  <a:cubicBezTo>
                    <a:pt x="764" y="2978"/>
                    <a:pt x="879" y="3066"/>
                    <a:pt x="1003" y="3137"/>
                  </a:cubicBezTo>
                  <a:cubicBezTo>
                    <a:pt x="632" y="2497"/>
                    <a:pt x="720" y="1658"/>
                    <a:pt x="1268" y="1105"/>
                  </a:cubicBezTo>
                  <a:cubicBezTo>
                    <a:pt x="1597" y="777"/>
                    <a:pt x="2027" y="612"/>
                    <a:pt x="2457" y="612"/>
                  </a:cubicBezTo>
                  <a:cubicBezTo>
                    <a:pt x="2750" y="612"/>
                    <a:pt x="3043" y="688"/>
                    <a:pt x="3304" y="840"/>
                  </a:cubicBezTo>
                  <a:cubicBezTo>
                    <a:pt x="3233" y="716"/>
                    <a:pt x="3145" y="597"/>
                    <a:pt x="3039" y="491"/>
                  </a:cubicBezTo>
                  <a:cubicBezTo>
                    <a:pt x="2710" y="164"/>
                    <a:pt x="2280" y="1"/>
                    <a:pt x="1849" y="1"/>
                  </a:cubicBezTo>
                  <a:close/>
                </a:path>
              </a:pathLst>
            </a:custGeom>
            <a:solidFill>
              <a:srgbClr val="191919">
                <a:alpha val="1058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83" name="Google Shape;3584;p54"/>
            <p:cNvSpPr>
              <a:spLocks/>
            </p:cNvSpPr>
            <p:nvPr/>
          </p:nvSpPr>
          <p:spPr bwMode="auto">
            <a:xfrm>
              <a:off x="1622119" y="2384997"/>
              <a:ext cx="161761" cy="105611"/>
            </a:xfrm>
            <a:custGeom>
              <a:avLst/>
              <a:gdLst>
                <a:gd name="T0" fmla="*/ 1618312 w 4837"/>
                <a:gd name="T1" fmla="*/ 0 h 3158"/>
                <a:gd name="T2" fmla="*/ 578219 w 4837"/>
                <a:gd name="T3" fmla="*/ 430570 h 3158"/>
                <a:gd name="T4" fmla="*/ 578219 w 4837"/>
                <a:gd name="T5" fmla="*/ 2515267 h 3158"/>
                <a:gd name="T6" fmla="*/ 1619449 w 4837"/>
                <a:gd name="T7" fmla="*/ 2948079 h 3158"/>
                <a:gd name="T8" fmla="*/ 2460459 w 4837"/>
                <a:gd name="T9" fmla="*/ 2688599 h 3158"/>
                <a:gd name="T10" fmla="*/ 2751241 w 4837"/>
                <a:gd name="T11" fmla="*/ 3099071 h 3158"/>
                <a:gd name="T12" fmla="*/ 3792471 w 4837"/>
                <a:gd name="T13" fmla="*/ 3531882 h 3158"/>
                <a:gd name="T14" fmla="*/ 4837045 w 4837"/>
                <a:gd name="T15" fmla="*/ 3099071 h 3158"/>
                <a:gd name="T16" fmla="*/ 4837045 w 4837"/>
                <a:gd name="T17" fmla="*/ 1013270 h 3158"/>
                <a:gd name="T18" fmla="*/ 3794712 w 4837"/>
                <a:gd name="T19" fmla="*/ 581563 h 3158"/>
                <a:gd name="T20" fmla="*/ 2949220 w 4837"/>
                <a:gd name="T21" fmla="*/ 845490 h 3158"/>
                <a:gd name="T22" fmla="*/ 2662886 w 4837"/>
                <a:gd name="T23" fmla="*/ 430570 h 3158"/>
                <a:gd name="T24" fmla="*/ 1618312 w 4837"/>
                <a:gd name="T25" fmla="*/ 0 h 31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37" h="3158" extrusionOk="0">
                  <a:moveTo>
                    <a:pt x="1447" y="0"/>
                  </a:moveTo>
                  <a:cubicBezTo>
                    <a:pt x="1110" y="0"/>
                    <a:pt x="773" y="129"/>
                    <a:pt x="517" y="385"/>
                  </a:cubicBezTo>
                  <a:cubicBezTo>
                    <a:pt x="1" y="902"/>
                    <a:pt x="1" y="1737"/>
                    <a:pt x="517" y="2249"/>
                  </a:cubicBezTo>
                  <a:cubicBezTo>
                    <a:pt x="773" y="2507"/>
                    <a:pt x="1110" y="2636"/>
                    <a:pt x="1448" y="2636"/>
                  </a:cubicBezTo>
                  <a:cubicBezTo>
                    <a:pt x="1711" y="2636"/>
                    <a:pt x="1974" y="2558"/>
                    <a:pt x="2200" y="2404"/>
                  </a:cubicBezTo>
                  <a:cubicBezTo>
                    <a:pt x="2262" y="2536"/>
                    <a:pt x="2350" y="2659"/>
                    <a:pt x="2460" y="2771"/>
                  </a:cubicBezTo>
                  <a:cubicBezTo>
                    <a:pt x="2717" y="3029"/>
                    <a:pt x="3053" y="3158"/>
                    <a:pt x="3391" y="3158"/>
                  </a:cubicBezTo>
                  <a:cubicBezTo>
                    <a:pt x="3728" y="3158"/>
                    <a:pt x="4066" y="3029"/>
                    <a:pt x="4325" y="2771"/>
                  </a:cubicBezTo>
                  <a:cubicBezTo>
                    <a:pt x="4837" y="2257"/>
                    <a:pt x="4837" y="1423"/>
                    <a:pt x="4325" y="906"/>
                  </a:cubicBezTo>
                  <a:cubicBezTo>
                    <a:pt x="4067" y="648"/>
                    <a:pt x="3730" y="520"/>
                    <a:pt x="3393" y="520"/>
                  </a:cubicBezTo>
                  <a:cubicBezTo>
                    <a:pt x="3129" y="520"/>
                    <a:pt x="2864" y="599"/>
                    <a:pt x="2637" y="756"/>
                  </a:cubicBezTo>
                  <a:cubicBezTo>
                    <a:pt x="2576" y="624"/>
                    <a:pt x="2492" y="496"/>
                    <a:pt x="2381" y="385"/>
                  </a:cubicBezTo>
                  <a:cubicBezTo>
                    <a:pt x="2122" y="129"/>
                    <a:pt x="1785" y="0"/>
                    <a:pt x="14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84" name="Google Shape;3585;p54"/>
            <p:cNvSpPr>
              <a:spLocks/>
            </p:cNvSpPr>
            <p:nvPr/>
          </p:nvSpPr>
          <p:spPr bwMode="auto">
            <a:xfrm>
              <a:off x="1770828" y="2486188"/>
              <a:ext cx="114240" cy="153167"/>
            </a:xfrm>
            <a:custGeom>
              <a:avLst/>
              <a:gdLst>
                <a:gd name="T0" fmla="*/ 1619459 w 3416"/>
                <a:gd name="T1" fmla="*/ 0 h 4580"/>
                <a:gd name="T2" fmla="*/ 579327 w 3416"/>
                <a:gd name="T3" fmla="*/ 430573 h 4580"/>
                <a:gd name="T4" fmla="*/ 579327 w 3416"/>
                <a:gd name="T5" fmla="*/ 2515283 h 4580"/>
                <a:gd name="T6" fmla="*/ 989801 w 3416"/>
                <a:gd name="T7" fmla="*/ 2806066 h 4580"/>
                <a:gd name="T8" fmla="*/ 1156446 w 3416"/>
                <a:gd name="T9" fmla="*/ 4688348 h 4580"/>
                <a:gd name="T10" fmla="*/ 2201026 w 3416"/>
                <a:gd name="T11" fmla="*/ 5122299 h 4580"/>
                <a:gd name="T12" fmla="*/ 3242262 w 3416"/>
                <a:gd name="T13" fmla="*/ 4688348 h 4580"/>
                <a:gd name="T14" fmla="*/ 3242262 w 3416"/>
                <a:gd name="T15" fmla="*/ 2603638 h 4580"/>
                <a:gd name="T16" fmla="*/ 2831821 w 3416"/>
                <a:gd name="T17" fmla="*/ 2311752 h 4580"/>
                <a:gd name="T18" fmla="*/ 2664039 w 3416"/>
                <a:gd name="T19" fmla="*/ 430573 h 4580"/>
                <a:gd name="T20" fmla="*/ 1619459 w 3416"/>
                <a:gd name="T21" fmla="*/ 0 h 45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16" h="4580" extrusionOk="0">
                  <a:moveTo>
                    <a:pt x="1448" y="0"/>
                  </a:moveTo>
                  <a:cubicBezTo>
                    <a:pt x="1111" y="0"/>
                    <a:pt x="774" y="128"/>
                    <a:pt x="518" y="385"/>
                  </a:cubicBezTo>
                  <a:cubicBezTo>
                    <a:pt x="1" y="901"/>
                    <a:pt x="1" y="1736"/>
                    <a:pt x="518" y="2249"/>
                  </a:cubicBezTo>
                  <a:cubicBezTo>
                    <a:pt x="628" y="2359"/>
                    <a:pt x="752" y="2448"/>
                    <a:pt x="885" y="2509"/>
                  </a:cubicBezTo>
                  <a:cubicBezTo>
                    <a:pt x="527" y="3021"/>
                    <a:pt x="580" y="3733"/>
                    <a:pt x="1034" y="4192"/>
                  </a:cubicBezTo>
                  <a:cubicBezTo>
                    <a:pt x="1293" y="4450"/>
                    <a:pt x="1631" y="4580"/>
                    <a:pt x="1968" y="4580"/>
                  </a:cubicBezTo>
                  <a:cubicBezTo>
                    <a:pt x="2306" y="4580"/>
                    <a:pt x="2643" y="4450"/>
                    <a:pt x="2899" y="4192"/>
                  </a:cubicBezTo>
                  <a:cubicBezTo>
                    <a:pt x="3415" y="3680"/>
                    <a:pt x="3415" y="2845"/>
                    <a:pt x="2899" y="2328"/>
                  </a:cubicBezTo>
                  <a:cubicBezTo>
                    <a:pt x="2789" y="2218"/>
                    <a:pt x="2665" y="2134"/>
                    <a:pt x="2532" y="2067"/>
                  </a:cubicBezTo>
                  <a:cubicBezTo>
                    <a:pt x="2890" y="1555"/>
                    <a:pt x="2837" y="844"/>
                    <a:pt x="2382" y="385"/>
                  </a:cubicBezTo>
                  <a:cubicBezTo>
                    <a:pt x="2124" y="128"/>
                    <a:pt x="1786" y="0"/>
                    <a:pt x="1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28" name="Google Shape;3586;p54"/>
            <p:cNvSpPr/>
            <p:nvPr/>
          </p:nvSpPr>
          <p:spPr>
            <a:xfrm>
              <a:off x="1496269" y="2421042"/>
              <a:ext cx="351540" cy="348271"/>
            </a:xfrm>
            <a:custGeom>
              <a:avLst/>
              <a:gdLst/>
              <a:ahLst/>
              <a:cxnLst/>
              <a:rect l="l" t="t" r="r" b="b"/>
              <a:pathLst>
                <a:path w="10517" h="10422" extrusionOk="0">
                  <a:moveTo>
                    <a:pt x="4210" y="1"/>
                  </a:moveTo>
                  <a:cubicBezTo>
                    <a:pt x="4079" y="1"/>
                    <a:pt x="3962" y="5"/>
                    <a:pt x="3860" y="10"/>
                  </a:cubicBezTo>
                  <a:cubicBezTo>
                    <a:pt x="3605" y="24"/>
                    <a:pt x="3383" y="191"/>
                    <a:pt x="3295" y="430"/>
                  </a:cubicBezTo>
                  <a:lnTo>
                    <a:pt x="106" y="9353"/>
                  </a:lnTo>
                  <a:cubicBezTo>
                    <a:pt x="0" y="9644"/>
                    <a:pt x="74" y="9971"/>
                    <a:pt x="292" y="10187"/>
                  </a:cubicBezTo>
                  <a:cubicBezTo>
                    <a:pt x="445" y="10340"/>
                    <a:pt x="646" y="10421"/>
                    <a:pt x="853" y="10421"/>
                  </a:cubicBezTo>
                  <a:cubicBezTo>
                    <a:pt x="944" y="10421"/>
                    <a:pt x="1037" y="10405"/>
                    <a:pt x="1126" y="10373"/>
                  </a:cubicBezTo>
                  <a:lnTo>
                    <a:pt x="10049" y="7184"/>
                  </a:lnTo>
                  <a:cubicBezTo>
                    <a:pt x="10292" y="7095"/>
                    <a:pt x="10455" y="6874"/>
                    <a:pt x="10469" y="6618"/>
                  </a:cubicBezTo>
                  <a:cubicBezTo>
                    <a:pt x="10517" y="5700"/>
                    <a:pt x="10429" y="3486"/>
                    <a:pt x="8710" y="1768"/>
                  </a:cubicBezTo>
                  <a:cubicBezTo>
                    <a:pt x="7182" y="240"/>
                    <a:pt x="5263" y="1"/>
                    <a:pt x="4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586" name="Google Shape;3587;p54"/>
            <p:cNvSpPr>
              <a:spLocks/>
            </p:cNvSpPr>
            <p:nvPr/>
          </p:nvSpPr>
          <p:spPr bwMode="auto">
            <a:xfrm>
              <a:off x="1492738" y="2422785"/>
              <a:ext cx="301651" cy="348070"/>
            </a:xfrm>
            <a:custGeom>
              <a:avLst/>
              <a:gdLst>
                <a:gd name="T0" fmla="*/ 4708464 w 9020"/>
                <a:gd name="T1" fmla="*/ 1104 h 10408"/>
                <a:gd name="T2" fmla="*/ 4317020 w 9020"/>
                <a:gd name="T3" fmla="*/ 11170 h 10408"/>
                <a:gd name="T4" fmla="*/ 3685125 w 9020"/>
                <a:gd name="T5" fmla="*/ 480904 h 10408"/>
                <a:gd name="T6" fmla="*/ 118554 w 9020"/>
                <a:gd name="T7" fmla="*/ 10460427 h 10408"/>
                <a:gd name="T8" fmla="*/ 326566 w 9020"/>
                <a:gd name="T9" fmla="*/ 11393173 h 10408"/>
                <a:gd name="T10" fmla="*/ 800780 w 9020"/>
                <a:gd name="T11" fmla="*/ 11640346 h 10408"/>
                <a:gd name="T12" fmla="*/ 835460 w 9020"/>
                <a:gd name="T13" fmla="*/ 11176197 h 10408"/>
                <a:gd name="T14" fmla="*/ 4406479 w 9020"/>
                <a:gd name="T15" fmla="*/ 1201156 h 10408"/>
                <a:gd name="T16" fmla="*/ 5032789 w 9020"/>
                <a:gd name="T17" fmla="*/ 732559 h 10408"/>
                <a:gd name="T18" fmla="*/ 5437644 w 9020"/>
                <a:gd name="T19" fmla="*/ 721356 h 10408"/>
                <a:gd name="T20" fmla="*/ 10087952 w 9020"/>
                <a:gd name="T21" fmla="*/ 2353118 h 10408"/>
                <a:gd name="T22" fmla="*/ 9741254 w 9020"/>
                <a:gd name="T23" fmla="*/ 1977324 h 10408"/>
                <a:gd name="T24" fmla="*/ 4708464 w 9020"/>
                <a:gd name="T25" fmla="*/ 1104 h 104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20" h="10408" extrusionOk="0">
                  <a:moveTo>
                    <a:pt x="4210" y="1"/>
                  </a:moveTo>
                  <a:cubicBezTo>
                    <a:pt x="4079" y="1"/>
                    <a:pt x="3962" y="5"/>
                    <a:pt x="3860" y="10"/>
                  </a:cubicBezTo>
                  <a:cubicBezTo>
                    <a:pt x="3605" y="24"/>
                    <a:pt x="3383" y="191"/>
                    <a:pt x="3295" y="430"/>
                  </a:cubicBezTo>
                  <a:lnTo>
                    <a:pt x="106" y="9353"/>
                  </a:lnTo>
                  <a:cubicBezTo>
                    <a:pt x="0" y="9644"/>
                    <a:pt x="74" y="9967"/>
                    <a:pt x="292" y="10187"/>
                  </a:cubicBezTo>
                  <a:cubicBezTo>
                    <a:pt x="410" y="10307"/>
                    <a:pt x="557" y="10377"/>
                    <a:pt x="716" y="10408"/>
                  </a:cubicBezTo>
                  <a:cubicBezTo>
                    <a:pt x="689" y="10271"/>
                    <a:pt x="698" y="10130"/>
                    <a:pt x="747" y="9993"/>
                  </a:cubicBezTo>
                  <a:lnTo>
                    <a:pt x="3940" y="1074"/>
                  </a:lnTo>
                  <a:cubicBezTo>
                    <a:pt x="4023" y="832"/>
                    <a:pt x="4249" y="668"/>
                    <a:pt x="4500" y="655"/>
                  </a:cubicBezTo>
                  <a:cubicBezTo>
                    <a:pt x="4605" y="649"/>
                    <a:pt x="4726" y="645"/>
                    <a:pt x="4862" y="645"/>
                  </a:cubicBezTo>
                  <a:cubicBezTo>
                    <a:pt x="5842" y="645"/>
                    <a:pt x="7560" y="854"/>
                    <a:pt x="9020" y="2104"/>
                  </a:cubicBezTo>
                  <a:cubicBezTo>
                    <a:pt x="8922" y="1989"/>
                    <a:pt x="8820" y="1879"/>
                    <a:pt x="8710" y="1768"/>
                  </a:cubicBezTo>
                  <a:cubicBezTo>
                    <a:pt x="7182" y="240"/>
                    <a:pt x="5263" y="1"/>
                    <a:pt x="4210" y="1"/>
                  </a:cubicBezTo>
                  <a:close/>
                </a:path>
              </a:pathLst>
            </a:custGeom>
            <a:solidFill>
              <a:srgbClr val="191919">
                <a:alpha val="1058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30" name="Google Shape;3588;p54"/>
            <p:cNvSpPr/>
            <p:nvPr/>
          </p:nvSpPr>
          <p:spPr>
            <a:xfrm>
              <a:off x="1474996" y="2451743"/>
              <a:ext cx="333543" cy="331458"/>
            </a:xfrm>
            <a:custGeom>
              <a:avLst/>
              <a:gdLst/>
              <a:ahLst/>
              <a:cxnLst/>
              <a:rect l="l" t="t" r="r" b="b"/>
              <a:pathLst>
                <a:path w="10001" h="9909" extrusionOk="0">
                  <a:moveTo>
                    <a:pt x="3419" y="0"/>
                  </a:moveTo>
                  <a:cubicBezTo>
                    <a:pt x="3237" y="0"/>
                    <a:pt x="3074" y="119"/>
                    <a:pt x="3014" y="287"/>
                  </a:cubicBezTo>
                  <a:lnTo>
                    <a:pt x="160" y="8261"/>
                  </a:lnTo>
                  <a:cubicBezTo>
                    <a:pt x="1" y="8707"/>
                    <a:pt x="115" y="9210"/>
                    <a:pt x="451" y="9547"/>
                  </a:cubicBezTo>
                  <a:cubicBezTo>
                    <a:pt x="687" y="9782"/>
                    <a:pt x="1005" y="9909"/>
                    <a:pt x="1328" y="9909"/>
                  </a:cubicBezTo>
                  <a:cubicBezTo>
                    <a:pt x="1466" y="9909"/>
                    <a:pt x="1604" y="9886"/>
                    <a:pt x="1737" y="9838"/>
                  </a:cubicBezTo>
                  <a:lnTo>
                    <a:pt x="9709" y="6984"/>
                  </a:lnTo>
                  <a:cubicBezTo>
                    <a:pt x="9886" y="6923"/>
                    <a:pt x="10001" y="6754"/>
                    <a:pt x="9997" y="6569"/>
                  </a:cubicBezTo>
                  <a:cubicBezTo>
                    <a:pt x="9980" y="5509"/>
                    <a:pt x="9705" y="3494"/>
                    <a:pt x="8106" y="1891"/>
                  </a:cubicBezTo>
                  <a:cubicBezTo>
                    <a:pt x="6503" y="292"/>
                    <a:pt x="4488" y="18"/>
                    <a:pt x="3428" y="0"/>
                  </a:cubicBezTo>
                  <a:cubicBezTo>
                    <a:pt x="3425" y="0"/>
                    <a:pt x="3422" y="0"/>
                    <a:pt x="3419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588" name="Google Shape;3589;p54"/>
            <p:cNvSpPr>
              <a:spLocks/>
            </p:cNvSpPr>
            <p:nvPr/>
          </p:nvSpPr>
          <p:spPr bwMode="auto">
            <a:xfrm>
              <a:off x="1477188" y="2454419"/>
              <a:ext cx="281486" cy="327971"/>
            </a:xfrm>
            <a:custGeom>
              <a:avLst/>
              <a:gdLst>
                <a:gd name="T0" fmla="*/ 3823822 w 8417"/>
                <a:gd name="T1" fmla="*/ 0 h 9807"/>
                <a:gd name="T2" fmla="*/ 3370876 w 8417"/>
                <a:gd name="T3" fmla="*/ 320982 h 9807"/>
                <a:gd name="T4" fmla="*/ 178951 w 8417"/>
                <a:gd name="T5" fmla="*/ 9239137 h 9807"/>
                <a:gd name="T6" fmla="*/ 504414 w 8417"/>
                <a:gd name="T7" fmla="*/ 10677401 h 9807"/>
                <a:gd name="T8" fmla="*/ 934987 w 8417"/>
                <a:gd name="T9" fmla="*/ 10967080 h 9807"/>
                <a:gd name="T10" fmla="*/ 899203 w 8417"/>
                <a:gd name="T11" fmla="*/ 9954908 h 9807"/>
                <a:gd name="T12" fmla="*/ 4086647 w 8417"/>
                <a:gd name="T13" fmla="*/ 1043474 h 9807"/>
                <a:gd name="T14" fmla="*/ 4540730 w 8417"/>
                <a:gd name="T15" fmla="*/ 722493 h 9807"/>
                <a:gd name="T16" fmla="*/ 4551900 w 8417"/>
                <a:gd name="T17" fmla="*/ 722493 h 9807"/>
                <a:gd name="T18" fmla="*/ 9412508 w 8417"/>
                <a:gd name="T19" fmla="*/ 2489563 h 9807"/>
                <a:gd name="T20" fmla="*/ 9065775 w 8417"/>
                <a:gd name="T21" fmla="*/ 2114906 h 9807"/>
                <a:gd name="T22" fmla="*/ 3833888 w 8417"/>
                <a:gd name="T23" fmla="*/ 0 h 9807"/>
                <a:gd name="T24" fmla="*/ 3823822 w 8417"/>
                <a:gd name="T25" fmla="*/ 0 h 980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417" h="9807" extrusionOk="0">
                  <a:moveTo>
                    <a:pt x="3419" y="0"/>
                  </a:moveTo>
                  <a:cubicBezTo>
                    <a:pt x="3237" y="0"/>
                    <a:pt x="3074" y="119"/>
                    <a:pt x="3014" y="287"/>
                  </a:cubicBezTo>
                  <a:lnTo>
                    <a:pt x="160" y="8261"/>
                  </a:lnTo>
                  <a:cubicBezTo>
                    <a:pt x="1" y="8707"/>
                    <a:pt x="115" y="9210"/>
                    <a:pt x="451" y="9547"/>
                  </a:cubicBezTo>
                  <a:cubicBezTo>
                    <a:pt x="562" y="9661"/>
                    <a:pt x="694" y="9745"/>
                    <a:pt x="836" y="9806"/>
                  </a:cubicBezTo>
                  <a:cubicBezTo>
                    <a:pt x="712" y="9524"/>
                    <a:pt x="698" y="9202"/>
                    <a:pt x="804" y="8901"/>
                  </a:cubicBezTo>
                  <a:lnTo>
                    <a:pt x="3654" y="933"/>
                  </a:lnTo>
                  <a:cubicBezTo>
                    <a:pt x="3719" y="759"/>
                    <a:pt x="3878" y="646"/>
                    <a:pt x="4060" y="646"/>
                  </a:cubicBezTo>
                  <a:cubicBezTo>
                    <a:pt x="4063" y="646"/>
                    <a:pt x="4066" y="646"/>
                    <a:pt x="4070" y="646"/>
                  </a:cubicBezTo>
                  <a:cubicBezTo>
                    <a:pt x="5059" y="663"/>
                    <a:pt x="6874" y="897"/>
                    <a:pt x="8416" y="2226"/>
                  </a:cubicBezTo>
                  <a:cubicBezTo>
                    <a:pt x="8319" y="2112"/>
                    <a:pt x="8213" y="2002"/>
                    <a:pt x="8106" y="1891"/>
                  </a:cubicBezTo>
                  <a:cubicBezTo>
                    <a:pt x="6503" y="292"/>
                    <a:pt x="4488" y="18"/>
                    <a:pt x="3428" y="0"/>
                  </a:cubicBezTo>
                  <a:cubicBezTo>
                    <a:pt x="3425" y="0"/>
                    <a:pt x="3422" y="0"/>
                    <a:pt x="3419" y="0"/>
                  </a:cubicBezTo>
                  <a:close/>
                </a:path>
              </a:pathLst>
            </a:custGeom>
            <a:solidFill>
              <a:srgbClr val="191919">
                <a:alpha val="1058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32" name="Google Shape;3590;p54"/>
            <p:cNvSpPr/>
            <p:nvPr/>
          </p:nvSpPr>
          <p:spPr>
            <a:xfrm>
              <a:off x="1498269" y="2607130"/>
              <a:ext cx="155973" cy="156122"/>
            </a:xfrm>
            <a:custGeom>
              <a:avLst/>
              <a:gdLst/>
              <a:ahLst/>
              <a:cxnLst/>
              <a:rect l="l" t="t" r="r" b="b"/>
              <a:pathLst>
                <a:path w="4678" h="4679" extrusionOk="0">
                  <a:moveTo>
                    <a:pt x="778" y="0"/>
                  </a:moveTo>
                  <a:lnTo>
                    <a:pt x="0" y="2165"/>
                  </a:lnTo>
                  <a:lnTo>
                    <a:pt x="2514" y="4678"/>
                  </a:lnTo>
                  <a:lnTo>
                    <a:pt x="4678" y="3901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590" name="Google Shape;3591;p54"/>
            <p:cNvSpPr>
              <a:spLocks/>
            </p:cNvSpPr>
            <p:nvPr/>
          </p:nvSpPr>
          <p:spPr bwMode="auto">
            <a:xfrm>
              <a:off x="1499961" y="2609516"/>
              <a:ext cx="47421" cy="93840"/>
            </a:xfrm>
            <a:custGeom>
              <a:avLst/>
              <a:gdLst>
                <a:gd name="T0" fmla="*/ 870098 w 1418"/>
                <a:gd name="T1" fmla="*/ 0 h 2806"/>
                <a:gd name="T2" fmla="*/ 0 w 1418"/>
                <a:gd name="T3" fmla="*/ 2421346 h 2806"/>
                <a:gd name="T4" fmla="*/ 721348 w 1418"/>
                <a:gd name="T5" fmla="*/ 3137152 h 2806"/>
                <a:gd name="T6" fmla="*/ 1585861 w 1418"/>
                <a:gd name="T7" fmla="*/ 718013 h 2806"/>
                <a:gd name="T8" fmla="*/ 870098 w 1418"/>
                <a:gd name="T9" fmla="*/ 0 h 28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18" h="2806" extrusionOk="0">
                  <a:moveTo>
                    <a:pt x="778" y="0"/>
                  </a:moveTo>
                  <a:lnTo>
                    <a:pt x="0" y="2165"/>
                  </a:lnTo>
                  <a:lnTo>
                    <a:pt x="645" y="2805"/>
                  </a:lnTo>
                  <a:lnTo>
                    <a:pt x="1418" y="642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rgbClr val="191919">
                <a:alpha val="1058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91" name="Google Shape;3592;p54"/>
            <p:cNvSpPr>
              <a:spLocks/>
            </p:cNvSpPr>
            <p:nvPr/>
          </p:nvSpPr>
          <p:spPr bwMode="auto">
            <a:xfrm>
              <a:off x="1666561" y="2564772"/>
              <a:ext cx="34613" cy="33142"/>
            </a:xfrm>
            <a:custGeom>
              <a:avLst/>
              <a:gdLst>
                <a:gd name="T0" fmla="*/ 455186 w 1035"/>
                <a:gd name="T1" fmla="*/ 0 h 991"/>
                <a:gd name="T2" fmla="*/ 193498 w 1035"/>
                <a:gd name="T3" fmla="*/ 262828 h 991"/>
                <a:gd name="T4" fmla="*/ 193498 w 1035"/>
                <a:gd name="T5" fmla="*/ 962957 h 991"/>
                <a:gd name="T6" fmla="*/ 544678 w 1035"/>
                <a:gd name="T7" fmla="*/ 1108367 h 991"/>
                <a:gd name="T8" fmla="*/ 894721 w 1035"/>
                <a:gd name="T9" fmla="*/ 962957 h 991"/>
                <a:gd name="T10" fmla="*/ 1157546 w 1035"/>
                <a:gd name="T11" fmla="*/ 702370 h 991"/>
                <a:gd name="T12" fmla="*/ 455186 w 1035"/>
                <a:gd name="T13" fmla="*/ 0 h 9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35" h="991" extrusionOk="0">
                  <a:moveTo>
                    <a:pt x="407" y="0"/>
                  </a:moveTo>
                  <a:lnTo>
                    <a:pt x="173" y="235"/>
                  </a:lnTo>
                  <a:cubicBezTo>
                    <a:pt x="1" y="411"/>
                    <a:pt x="1" y="689"/>
                    <a:pt x="173" y="861"/>
                  </a:cubicBezTo>
                  <a:cubicBezTo>
                    <a:pt x="259" y="948"/>
                    <a:pt x="373" y="991"/>
                    <a:pt x="487" y="991"/>
                  </a:cubicBezTo>
                  <a:cubicBezTo>
                    <a:pt x="600" y="991"/>
                    <a:pt x="714" y="948"/>
                    <a:pt x="800" y="861"/>
                  </a:cubicBezTo>
                  <a:lnTo>
                    <a:pt x="1035" y="628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92" name="Google Shape;3593;p54"/>
            <p:cNvSpPr>
              <a:spLocks/>
            </p:cNvSpPr>
            <p:nvPr/>
          </p:nvSpPr>
          <p:spPr bwMode="auto">
            <a:xfrm>
              <a:off x="1705251" y="2617675"/>
              <a:ext cx="21035" cy="19798"/>
            </a:xfrm>
            <a:custGeom>
              <a:avLst/>
              <a:gdLst>
                <a:gd name="T0" fmla="*/ 238207 w 629"/>
                <a:gd name="T1" fmla="*/ 1104 h 592"/>
                <a:gd name="T2" fmla="*/ 85009 w 629"/>
                <a:gd name="T3" fmla="*/ 63742 h 592"/>
                <a:gd name="T4" fmla="*/ 85009 w 629"/>
                <a:gd name="T5" fmla="*/ 365728 h 592"/>
                <a:gd name="T6" fmla="*/ 317632 w 629"/>
                <a:gd name="T7" fmla="*/ 597217 h 592"/>
                <a:gd name="T8" fmla="*/ 469726 w 629"/>
                <a:gd name="T9" fmla="*/ 662096 h 592"/>
                <a:gd name="T10" fmla="*/ 618442 w 629"/>
                <a:gd name="T11" fmla="*/ 597217 h 592"/>
                <a:gd name="T12" fmla="*/ 618442 w 629"/>
                <a:gd name="T13" fmla="*/ 290783 h 592"/>
                <a:gd name="T14" fmla="*/ 391438 w 629"/>
                <a:gd name="T15" fmla="*/ 63742 h 592"/>
                <a:gd name="T16" fmla="*/ 238207 w 629"/>
                <a:gd name="T17" fmla="*/ 1104 h 5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9" h="592" extrusionOk="0">
                  <a:moveTo>
                    <a:pt x="213" y="1"/>
                  </a:moveTo>
                  <a:cubicBezTo>
                    <a:pt x="163" y="1"/>
                    <a:pt x="113" y="20"/>
                    <a:pt x="76" y="57"/>
                  </a:cubicBezTo>
                  <a:cubicBezTo>
                    <a:pt x="1" y="133"/>
                    <a:pt x="1" y="251"/>
                    <a:pt x="76" y="327"/>
                  </a:cubicBezTo>
                  <a:lnTo>
                    <a:pt x="284" y="534"/>
                  </a:lnTo>
                  <a:cubicBezTo>
                    <a:pt x="319" y="569"/>
                    <a:pt x="367" y="592"/>
                    <a:pt x="420" y="592"/>
                  </a:cubicBezTo>
                  <a:cubicBezTo>
                    <a:pt x="469" y="592"/>
                    <a:pt x="518" y="569"/>
                    <a:pt x="553" y="534"/>
                  </a:cubicBezTo>
                  <a:cubicBezTo>
                    <a:pt x="628" y="459"/>
                    <a:pt x="628" y="335"/>
                    <a:pt x="553" y="260"/>
                  </a:cubicBezTo>
                  <a:lnTo>
                    <a:pt x="350" y="57"/>
                  </a:lnTo>
                  <a:cubicBezTo>
                    <a:pt x="313" y="20"/>
                    <a:pt x="263" y="1"/>
                    <a:pt x="213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93" name="Google Shape;3594;p54"/>
            <p:cNvSpPr>
              <a:spLocks/>
            </p:cNvSpPr>
            <p:nvPr/>
          </p:nvSpPr>
          <p:spPr bwMode="auto">
            <a:xfrm>
              <a:off x="1627870" y="2540294"/>
              <a:ext cx="21169" cy="19798"/>
            </a:xfrm>
            <a:custGeom>
              <a:avLst/>
              <a:gdLst>
                <a:gd name="T0" fmla="*/ 237106 w 633"/>
                <a:gd name="T1" fmla="*/ 0 h 592"/>
                <a:gd name="T2" fmla="*/ 85010 w 633"/>
                <a:gd name="T3" fmla="*/ 62638 h 592"/>
                <a:gd name="T4" fmla="*/ 85010 w 633"/>
                <a:gd name="T5" fmla="*/ 364591 h 592"/>
                <a:gd name="T6" fmla="*/ 316498 w 633"/>
                <a:gd name="T7" fmla="*/ 596114 h 592"/>
                <a:gd name="T8" fmla="*/ 469731 w 633"/>
                <a:gd name="T9" fmla="*/ 660992 h 592"/>
                <a:gd name="T10" fmla="*/ 622930 w 633"/>
                <a:gd name="T11" fmla="*/ 596114 h 592"/>
                <a:gd name="T12" fmla="*/ 622930 w 633"/>
                <a:gd name="T13" fmla="*/ 289680 h 592"/>
                <a:gd name="T14" fmla="*/ 390306 w 633"/>
                <a:gd name="T15" fmla="*/ 62638 h 592"/>
                <a:gd name="T16" fmla="*/ 237106 w 633"/>
                <a:gd name="T17" fmla="*/ 0 h 5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33" h="592" extrusionOk="0">
                  <a:moveTo>
                    <a:pt x="212" y="0"/>
                  </a:moveTo>
                  <a:cubicBezTo>
                    <a:pt x="163" y="0"/>
                    <a:pt x="113" y="19"/>
                    <a:pt x="76" y="56"/>
                  </a:cubicBezTo>
                  <a:cubicBezTo>
                    <a:pt x="0" y="131"/>
                    <a:pt x="0" y="251"/>
                    <a:pt x="76" y="326"/>
                  </a:cubicBezTo>
                  <a:lnTo>
                    <a:pt x="283" y="533"/>
                  </a:lnTo>
                  <a:cubicBezTo>
                    <a:pt x="318" y="573"/>
                    <a:pt x="371" y="591"/>
                    <a:pt x="420" y="591"/>
                  </a:cubicBezTo>
                  <a:cubicBezTo>
                    <a:pt x="469" y="591"/>
                    <a:pt x="518" y="573"/>
                    <a:pt x="557" y="533"/>
                  </a:cubicBezTo>
                  <a:cubicBezTo>
                    <a:pt x="632" y="459"/>
                    <a:pt x="632" y="335"/>
                    <a:pt x="557" y="259"/>
                  </a:cubicBezTo>
                  <a:lnTo>
                    <a:pt x="349" y="56"/>
                  </a:lnTo>
                  <a:cubicBezTo>
                    <a:pt x="311" y="19"/>
                    <a:pt x="262" y="0"/>
                    <a:pt x="21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94" name="Google Shape;3595;p54"/>
            <p:cNvSpPr>
              <a:spLocks/>
            </p:cNvSpPr>
            <p:nvPr/>
          </p:nvSpPr>
          <p:spPr bwMode="auto">
            <a:xfrm>
              <a:off x="1470266" y="2352359"/>
              <a:ext cx="444518" cy="439769"/>
            </a:xfrm>
            <a:custGeom>
              <a:avLst/>
              <a:gdLst>
                <a:gd name="T0" fmla="*/ 7588376 w 13292"/>
                <a:gd name="T1" fmla="*/ 1675369 h 13150"/>
                <a:gd name="T2" fmla="*/ 7973099 w 13292"/>
                <a:gd name="T3" fmla="*/ 2145103 h 13150"/>
                <a:gd name="T4" fmla="*/ 8150912 w 13292"/>
                <a:gd name="T5" fmla="*/ 2114904 h 13150"/>
                <a:gd name="T6" fmla="*/ 9762541 w 13292"/>
                <a:gd name="T7" fmla="*/ 2258038 h 13150"/>
                <a:gd name="T8" fmla="*/ 5508117 w 13292"/>
                <a:gd name="T9" fmla="*/ 2145103 h 13150"/>
                <a:gd name="T10" fmla="*/ 6696999 w 13292"/>
                <a:gd name="T11" fmla="*/ 1308539 h 13150"/>
                <a:gd name="T12" fmla="*/ 10556600 w 13292"/>
                <a:gd name="T13" fmla="*/ 3132627 h 13150"/>
                <a:gd name="T14" fmla="*/ 11694014 w 13292"/>
                <a:gd name="T15" fmla="*/ 4258870 h 13150"/>
                <a:gd name="T16" fmla="*/ 10646059 w 13292"/>
                <a:gd name="T17" fmla="*/ 4179478 h 13150"/>
                <a:gd name="T18" fmla="*/ 10556600 w 13292"/>
                <a:gd name="T19" fmla="*/ 3132627 h 13150"/>
                <a:gd name="T20" fmla="*/ 12563018 w 13292"/>
                <a:gd name="T21" fmla="*/ 5059651 h 13150"/>
                <a:gd name="T22" fmla="*/ 12677090 w 13292"/>
                <a:gd name="T23" fmla="*/ 6842371 h 13150"/>
                <a:gd name="T24" fmla="*/ 13146824 w 13292"/>
                <a:gd name="T25" fmla="*/ 7232712 h 13150"/>
                <a:gd name="T26" fmla="*/ 12681571 w 13292"/>
                <a:gd name="T27" fmla="*/ 9307351 h 13150"/>
                <a:gd name="T28" fmla="*/ 11670537 w 13292"/>
                <a:gd name="T29" fmla="*/ 4690579 h 13150"/>
                <a:gd name="T30" fmla="*/ 10339625 w 13292"/>
                <a:gd name="T31" fmla="*/ 4487015 h 13150"/>
                <a:gd name="T32" fmla="*/ 11915470 w 13292"/>
                <a:gd name="T33" fmla="*/ 10187525 h 13150"/>
                <a:gd name="T34" fmla="*/ 9446041 w 13292"/>
                <a:gd name="T35" fmla="*/ 5380632 h 13150"/>
                <a:gd name="T36" fmla="*/ 6847992 w 13292"/>
                <a:gd name="T37" fmla="*/ 3734358 h 13150"/>
                <a:gd name="T38" fmla="*/ 6774151 w 13292"/>
                <a:gd name="T39" fmla="*/ 4149279 h 13150"/>
                <a:gd name="T40" fmla="*/ 11189600 w 13292"/>
                <a:gd name="T41" fmla="*/ 10606927 h 13150"/>
                <a:gd name="T42" fmla="*/ 11017371 w 13292"/>
                <a:gd name="T43" fmla="*/ 11021849 h 13150"/>
                <a:gd name="T44" fmla="*/ 1714498 w 13292"/>
                <a:gd name="T45" fmla="*/ 14279751 h 13150"/>
                <a:gd name="T46" fmla="*/ 612901 w 13292"/>
                <a:gd name="T47" fmla="*/ 12726279 h 13150"/>
                <a:gd name="T48" fmla="*/ 4050859 w 13292"/>
                <a:gd name="T49" fmla="*/ 3631455 h 13150"/>
                <a:gd name="T50" fmla="*/ 5898458 w 13292"/>
                <a:gd name="T51" fmla="*/ 3873010 h 13150"/>
                <a:gd name="T52" fmla="*/ 6160146 w 13292"/>
                <a:gd name="T53" fmla="*/ 3715329 h 13150"/>
                <a:gd name="T54" fmla="*/ 4530659 w 13292"/>
                <a:gd name="T55" fmla="*/ 3220982 h 13150"/>
                <a:gd name="T56" fmla="*/ 5079785 w 13292"/>
                <a:gd name="T57" fmla="*/ 2583501 h 13150"/>
                <a:gd name="T58" fmla="*/ 7602890 w 13292"/>
                <a:gd name="T59" fmla="*/ 0 h 13150"/>
                <a:gd name="T60" fmla="*/ 6377121 w 13292"/>
                <a:gd name="T61" fmla="*/ 617349 h 13150"/>
                <a:gd name="T62" fmla="*/ 5503669 w 13292"/>
                <a:gd name="T63" fmla="*/ 1367799 h 13150"/>
                <a:gd name="T64" fmla="*/ 4234258 w 13292"/>
                <a:gd name="T65" fmla="*/ 2761348 h 13150"/>
                <a:gd name="T66" fmla="*/ 4072095 w 13292"/>
                <a:gd name="T67" fmla="*/ 3200849 h 13150"/>
                <a:gd name="T68" fmla="*/ 3398830 w 13292"/>
                <a:gd name="T69" fmla="*/ 3661654 h 13150"/>
                <a:gd name="T70" fmla="*/ 583806 w 13292"/>
                <a:gd name="T71" fmla="*/ 14242830 h 13150"/>
                <a:gd name="T72" fmla="*/ 2247973 w 13292"/>
                <a:gd name="T73" fmla="*/ 14617520 h 13150"/>
                <a:gd name="T74" fmla="*/ 11630272 w 13292"/>
                <a:gd name="T75" fmla="*/ 10754543 h 13150"/>
                <a:gd name="T76" fmla="*/ 12064189 w 13292"/>
                <a:gd name="T77" fmla="*/ 10592380 h 13150"/>
                <a:gd name="T78" fmla="*/ 12677090 w 13292"/>
                <a:gd name="T79" fmla="*/ 9756919 h 13150"/>
                <a:gd name="T80" fmla="*/ 13887208 w 13292"/>
                <a:gd name="T81" fmla="*/ 8561349 h 13150"/>
                <a:gd name="T82" fmla="*/ 14821057 w 13292"/>
                <a:gd name="T83" fmla="*/ 7623019 h 13150"/>
                <a:gd name="T84" fmla="*/ 13578533 w 13292"/>
                <a:gd name="T85" fmla="*/ 3163962 h 13150"/>
                <a:gd name="T86" fmla="*/ 13392860 w 13292"/>
                <a:gd name="T87" fmla="*/ 3492769 h 13150"/>
                <a:gd name="T88" fmla="*/ 14060540 w 13292"/>
                <a:gd name="T89" fmla="*/ 8043559 h 13150"/>
                <a:gd name="T90" fmla="*/ 13447673 w 13292"/>
                <a:gd name="T91" fmla="*/ 6926245 h 13150"/>
                <a:gd name="T92" fmla="*/ 12863867 w 13292"/>
                <a:gd name="T93" fmla="*/ 4753217 h 13150"/>
                <a:gd name="T94" fmla="*/ 11575460 w 13292"/>
                <a:gd name="T95" fmla="*/ 3251180 h 13150"/>
                <a:gd name="T96" fmla="*/ 10063390 w 13292"/>
                <a:gd name="T97" fmla="*/ 1951605 h 13150"/>
                <a:gd name="T98" fmla="*/ 8111785 w 13292"/>
                <a:gd name="T99" fmla="*/ 1640690 h 13150"/>
                <a:gd name="T100" fmla="*/ 6743952 w 13292"/>
                <a:gd name="T101" fmla="*/ 880173 h 13150"/>
                <a:gd name="T102" fmla="*/ 7222648 w 13292"/>
                <a:gd name="T103" fmla="*/ 439535 h 13150"/>
                <a:gd name="T104" fmla="*/ 12483592 w 13292"/>
                <a:gd name="T105" fmla="*/ 2341945 h 13150"/>
                <a:gd name="T106" fmla="*/ 13106559 w 13292"/>
                <a:gd name="T107" fmla="*/ 2930199 h 13150"/>
                <a:gd name="T108" fmla="*/ 13274307 w 13292"/>
                <a:gd name="T109" fmla="*/ 2579019 h 13150"/>
                <a:gd name="T110" fmla="*/ 7602890 w 13292"/>
                <a:gd name="T111" fmla="*/ 0 h 1315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3292" h="13150" extrusionOk="0">
                  <a:moveTo>
                    <a:pt x="5988" y="1170"/>
                  </a:moveTo>
                  <a:cubicBezTo>
                    <a:pt x="6276" y="1170"/>
                    <a:pt x="6564" y="1279"/>
                    <a:pt x="6785" y="1498"/>
                  </a:cubicBezTo>
                  <a:cubicBezTo>
                    <a:pt x="6878" y="1590"/>
                    <a:pt x="6953" y="1696"/>
                    <a:pt x="7006" y="1816"/>
                  </a:cubicBezTo>
                  <a:cubicBezTo>
                    <a:pt x="7033" y="1865"/>
                    <a:pt x="7076" y="1904"/>
                    <a:pt x="7129" y="1918"/>
                  </a:cubicBezTo>
                  <a:cubicBezTo>
                    <a:pt x="7146" y="1922"/>
                    <a:pt x="7164" y="1924"/>
                    <a:pt x="7180" y="1924"/>
                  </a:cubicBezTo>
                  <a:cubicBezTo>
                    <a:pt x="7220" y="1924"/>
                    <a:pt x="7258" y="1913"/>
                    <a:pt x="7288" y="1891"/>
                  </a:cubicBezTo>
                  <a:cubicBezTo>
                    <a:pt x="7484" y="1755"/>
                    <a:pt x="7708" y="1689"/>
                    <a:pt x="7931" y="1689"/>
                  </a:cubicBezTo>
                  <a:cubicBezTo>
                    <a:pt x="8221" y="1689"/>
                    <a:pt x="8509" y="1801"/>
                    <a:pt x="8729" y="2019"/>
                  </a:cubicBezTo>
                  <a:cubicBezTo>
                    <a:pt x="9056" y="2346"/>
                    <a:pt x="9144" y="2836"/>
                    <a:pt x="8968" y="3251"/>
                  </a:cubicBezTo>
                  <a:cubicBezTo>
                    <a:pt x="7523" y="2125"/>
                    <a:pt x="5879" y="1922"/>
                    <a:pt x="4925" y="1918"/>
                  </a:cubicBezTo>
                  <a:cubicBezTo>
                    <a:pt x="4983" y="1759"/>
                    <a:pt x="5072" y="1617"/>
                    <a:pt x="5190" y="1498"/>
                  </a:cubicBezTo>
                  <a:cubicBezTo>
                    <a:pt x="5411" y="1279"/>
                    <a:pt x="5700" y="1170"/>
                    <a:pt x="5988" y="1170"/>
                  </a:cubicBezTo>
                  <a:close/>
                  <a:moveTo>
                    <a:pt x="9439" y="2801"/>
                  </a:moveTo>
                  <a:lnTo>
                    <a:pt x="9439" y="2801"/>
                  </a:lnTo>
                  <a:cubicBezTo>
                    <a:pt x="9683" y="2867"/>
                    <a:pt x="9899" y="2995"/>
                    <a:pt x="10081" y="3176"/>
                  </a:cubicBezTo>
                  <a:cubicBezTo>
                    <a:pt x="10257" y="3357"/>
                    <a:pt x="10385" y="3574"/>
                    <a:pt x="10456" y="3808"/>
                  </a:cubicBezTo>
                  <a:cubicBezTo>
                    <a:pt x="10213" y="3808"/>
                    <a:pt x="9965" y="3861"/>
                    <a:pt x="9745" y="3976"/>
                  </a:cubicBezTo>
                  <a:cubicBezTo>
                    <a:pt x="9674" y="3896"/>
                    <a:pt x="9598" y="3817"/>
                    <a:pt x="9519" y="3737"/>
                  </a:cubicBezTo>
                  <a:cubicBezTo>
                    <a:pt x="9439" y="3657"/>
                    <a:pt x="9356" y="3582"/>
                    <a:pt x="9276" y="3508"/>
                  </a:cubicBezTo>
                  <a:cubicBezTo>
                    <a:pt x="9392" y="3286"/>
                    <a:pt x="9445" y="3044"/>
                    <a:pt x="9439" y="2801"/>
                  </a:cubicBezTo>
                  <a:close/>
                  <a:moveTo>
                    <a:pt x="10435" y="4194"/>
                  </a:moveTo>
                  <a:cubicBezTo>
                    <a:pt x="10726" y="4194"/>
                    <a:pt x="11016" y="4307"/>
                    <a:pt x="11233" y="4524"/>
                  </a:cubicBezTo>
                  <a:cubicBezTo>
                    <a:pt x="11618" y="4907"/>
                    <a:pt x="11671" y="5513"/>
                    <a:pt x="11361" y="5959"/>
                  </a:cubicBezTo>
                  <a:cubicBezTo>
                    <a:pt x="11331" y="6008"/>
                    <a:pt x="11317" y="6065"/>
                    <a:pt x="11335" y="6118"/>
                  </a:cubicBezTo>
                  <a:cubicBezTo>
                    <a:pt x="11348" y="6175"/>
                    <a:pt x="11388" y="6220"/>
                    <a:pt x="11437" y="6246"/>
                  </a:cubicBezTo>
                  <a:cubicBezTo>
                    <a:pt x="11555" y="6299"/>
                    <a:pt x="11661" y="6375"/>
                    <a:pt x="11755" y="6467"/>
                  </a:cubicBezTo>
                  <a:cubicBezTo>
                    <a:pt x="12191" y="6905"/>
                    <a:pt x="12191" y="7620"/>
                    <a:pt x="11755" y="8057"/>
                  </a:cubicBezTo>
                  <a:cubicBezTo>
                    <a:pt x="11635" y="8177"/>
                    <a:pt x="11494" y="8265"/>
                    <a:pt x="11339" y="8322"/>
                  </a:cubicBezTo>
                  <a:cubicBezTo>
                    <a:pt x="11335" y="7368"/>
                    <a:pt x="11127" y="5725"/>
                    <a:pt x="10001" y="4281"/>
                  </a:cubicBezTo>
                  <a:cubicBezTo>
                    <a:pt x="10140" y="4223"/>
                    <a:pt x="10288" y="4194"/>
                    <a:pt x="10435" y="4194"/>
                  </a:cubicBezTo>
                  <a:close/>
                  <a:moveTo>
                    <a:pt x="4867" y="2302"/>
                  </a:moveTo>
                  <a:cubicBezTo>
                    <a:pt x="5867" y="2302"/>
                    <a:pt x="7758" y="2524"/>
                    <a:pt x="9245" y="4012"/>
                  </a:cubicBezTo>
                  <a:cubicBezTo>
                    <a:pt x="10915" y="5681"/>
                    <a:pt x="10995" y="7859"/>
                    <a:pt x="10946" y="8715"/>
                  </a:cubicBezTo>
                  <a:cubicBezTo>
                    <a:pt x="10937" y="8892"/>
                    <a:pt x="10823" y="9047"/>
                    <a:pt x="10654" y="9109"/>
                  </a:cubicBezTo>
                  <a:lnTo>
                    <a:pt x="10376" y="9206"/>
                  </a:lnTo>
                  <a:cubicBezTo>
                    <a:pt x="10297" y="8061"/>
                    <a:pt x="9908" y="6269"/>
                    <a:pt x="8446" y="4811"/>
                  </a:cubicBezTo>
                  <a:cubicBezTo>
                    <a:pt x="7814" y="4175"/>
                    <a:pt x="7054" y="3684"/>
                    <a:pt x="6193" y="3353"/>
                  </a:cubicBezTo>
                  <a:cubicBezTo>
                    <a:pt x="6170" y="3344"/>
                    <a:pt x="6146" y="3339"/>
                    <a:pt x="6123" y="3339"/>
                  </a:cubicBezTo>
                  <a:cubicBezTo>
                    <a:pt x="6047" y="3339"/>
                    <a:pt x="5976" y="3386"/>
                    <a:pt x="5946" y="3463"/>
                  </a:cubicBezTo>
                  <a:cubicBezTo>
                    <a:pt x="5906" y="3561"/>
                    <a:pt x="5955" y="3671"/>
                    <a:pt x="6057" y="3710"/>
                  </a:cubicBezTo>
                  <a:cubicBezTo>
                    <a:pt x="6864" y="4024"/>
                    <a:pt x="7576" y="4483"/>
                    <a:pt x="8177" y="5080"/>
                  </a:cubicBezTo>
                  <a:cubicBezTo>
                    <a:pt x="9661" y="6569"/>
                    <a:pt x="9965" y="8424"/>
                    <a:pt x="10005" y="9484"/>
                  </a:cubicBezTo>
                  <a:cubicBezTo>
                    <a:pt x="10010" y="9533"/>
                    <a:pt x="10010" y="9581"/>
                    <a:pt x="10010" y="9625"/>
                  </a:cubicBezTo>
                  <a:cubicBezTo>
                    <a:pt x="10014" y="9727"/>
                    <a:pt x="9948" y="9820"/>
                    <a:pt x="9851" y="9855"/>
                  </a:cubicBezTo>
                  <a:lnTo>
                    <a:pt x="1882" y="12709"/>
                  </a:lnTo>
                  <a:cubicBezTo>
                    <a:pt x="1768" y="12748"/>
                    <a:pt x="1650" y="12768"/>
                    <a:pt x="1533" y="12768"/>
                  </a:cubicBezTo>
                  <a:cubicBezTo>
                    <a:pt x="1261" y="12768"/>
                    <a:pt x="993" y="12662"/>
                    <a:pt x="795" y="12461"/>
                  </a:cubicBezTo>
                  <a:cubicBezTo>
                    <a:pt x="513" y="12179"/>
                    <a:pt x="416" y="11755"/>
                    <a:pt x="548" y="11379"/>
                  </a:cubicBezTo>
                  <a:lnTo>
                    <a:pt x="3402" y="3406"/>
                  </a:lnTo>
                  <a:cubicBezTo>
                    <a:pt x="3436" y="3312"/>
                    <a:pt x="3524" y="3247"/>
                    <a:pt x="3622" y="3247"/>
                  </a:cubicBezTo>
                  <a:cubicBezTo>
                    <a:pt x="3625" y="3247"/>
                    <a:pt x="3628" y="3247"/>
                    <a:pt x="3631" y="3247"/>
                  </a:cubicBezTo>
                  <a:cubicBezTo>
                    <a:pt x="4016" y="3251"/>
                    <a:pt x="4607" y="3296"/>
                    <a:pt x="5274" y="3463"/>
                  </a:cubicBezTo>
                  <a:cubicBezTo>
                    <a:pt x="5290" y="3468"/>
                    <a:pt x="5306" y="3470"/>
                    <a:pt x="5322" y="3470"/>
                  </a:cubicBezTo>
                  <a:cubicBezTo>
                    <a:pt x="5407" y="3470"/>
                    <a:pt x="5486" y="3412"/>
                    <a:pt x="5508" y="3322"/>
                  </a:cubicBezTo>
                  <a:cubicBezTo>
                    <a:pt x="5535" y="3221"/>
                    <a:pt x="5473" y="3115"/>
                    <a:pt x="5367" y="3088"/>
                  </a:cubicBezTo>
                  <a:cubicBezTo>
                    <a:pt x="4939" y="2982"/>
                    <a:pt x="4497" y="2911"/>
                    <a:pt x="4051" y="2880"/>
                  </a:cubicBezTo>
                  <a:lnTo>
                    <a:pt x="4148" y="2602"/>
                  </a:lnTo>
                  <a:cubicBezTo>
                    <a:pt x="4210" y="2434"/>
                    <a:pt x="4365" y="2320"/>
                    <a:pt x="4542" y="2310"/>
                  </a:cubicBezTo>
                  <a:cubicBezTo>
                    <a:pt x="4635" y="2305"/>
                    <a:pt x="4744" y="2302"/>
                    <a:pt x="4867" y="2302"/>
                  </a:cubicBezTo>
                  <a:close/>
                  <a:moveTo>
                    <a:pt x="6798" y="0"/>
                  </a:moveTo>
                  <a:cubicBezTo>
                    <a:pt x="6663" y="0"/>
                    <a:pt x="6543" y="4"/>
                    <a:pt x="6440" y="10"/>
                  </a:cubicBezTo>
                  <a:cubicBezTo>
                    <a:pt x="6105" y="27"/>
                    <a:pt x="5818" y="239"/>
                    <a:pt x="5702" y="552"/>
                  </a:cubicBezTo>
                  <a:lnTo>
                    <a:pt x="5606" y="831"/>
                  </a:lnTo>
                  <a:cubicBezTo>
                    <a:pt x="5345" y="901"/>
                    <a:pt x="5111" y="1034"/>
                    <a:pt x="4921" y="1223"/>
                  </a:cubicBezTo>
                  <a:cubicBezTo>
                    <a:pt x="4722" y="1423"/>
                    <a:pt x="4589" y="1661"/>
                    <a:pt x="4524" y="1926"/>
                  </a:cubicBezTo>
                  <a:cubicBezTo>
                    <a:pt x="4188" y="1944"/>
                    <a:pt x="3900" y="2156"/>
                    <a:pt x="3786" y="2469"/>
                  </a:cubicBezTo>
                  <a:lnTo>
                    <a:pt x="3649" y="2862"/>
                  </a:lnTo>
                  <a:lnTo>
                    <a:pt x="3641" y="2862"/>
                  </a:lnTo>
                  <a:cubicBezTo>
                    <a:pt x="3637" y="2862"/>
                    <a:pt x="3634" y="2862"/>
                    <a:pt x="3630" y="2862"/>
                  </a:cubicBezTo>
                  <a:cubicBezTo>
                    <a:pt x="3364" y="2862"/>
                    <a:pt x="3126" y="3025"/>
                    <a:pt x="3039" y="3274"/>
                  </a:cubicBezTo>
                  <a:lnTo>
                    <a:pt x="186" y="11247"/>
                  </a:lnTo>
                  <a:cubicBezTo>
                    <a:pt x="0" y="11763"/>
                    <a:pt x="133" y="12346"/>
                    <a:pt x="522" y="12735"/>
                  </a:cubicBezTo>
                  <a:cubicBezTo>
                    <a:pt x="791" y="13005"/>
                    <a:pt x="1158" y="13150"/>
                    <a:pt x="1533" y="13150"/>
                  </a:cubicBezTo>
                  <a:cubicBezTo>
                    <a:pt x="1692" y="13150"/>
                    <a:pt x="1855" y="13123"/>
                    <a:pt x="2010" y="13070"/>
                  </a:cubicBezTo>
                  <a:lnTo>
                    <a:pt x="9983" y="10217"/>
                  </a:lnTo>
                  <a:cubicBezTo>
                    <a:pt x="10234" y="10128"/>
                    <a:pt x="10403" y="9886"/>
                    <a:pt x="10399" y="9616"/>
                  </a:cubicBezTo>
                  <a:lnTo>
                    <a:pt x="10399" y="9612"/>
                  </a:lnTo>
                  <a:lnTo>
                    <a:pt x="10787" y="9471"/>
                  </a:lnTo>
                  <a:cubicBezTo>
                    <a:pt x="11101" y="9360"/>
                    <a:pt x="11313" y="9068"/>
                    <a:pt x="11331" y="8733"/>
                  </a:cubicBezTo>
                  <a:cubicBezTo>
                    <a:pt x="11335" y="8733"/>
                    <a:pt x="11335" y="8729"/>
                    <a:pt x="11335" y="8724"/>
                  </a:cubicBezTo>
                  <a:cubicBezTo>
                    <a:pt x="11596" y="8658"/>
                    <a:pt x="11830" y="8526"/>
                    <a:pt x="12024" y="8332"/>
                  </a:cubicBezTo>
                  <a:cubicBezTo>
                    <a:pt x="12214" y="8141"/>
                    <a:pt x="12346" y="7907"/>
                    <a:pt x="12417" y="7655"/>
                  </a:cubicBezTo>
                  <a:lnTo>
                    <a:pt x="12704" y="7553"/>
                  </a:lnTo>
                  <a:cubicBezTo>
                    <a:pt x="13017" y="7439"/>
                    <a:pt x="13235" y="7152"/>
                    <a:pt x="13252" y="6816"/>
                  </a:cubicBezTo>
                  <a:cubicBezTo>
                    <a:pt x="13292" y="6008"/>
                    <a:pt x="13225" y="4426"/>
                    <a:pt x="12307" y="2920"/>
                  </a:cubicBezTo>
                  <a:cubicBezTo>
                    <a:pt x="12269" y="2862"/>
                    <a:pt x="12205" y="2829"/>
                    <a:pt x="12141" y="2829"/>
                  </a:cubicBezTo>
                  <a:cubicBezTo>
                    <a:pt x="12107" y="2829"/>
                    <a:pt x="12072" y="2838"/>
                    <a:pt x="12042" y="2858"/>
                  </a:cubicBezTo>
                  <a:cubicBezTo>
                    <a:pt x="11949" y="2915"/>
                    <a:pt x="11922" y="3035"/>
                    <a:pt x="11975" y="3123"/>
                  </a:cubicBezTo>
                  <a:cubicBezTo>
                    <a:pt x="12841" y="4536"/>
                    <a:pt x="12907" y="6034"/>
                    <a:pt x="12864" y="6799"/>
                  </a:cubicBezTo>
                  <a:cubicBezTo>
                    <a:pt x="12854" y="6975"/>
                    <a:pt x="12739" y="7129"/>
                    <a:pt x="12572" y="7192"/>
                  </a:cubicBezTo>
                  <a:lnTo>
                    <a:pt x="12466" y="7227"/>
                  </a:lnTo>
                  <a:cubicBezTo>
                    <a:pt x="12456" y="6838"/>
                    <a:pt x="12302" y="6471"/>
                    <a:pt x="12024" y="6193"/>
                  </a:cubicBezTo>
                  <a:cubicBezTo>
                    <a:pt x="11953" y="6122"/>
                    <a:pt x="11873" y="6057"/>
                    <a:pt x="11785" y="5999"/>
                  </a:cubicBezTo>
                  <a:cubicBezTo>
                    <a:pt x="12077" y="5425"/>
                    <a:pt x="11971" y="4718"/>
                    <a:pt x="11502" y="4250"/>
                  </a:cubicBezTo>
                  <a:cubicBezTo>
                    <a:pt x="11321" y="4069"/>
                    <a:pt x="11101" y="3941"/>
                    <a:pt x="10866" y="3874"/>
                  </a:cubicBezTo>
                  <a:cubicBezTo>
                    <a:pt x="10796" y="3503"/>
                    <a:pt x="10619" y="3172"/>
                    <a:pt x="10350" y="2907"/>
                  </a:cubicBezTo>
                  <a:cubicBezTo>
                    <a:pt x="10085" y="2638"/>
                    <a:pt x="9749" y="2461"/>
                    <a:pt x="9382" y="2390"/>
                  </a:cubicBezTo>
                  <a:cubicBezTo>
                    <a:pt x="9312" y="2151"/>
                    <a:pt x="9184" y="1931"/>
                    <a:pt x="8998" y="1745"/>
                  </a:cubicBezTo>
                  <a:cubicBezTo>
                    <a:pt x="8709" y="1453"/>
                    <a:pt x="8325" y="1304"/>
                    <a:pt x="7937" y="1304"/>
                  </a:cubicBezTo>
                  <a:cubicBezTo>
                    <a:pt x="7704" y="1304"/>
                    <a:pt x="7469" y="1358"/>
                    <a:pt x="7253" y="1467"/>
                  </a:cubicBezTo>
                  <a:cubicBezTo>
                    <a:pt x="7196" y="1378"/>
                    <a:pt x="7129" y="1299"/>
                    <a:pt x="7054" y="1223"/>
                  </a:cubicBezTo>
                  <a:cubicBezTo>
                    <a:pt x="6781" y="950"/>
                    <a:pt x="6418" y="795"/>
                    <a:pt x="6030" y="787"/>
                  </a:cubicBezTo>
                  <a:lnTo>
                    <a:pt x="6065" y="685"/>
                  </a:lnTo>
                  <a:cubicBezTo>
                    <a:pt x="6126" y="517"/>
                    <a:pt x="6281" y="402"/>
                    <a:pt x="6458" y="393"/>
                  </a:cubicBezTo>
                  <a:cubicBezTo>
                    <a:pt x="6553" y="388"/>
                    <a:pt x="6665" y="385"/>
                    <a:pt x="6790" y="385"/>
                  </a:cubicBezTo>
                  <a:cubicBezTo>
                    <a:pt x="7794" y="385"/>
                    <a:pt x="9677" y="609"/>
                    <a:pt x="11162" y="2094"/>
                  </a:cubicBezTo>
                  <a:cubicBezTo>
                    <a:pt x="11308" y="2236"/>
                    <a:pt x="11445" y="2390"/>
                    <a:pt x="11569" y="2544"/>
                  </a:cubicBezTo>
                  <a:cubicBezTo>
                    <a:pt x="11608" y="2593"/>
                    <a:pt x="11666" y="2620"/>
                    <a:pt x="11719" y="2620"/>
                  </a:cubicBezTo>
                  <a:cubicBezTo>
                    <a:pt x="11763" y="2620"/>
                    <a:pt x="11808" y="2607"/>
                    <a:pt x="11843" y="2575"/>
                  </a:cubicBezTo>
                  <a:cubicBezTo>
                    <a:pt x="11922" y="2509"/>
                    <a:pt x="11936" y="2390"/>
                    <a:pt x="11869" y="2306"/>
                  </a:cubicBezTo>
                  <a:cubicBezTo>
                    <a:pt x="11737" y="2138"/>
                    <a:pt x="11591" y="1975"/>
                    <a:pt x="11437" y="1820"/>
                  </a:cubicBezTo>
                  <a:cubicBezTo>
                    <a:pt x="9857" y="241"/>
                    <a:pt x="7863" y="0"/>
                    <a:pt x="67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95" name="Google Shape;3596;p54"/>
            <p:cNvSpPr>
              <a:spLocks/>
            </p:cNvSpPr>
            <p:nvPr/>
          </p:nvSpPr>
          <p:spPr bwMode="auto">
            <a:xfrm>
              <a:off x="1717992" y="2592495"/>
              <a:ext cx="34111" cy="32105"/>
            </a:xfrm>
            <a:custGeom>
              <a:avLst/>
              <a:gdLst>
                <a:gd name="T0" fmla="*/ 371308 w 1020"/>
                <a:gd name="T1" fmla="*/ 1104 h 960"/>
                <a:gd name="T2" fmla="*/ 182293 w 1020"/>
                <a:gd name="T3" fmla="*/ 26854 h 960"/>
                <a:gd name="T4" fmla="*/ 30198 w 1020"/>
                <a:gd name="T5" fmla="*/ 288544 h 960"/>
                <a:gd name="T6" fmla="*/ 238208 w 1020"/>
                <a:gd name="T7" fmla="*/ 448500 h 960"/>
                <a:gd name="T8" fmla="*/ 296364 w 1020"/>
                <a:gd name="T9" fmla="*/ 441778 h 960"/>
                <a:gd name="T10" fmla="*/ 371308 w 1020"/>
                <a:gd name="T11" fmla="*/ 431712 h 960"/>
                <a:gd name="T12" fmla="*/ 577078 w 1020"/>
                <a:gd name="T13" fmla="*/ 521171 h 960"/>
                <a:gd name="T14" fmla="*/ 656503 w 1020"/>
                <a:gd name="T15" fmla="*/ 801889 h 960"/>
                <a:gd name="T16" fmla="*/ 809702 w 1020"/>
                <a:gd name="T17" fmla="*/ 1068093 h 960"/>
                <a:gd name="T18" fmla="*/ 864513 w 1020"/>
                <a:gd name="T19" fmla="*/ 1073678 h 960"/>
                <a:gd name="T20" fmla="*/ 1072523 w 1020"/>
                <a:gd name="T21" fmla="*/ 915996 h 960"/>
                <a:gd name="T22" fmla="*/ 884645 w 1020"/>
                <a:gd name="T23" fmla="*/ 213632 h 960"/>
                <a:gd name="T24" fmla="*/ 371308 w 1020"/>
                <a:gd name="T25" fmla="*/ 1104 h 9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0" h="960" extrusionOk="0">
                  <a:moveTo>
                    <a:pt x="332" y="1"/>
                  </a:moveTo>
                  <a:cubicBezTo>
                    <a:pt x="276" y="1"/>
                    <a:pt x="219" y="8"/>
                    <a:pt x="163" y="24"/>
                  </a:cubicBezTo>
                  <a:cubicBezTo>
                    <a:pt x="62" y="50"/>
                    <a:pt x="0" y="156"/>
                    <a:pt x="27" y="258"/>
                  </a:cubicBezTo>
                  <a:cubicBezTo>
                    <a:pt x="49" y="347"/>
                    <a:pt x="127" y="401"/>
                    <a:pt x="213" y="401"/>
                  </a:cubicBezTo>
                  <a:cubicBezTo>
                    <a:pt x="230" y="401"/>
                    <a:pt x="248" y="399"/>
                    <a:pt x="265" y="395"/>
                  </a:cubicBezTo>
                  <a:cubicBezTo>
                    <a:pt x="287" y="389"/>
                    <a:pt x="309" y="386"/>
                    <a:pt x="332" y="386"/>
                  </a:cubicBezTo>
                  <a:cubicBezTo>
                    <a:pt x="399" y="386"/>
                    <a:pt x="467" y="412"/>
                    <a:pt x="516" y="466"/>
                  </a:cubicBezTo>
                  <a:cubicBezTo>
                    <a:pt x="587" y="531"/>
                    <a:pt x="610" y="629"/>
                    <a:pt x="587" y="717"/>
                  </a:cubicBezTo>
                  <a:cubicBezTo>
                    <a:pt x="561" y="823"/>
                    <a:pt x="618" y="929"/>
                    <a:pt x="724" y="955"/>
                  </a:cubicBezTo>
                  <a:cubicBezTo>
                    <a:pt x="738" y="960"/>
                    <a:pt x="755" y="960"/>
                    <a:pt x="773" y="960"/>
                  </a:cubicBezTo>
                  <a:cubicBezTo>
                    <a:pt x="857" y="960"/>
                    <a:pt x="936" y="907"/>
                    <a:pt x="959" y="819"/>
                  </a:cubicBezTo>
                  <a:cubicBezTo>
                    <a:pt x="1020" y="594"/>
                    <a:pt x="954" y="355"/>
                    <a:pt x="791" y="191"/>
                  </a:cubicBezTo>
                  <a:cubicBezTo>
                    <a:pt x="668" y="69"/>
                    <a:pt x="502" y="1"/>
                    <a:pt x="332" y="1"/>
                  </a:cubicBezTo>
                  <a:close/>
                </a:path>
              </a:pathLst>
            </a:custGeom>
            <a:solidFill>
              <a:srgbClr val="5337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96" name="Google Shape;3597;p54"/>
            <p:cNvSpPr>
              <a:spLocks/>
            </p:cNvSpPr>
            <p:nvPr/>
          </p:nvSpPr>
          <p:spPr bwMode="auto">
            <a:xfrm>
              <a:off x="1640544" y="2515113"/>
              <a:ext cx="34178" cy="32105"/>
            </a:xfrm>
            <a:custGeom>
              <a:avLst/>
              <a:gdLst>
                <a:gd name="T0" fmla="*/ 374654 w 1022"/>
                <a:gd name="T1" fmla="*/ 0 h 960"/>
                <a:gd name="T2" fmla="*/ 184534 w 1022"/>
                <a:gd name="T3" fmla="*/ 25717 h 960"/>
                <a:gd name="T4" fmla="*/ 30198 w 1022"/>
                <a:gd name="T5" fmla="*/ 288544 h 960"/>
                <a:gd name="T6" fmla="*/ 235969 w 1022"/>
                <a:gd name="T7" fmla="*/ 449604 h 960"/>
                <a:gd name="T8" fmla="*/ 297502 w 1022"/>
                <a:gd name="T9" fmla="*/ 440641 h 960"/>
                <a:gd name="T10" fmla="*/ 369069 w 1022"/>
                <a:gd name="T11" fmla="*/ 432816 h 960"/>
                <a:gd name="T12" fmla="*/ 583802 w 1022"/>
                <a:gd name="T13" fmla="*/ 518931 h 960"/>
                <a:gd name="T14" fmla="*/ 658712 w 1022"/>
                <a:gd name="T15" fmla="*/ 801889 h 960"/>
                <a:gd name="T16" fmla="*/ 811945 w 1022"/>
                <a:gd name="T17" fmla="*/ 1068093 h 960"/>
                <a:gd name="T18" fmla="*/ 866757 w 1022"/>
                <a:gd name="T19" fmla="*/ 1072575 h 960"/>
                <a:gd name="T20" fmla="*/ 1073664 w 1022"/>
                <a:gd name="T21" fmla="*/ 914859 h 960"/>
                <a:gd name="T22" fmla="*/ 885752 w 1022"/>
                <a:gd name="T23" fmla="*/ 213632 h 960"/>
                <a:gd name="T24" fmla="*/ 374654 w 1022"/>
                <a:gd name="T25" fmla="*/ 0 h 9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2" h="960" extrusionOk="0">
                  <a:moveTo>
                    <a:pt x="335" y="0"/>
                  </a:moveTo>
                  <a:cubicBezTo>
                    <a:pt x="278" y="0"/>
                    <a:pt x="221" y="8"/>
                    <a:pt x="165" y="23"/>
                  </a:cubicBezTo>
                  <a:cubicBezTo>
                    <a:pt x="63" y="50"/>
                    <a:pt x="1" y="156"/>
                    <a:pt x="27" y="258"/>
                  </a:cubicBezTo>
                  <a:cubicBezTo>
                    <a:pt x="54" y="345"/>
                    <a:pt x="127" y="402"/>
                    <a:pt x="211" y="402"/>
                  </a:cubicBezTo>
                  <a:cubicBezTo>
                    <a:pt x="229" y="402"/>
                    <a:pt x="247" y="400"/>
                    <a:pt x="266" y="394"/>
                  </a:cubicBezTo>
                  <a:cubicBezTo>
                    <a:pt x="287" y="389"/>
                    <a:pt x="308" y="387"/>
                    <a:pt x="330" y="387"/>
                  </a:cubicBezTo>
                  <a:cubicBezTo>
                    <a:pt x="401" y="387"/>
                    <a:pt x="472" y="414"/>
                    <a:pt x="522" y="464"/>
                  </a:cubicBezTo>
                  <a:cubicBezTo>
                    <a:pt x="589" y="531"/>
                    <a:pt x="616" y="629"/>
                    <a:pt x="589" y="717"/>
                  </a:cubicBezTo>
                  <a:cubicBezTo>
                    <a:pt x="563" y="823"/>
                    <a:pt x="620" y="929"/>
                    <a:pt x="726" y="955"/>
                  </a:cubicBezTo>
                  <a:cubicBezTo>
                    <a:pt x="743" y="959"/>
                    <a:pt x="757" y="959"/>
                    <a:pt x="775" y="959"/>
                  </a:cubicBezTo>
                  <a:cubicBezTo>
                    <a:pt x="859" y="959"/>
                    <a:pt x="938" y="906"/>
                    <a:pt x="960" y="818"/>
                  </a:cubicBezTo>
                  <a:cubicBezTo>
                    <a:pt x="1022" y="597"/>
                    <a:pt x="955" y="354"/>
                    <a:pt x="792" y="191"/>
                  </a:cubicBezTo>
                  <a:cubicBezTo>
                    <a:pt x="669" y="68"/>
                    <a:pt x="504" y="0"/>
                    <a:pt x="335" y="0"/>
                  </a:cubicBezTo>
                  <a:close/>
                </a:path>
              </a:pathLst>
            </a:custGeom>
            <a:solidFill>
              <a:srgbClr val="5337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97" name="Google Shape;3598;p54"/>
            <p:cNvSpPr>
              <a:spLocks/>
            </p:cNvSpPr>
            <p:nvPr/>
          </p:nvSpPr>
          <p:spPr bwMode="auto">
            <a:xfrm>
              <a:off x="1659471" y="2558419"/>
              <a:ext cx="48793" cy="45983"/>
            </a:xfrm>
            <a:custGeom>
              <a:avLst/>
              <a:gdLst>
                <a:gd name="T0" fmla="*/ 692299 w 1459"/>
                <a:gd name="T1" fmla="*/ 518922 h 1375"/>
                <a:gd name="T2" fmla="*/ 1087091 w 1459"/>
                <a:gd name="T3" fmla="*/ 914844 h 1375"/>
                <a:gd name="T4" fmla="*/ 979739 w 1459"/>
                <a:gd name="T5" fmla="*/ 1022194 h 1375"/>
                <a:gd name="T6" fmla="*/ 781758 w 1459"/>
                <a:gd name="T7" fmla="*/ 1107204 h 1375"/>
                <a:gd name="T8" fmla="*/ 582707 w 1459"/>
                <a:gd name="T9" fmla="*/ 1022194 h 1375"/>
                <a:gd name="T10" fmla="*/ 582707 w 1459"/>
                <a:gd name="T11" fmla="*/ 627409 h 1375"/>
                <a:gd name="T12" fmla="*/ 692299 w 1459"/>
                <a:gd name="T13" fmla="*/ 518922 h 1375"/>
                <a:gd name="T14" fmla="*/ 692299 w 1459"/>
                <a:gd name="T15" fmla="*/ 1104 h 1375"/>
                <a:gd name="T16" fmla="*/ 539064 w 1459"/>
                <a:gd name="T17" fmla="*/ 64878 h 1375"/>
                <a:gd name="T18" fmla="*/ 277374 w 1459"/>
                <a:gd name="T19" fmla="*/ 326563 h 1375"/>
                <a:gd name="T20" fmla="*/ 277374 w 1459"/>
                <a:gd name="T21" fmla="*/ 1329761 h 1375"/>
                <a:gd name="T22" fmla="*/ 781758 w 1459"/>
                <a:gd name="T23" fmla="*/ 1536668 h 1375"/>
                <a:gd name="T24" fmla="*/ 1280591 w 1459"/>
                <a:gd name="T25" fmla="*/ 1329761 h 1375"/>
                <a:gd name="T26" fmla="*/ 1546762 w 1459"/>
                <a:gd name="T27" fmla="*/ 1068043 h 1375"/>
                <a:gd name="T28" fmla="*/ 1546762 w 1459"/>
                <a:gd name="T29" fmla="*/ 760509 h 1375"/>
                <a:gd name="T30" fmla="*/ 845534 w 1459"/>
                <a:gd name="T31" fmla="*/ 64878 h 1375"/>
                <a:gd name="T32" fmla="*/ 692299 w 1459"/>
                <a:gd name="T33" fmla="*/ 1104 h 13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59" h="1375" extrusionOk="0">
                  <a:moveTo>
                    <a:pt x="619" y="464"/>
                  </a:moveTo>
                  <a:lnTo>
                    <a:pt x="972" y="818"/>
                  </a:lnTo>
                  <a:lnTo>
                    <a:pt x="876" y="914"/>
                  </a:lnTo>
                  <a:cubicBezTo>
                    <a:pt x="827" y="963"/>
                    <a:pt x="765" y="990"/>
                    <a:pt x="699" y="990"/>
                  </a:cubicBezTo>
                  <a:cubicBezTo>
                    <a:pt x="633" y="990"/>
                    <a:pt x="570" y="963"/>
                    <a:pt x="521" y="914"/>
                  </a:cubicBezTo>
                  <a:cubicBezTo>
                    <a:pt x="425" y="818"/>
                    <a:pt x="425" y="659"/>
                    <a:pt x="521" y="561"/>
                  </a:cubicBezTo>
                  <a:lnTo>
                    <a:pt x="619" y="464"/>
                  </a:lnTo>
                  <a:close/>
                  <a:moveTo>
                    <a:pt x="619" y="1"/>
                  </a:moveTo>
                  <a:cubicBezTo>
                    <a:pt x="570" y="1"/>
                    <a:pt x="521" y="18"/>
                    <a:pt x="482" y="58"/>
                  </a:cubicBezTo>
                  <a:lnTo>
                    <a:pt x="248" y="292"/>
                  </a:lnTo>
                  <a:cubicBezTo>
                    <a:pt x="1" y="539"/>
                    <a:pt x="1" y="941"/>
                    <a:pt x="248" y="1189"/>
                  </a:cubicBezTo>
                  <a:cubicBezTo>
                    <a:pt x="368" y="1308"/>
                    <a:pt x="531" y="1374"/>
                    <a:pt x="699" y="1374"/>
                  </a:cubicBezTo>
                  <a:cubicBezTo>
                    <a:pt x="866" y="1374"/>
                    <a:pt x="1025" y="1308"/>
                    <a:pt x="1145" y="1189"/>
                  </a:cubicBezTo>
                  <a:lnTo>
                    <a:pt x="1383" y="955"/>
                  </a:lnTo>
                  <a:cubicBezTo>
                    <a:pt x="1459" y="879"/>
                    <a:pt x="1459" y="755"/>
                    <a:pt x="1383" y="680"/>
                  </a:cubicBezTo>
                  <a:lnTo>
                    <a:pt x="756" y="58"/>
                  </a:lnTo>
                  <a:cubicBezTo>
                    <a:pt x="721" y="18"/>
                    <a:pt x="672" y="1"/>
                    <a:pt x="619" y="1"/>
                  </a:cubicBezTo>
                  <a:close/>
                </a:path>
              </a:pathLst>
            </a:custGeom>
            <a:solidFill>
              <a:srgbClr val="5337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  <p:grpSp>
        <p:nvGrpSpPr>
          <p:cNvPr id="65548" name="Google Shape;3599;p54"/>
          <p:cNvGrpSpPr>
            <a:grpSpLocks/>
          </p:cNvGrpSpPr>
          <p:nvPr/>
        </p:nvGrpSpPr>
        <p:grpSpPr bwMode="auto">
          <a:xfrm>
            <a:off x="3700464" y="4644390"/>
            <a:ext cx="930275" cy="988696"/>
            <a:chOff x="692480" y="2359835"/>
            <a:chExt cx="477689" cy="423831"/>
          </a:xfrm>
        </p:grpSpPr>
        <p:sp>
          <p:nvSpPr>
            <p:cNvPr id="142" name="Google Shape;3600;p54"/>
            <p:cNvSpPr/>
            <p:nvPr/>
          </p:nvSpPr>
          <p:spPr>
            <a:xfrm>
              <a:off x="692480" y="2359835"/>
              <a:ext cx="477689" cy="423831"/>
            </a:xfrm>
            <a:custGeom>
              <a:avLst/>
              <a:gdLst/>
              <a:ahLst/>
              <a:cxnLst/>
              <a:rect l="l" t="t" r="r" b="b"/>
              <a:pathLst>
                <a:path w="10120" h="8979" extrusionOk="0">
                  <a:moveTo>
                    <a:pt x="1724" y="1"/>
                  </a:moveTo>
                  <a:cubicBezTo>
                    <a:pt x="774" y="1"/>
                    <a:pt x="0" y="774"/>
                    <a:pt x="0" y="1722"/>
                  </a:cubicBezTo>
                  <a:lnTo>
                    <a:pt x="0" y="6016"/>
                  </a:lnTo>
                  <a:cubicBezTo>
                    <a:pt x="0" y="6096"/>
                    <a:pt x="11" y="6173"/>
                    <a:pt x="24" y="6250"/>
                  </a:cubicBezTo>
                  <a:cubicBezTo>
                    <a:pt x="11" y="6324"/>
                    <a:pt x="0" y="6401"/>
                    <a:pt x="0" y="6482"/>
                  </a:cubicBezTo>
                  <a:lnTo>
                    <a:pt x="0" y="7258"/>
                  </a:lnTo>
                  <a:cubicBezTo>
                    <a:pt x="0" y="8205"/>
                    <a:pt x="774" y="8979"/>
                    <a:pt x="1724" y="8979"/>
                  </a:cubicBezTo>
                  <a:lnTo>
                    <a:pt x="8399" y="8979"/>
                  </a:lnTo>
                  <a:cubicBezTo>
                    <a:pt x="9347" y="8979"/>
                    <a:pt x="10120" y="8205"/>
                    <a:pt x="10120" y="7258"/>
                  </a:cubicBezTo>
                  <a:lnTo>
                    <a:pt x="10120" y="4072"/>
                  </a:lnTo>
                  <a:cubicBezTo>
                    <a:pt x="10120" y="3991"/>
                    <a:pt x="10113" y="3914"/>
                    <a:pt x="10100" y="3837"/>
                  </a:cubicBezTo>
                  <a:cubicBezTo>
                    <a:pt x="10113" y="3763"/>
                    <a:pt x="10120" y="3686"/>
                    <a:pt x="10120" y="3606"/>
                  </a:cubicBezTo>
                  <a:lnTo>
                    <a:pt x="10120" y="1722"/>
                  </a:lnTo>
                  <a:cubicBezTo>
                    <a:pt x="10120" y="774"/>
                    <a:pt x="9347" y="1"/>
                    <a:pt x="8399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ffectLst>
              <a:outerShdw blurRad="57150" dist="19050" dir="1380000" algn="bl" rotWithShape="0">
                <a:schemeClr val="dk1">
                  <a:alpha val="55000"/>
                </a:schemeClr>
              </a:outerShdw>
            </a:effectLst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3" name="Google Shape;3601;p54"/>
            <p:cNvSpPr/>
            <p:nvPr/>
          </p:nvSpPr>
          <p:spPr>
            <a:xfrm>
              <a:off x="750357" y="2416999"/>
              <a:ext cx="361935" cy="309503"/>
            </a:xfrm>
            <a:custGeom>
              <a:avLst/>
              <a:gdLst/>
              <a:ahLst/>
              <a:cxnLst/>
              <a:rect l="l" t="t" r="r" b="b"/>
              <a:pathLst>
                <a:path w="7683" h="6542" extrusionOk="0">
                  <a:moveTo>
                    <a:pt x="506" y="1"/>
                  </a:moveTo>
                  <a:cubicBezTo>
                    <a:pt x="228" y="1"/>
                    <a:pt x="1" y="225"/>
                    <a:pt x="1" y="503"/>
                  </a:cubicBezTo>
                  <a:lnTo>
                    <a:pt x="1" y="6039"/>
                  </a:lnTo>
                  <a:cubicBezTo>
                    <a:pt x="1" y="6317"/>
                    <a:pt x="228" y="6541"/>
                    <a:pt x="506" y="6541"/>
                  </a:cubicBezTo>
                  <a:lnTo>
                    <a:pt x="7181" y="6541"/>
                  </a:lnTo>
                  <a:cubicBezTo>
                    <a:pt x="7459" y="6541"/>
                    <a:pt x="7683" y="6317"/>
                    <a:pt x="7683" y="6039"/>
                  </a:cubicBezTo>
                  <a:lnTo>
                    <a:pt x="7683" y="503"/>
                  </a:lnTo>
                  <a:cubicBezTo>
                    <a:pt x="7683" y="225"/>
                    <a:pt x="7459" y="1"/>
                    <a:pt x="71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551" name="Google Shape;3602;p54"/>
            <p:cNvSpPr>
              <a:spLocks/>
            </p:cNvSpPr>
            <p:nvPr/>
          </p:nvSpPr>
          <p:spPr bwMode="auto">
            <a:xfrm>
              <a:off x="749973" y="2417375"/>
              <a:ext cx="45739" cy="308799"/>
            </a:xfrm>
            <a:custGeom>
              <a:avLst/>
              <a:gdLst>
                <a:gd name="T0" fmla="*/ 1127379 w 969"/>
                <a:gd name="T1" fmla="*/ 2219 h 6542"/>
                <a:gd name="T2" fmla="*/ 2219 w 969"/>
                <a:gd name="T3" fmla="*/ 1120730 h 6542"/>
                <a:gd name="T4" fmla="*/ 2219 w 969"/>
                <a:gd name="T5" fmla="*/ 13455367 h 6542"/>
                <a:gd name="T6" fmla="*/ 1127379 w 969"/>
                <a:gd name="T7" fmla="*/ 14573878 h 6542"/>
                <a:gd name="T8" fmla="*/ 2156766 w 969"/>
                <a:gd name="T9" fmla="*/ 14573878 h 6542"/>
                <a:gd name="T10" fmla="*/ 1038261 w 969"/>
                <a:gd name="T11" fmla="*/ 13455367 h 6542"/>
                <a:gd name="T12" fmla="*/ 1038261 w 969"/>
                <a:gd name="T13" fmla="*/ 1120730 h 6542"/>
                <a:gd name="T14" fmla="*/ 2156766 w 969"/>
                <a:gd name="T15" fmla="*/ 2219 h 6542"/>
                <a:gd name="T16" fmla="*/ 1127379 w 969"/>
                <a:gd name="T17" fmla="*/ 2219 h 65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9" h="6542" extrusionOk="0">
                  <a:moveTo>
                    <a:pt x="506" y="1"/>
                  </a:moveTo>
                  <a:cubicBezTo>
                    <a:pt x="228" y="1"/>
                    <a:pt x="1" y="225"/>
                    <a:pt x="1" y="503"/>
                  </a:cubicBezTo>
                  <a:lnTo>
                    <a:pt x="1" y="6039"/>
                  </a:lnTo>
                  <a:cubicBezTo>
                    <a:pt x="1" y="6317"/>
                    <a:pt x="228" y="6541"/>
                    <a:pt x="506" y="6541"/>
                  </a:cubicBezTo>
                  <a:lnTo>
                    <a:pt x="968" y="6541"/>
                  </a:lnTo>
                  <a:cubicBezTo>
                    <a:pt x="690" y="6541"/>
                    <a:pt x="466" y="6317"/>
                    <a:pt x="466" y="6039"/>
                  </a:cubicBezTo>
                  <a:lnTo>
                    <a:pt x="466" y="503"/>
                  </a:lnTo>
                  <a:cubicBezTo>
                    <a:pt x="466" y="225"/>
                    <a:pt x="690" y="1"/>
                    <a:pt x="968" y="1"/>
                  </a:cubicBezTo>
                  <a:lnTo>
                    <a:pt x="506" y="1"/>
                  </a:lnTo>
                  <a:close/>
                </a:path>
              </a:pathLst>
            </a:custGeom>
            <a:solidFill>
              <a:srgbClr val="191919">
                <a:alpha val="1058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52" name="Google Shape;3603;p54"/>
            <p:cNvSpPr>
              <a:spLocks/>
            </p:cNvSpPr>
            <p:nvPr/>
          </p:nvSpPr>
          <p:spPr bwMode="auto">
            <a:xfrm>
              <a:off x="791558" y="2573143"/>
              <a:ext cx="40028" cy="153031"/>
            </a:xfrm>
            <a:custGeom>
              <a:avLst/>
              <a:gdLst>
                <a:gd name="T0" fmla="*/ 597116 w 848"/>
                <a:gd name="T1" fmla="*/ 2219 h 3242"/>
                <a:gd name="T2" fmla="*/ 0 w 848"/>
                <a:gd name="T3" fmla="*/ 597114 h 3242"/>
                <a:gd name="T4" fmla="*/ 0 w 848"/>
                <a:gd name="T5" fmla="*/ 7221251 h 3242"/>
                <a:gd name="T6" fmla="*/ 1887216 w 848"/>
                <a:gd name="T7" fmla="*/ 7221251 h 3242"/>
                <a:gd name="T8" fmla="*/ 1887216 w 848"/>
                <a:gd name="T9" fmla="*/ 2219 h 3242"/>
                <a:gd name="T10" fmla="*/ 597116 w 848"/>
                <a:gd name="T11" fmla="*/ 2219 h 3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48" h="3242" extrusionOk="0">
                  <a:moveTo>
                    <a:pt x="268" y="1"/>
                  </a:moveTo>
                  <a:cubicBezTo>
                    <a:pt x="121" y="1"/>
                    <a:pt x="0" y="121"/>
                    <a:pt x="0" y="268"/>
                  </a:cubicBezTo>
                  <a:lnTo>
                    <a:pt x="0" y="3241"/>
                  </a:lnTo>
                  <a:lnTo>
                    <a:pt x="847" y="3241"/>
                  </a:lnTo>
                  <a:lnTo>
                    <a:pt x="847" y="1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53" name="Google Shape;3604;p54"/>
            <p:cNvSpPr>
              <a:spLocks/>
            </p:cNvSpPr>
            <p:nvPr/>
          </p:nvSpPr>
          <p:spPr bwMode="auto">
            <a:xfrm>
              <a:off x="831539" y="2573143"/>
              <a:ext cx="40028" cy="153031"/>
            </a:xfrm>
            <a:custGeom>
              <a:avLst/>
              <a:gdLst>
                <a:gd name="T0" fmla="*/ 0 w 848"/>
                <a:gd name="T1" fmla="*/ 2219 h 3242"/>
                <a:gd name="T2" fmla="*/ 0 w 848"/>
                <a:gd name="T3" fmla="*/ 7221251 h 3242"/>
                <a:gd name="T4" fmla="*/ 1887216 w 848"/>
                <a:gd name="T5" fmla="*/ 7221251 h 3242"/>
                <a:gd name="T6" fmla="*/ 1887216 w 848"/>
                <a:gd name="T7" fmla="*/ 2219 h 3242"/>
                <a:gd name="T8" fmla="*/ 0 w 848"/>
                <a:gd name="T9" fmla="*/ 2219 h 3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3242" extrusionOk="0">
                  <a:moveTo>
                    <a:pt x="0" y="1"/>
                  </a:moveTo>
                  <a:lnTo>
                    <a:pt x="0" y="3241"/>
                  </a:lnTo>
                  <a:lnTo>
                    <a:pt x="847" y="3241"/>
                  </a:lnTo>
                  <a:lnTo>
                    <a:pt x="84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54" name="Google Shape;3605;p54"/>
            <p:cNvSpPr>
              <a:spLocks/>
            </p:cNvSpPr>
            <p:nvPr/>
          </p:nvSpPr>
          <p:spPr bwMode="auto">
            <a:xfrm>
              <a:off x="871519" y="2573143"/>
              <a:ext cx="39839" cy="153031"/>
            </a:xfrm>
            <a:custGeom>
              <a:avLst/>
              <a:gdLst>
                <a:gd name="T0" fmla="*/ 0 w 844"/>
                <a:gd name="T1" fmla="*/ 2219 h 3242"/>
                <a:gd name="T2" fmla="*/ 0 w 844"/>
                <a:gd name="T3" fmla="*/ 7221251 h 3242"/>
                <a:gd name="T4" fmla="*/ 1880505 w 844"/>
                <a:gd name="T5" fmla="*/ 7221251 h 3242"/>
                <a:gd name="T6" fmla="*/ 1880505 w 844"/>
                <a:gd name="T7" fmla="*/ 2219 h 3242"/>
                <a:gd name="T8" fmla="*/ 0 w 844"/>
                <a:gd name="T9" fmla="*/ 2219 h 3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4" h="3242" extrusionOk="0">
                  <a:moveTo>
                    <a:pt x="0" y="1"/>
                  </a:moveTo>
                  <a:lnTo>
                    <a:pt x="0" y="3241"/>
                  </a:lnTo>
                  <a:lnTo>
                    <a:pt x="844" y="3241"/>
                  </a:lnTo>
                  <a:lnTo>
                    <a:pt x="84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55" name="Google Shape;3606;p54"/>
            <p:cNvSpPr>
              <a:spLocks/>
            </p:cNvSpPr>
            <p:nvPr/>
          </p:nvSpPr>
          <p:spPr bwMode="auto">
            <a:xfrm>
              <a:off x="911311" y="2573143"/>
              <a:ext cx="40028" cy="153031"/>
            </a:xfrm>
            <a:custGeom>
              <a:avLst/>
              <a:gdLst>
                <a:gd name="T0" fmla="*/ 2219 w 848"/>
                <a:gd name="T1" fmla="*/ 2219 h 3242"/>
                <a:gd name="T2" fmla="*/ 2219 w 848"/>
                <a:gd name="T3" fmla="*/ 7221251 h 3242"/>
                <a:gd name="T4" fmla="*/ 1887216 w 848"/>
                <a:gd name="T5" fmla="*/ 7221251 h 3242"/>
                <a:gd name="T6" fmla="*/ 1887216 w 848"/>
                <a:gd name="T7" fmla="*/ 2219 h 3242"/>
                <a:gd name="T8" fmla="*/ 2219 w 848"/>
                <a:gd name="T9" fmla="*/ 2219 h 3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3242" extrusionOk="0">
                  <a:moveTo>
                    <a:pt x="1" y="1"/>
                  </a:moveTo>
                  <a:lnTo>
                    <a:pt x="1" y="3241"/>
                  </a:lnTo>
                  <a:lnTo>
                    <a:pt x="847" y="3241"/>
                  </a:lnTo>
                  <a:lnTo>
                    <a:pt x="84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56" name="Google Shape;3607;p54"/>
            <p:cNvSpPr>
              <a:spLocks/>
            </p:cNvSpPr>
            <p:nvPr/>
          </p:nvSpPr>
          <p:spPr bwMode="auto">
            <a:xfrm>
              <a:off x="951291" y="2573143"/>
              <a:ext cx="40028" cy="153031"/>
            </a:xfrm>
            <a:custGeom>
              <a:avLst/>
              <a:gdLst>
                <a:gd name="T0" fmla="*/ 0 w 848"/>
                <a:gd name="T1" fmla="*/ 2219 h 3242"/>
                <a:gd name="T2" fmla="*/ 0 w 848"/>
                <a:gd name="T3" fmla="*/ 7221251 h 3242"/>
                <a:gd name="T4" fmla="*/ 1887216 w 848"/>
                <a:gd name="T5" fmla="*/ 7221251 h 3242"/>
                <a:gd name="T6" fmla="*/ 1887216 w 848"/>
                <a:gd name="T7" fmla="*/ 2219 h 3242"/>
                <a:gd name="T8" fmla="*/ 0 w 848"/>
                <a:gd name="T9" fmla="*/ 2219 h 3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3242" extrusionOk="0">
                  <a:moveTo>
                    <a:pt x="0" y="1"/>
                  </a:moveTo>
                  <a:lnTo>
                    <a:pt x="0" y="3241"/>
                  </a:lnTo>
                  <a:lnTo>
                    <a:pt x="847" y="3241"/>
                  </a:lnTo>
                  <a:lnTo>
                    <a:pt x="84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57" name="Google Shape;3608;p54"/>
            <p:cNvSpPr>
              <a:spLocks/>
            </p:cNvSpPr>
            <p:nvPr/>
          </p:nvSpPr>
          <p:spPr bwMode="auto">
            <a:xfrm>
              <a:off x="991272" y="2573143"/>
              <a:ext cx="40028" cy="153031"/>
            </a:xfrm>
            <a:custGeom>
              <a:avLst/>
              <a:gdLst>
                <a:gd name="T0" fmla="*/ 0 w 848"/>
                <a:gd name="T1" fmla="*/ 2219 h 3242"/>
                <a:gd name="T2" fmla="*/ 0 w 848"/>
                <a:gd name="T3" fmla="*/ 7221251 h 3242"/>
                <a:gd name="T4" fmla="*/ 1889435 w 848"/>
                <a:gd name="T5" fmla="*/ 7221251 h 3242"/>
                <a:gd name="T6" fmla="*/ 1889435 w 848"/>
                <a:gd name="T7" fmla="*/ 2219 h 3242"/>
                <a:gd name="T8" fmla="*/ 0 w 848"/>
                <a:gd name="T9" fmla="*/ 2219 h 3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3242" extrusionOk="0">
                  <a:moveTo>
                    <a:pt x="0" y="1"/>
                  </a:moveTo>
                  <a:lnTo>
                    <a:pt x="0" y="3241"/>
                  </a:lnTo>
                  <a:lnTo>
                    <a:pt x="848" y="3241"/>
                  </a:lnTo>
                  <a:lnTo>
                    <a:pt x="8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58" name="Google Shape;3609;p54"/>
            <p:cNvSpPr>
              <a:spLocks/>
            </p:cNvSpPr>
            <p:nvPr/>
          </p:nvSpPr>
          <p:spPr bwMode="auto">
            <a:xfrm>
              <a:off x="1031252" y="2573143"/>
              <a:ext cx="40028" cy="153031"/>
            </a:xfrm>
            <a:custGeom>
              <a:avLst/>
              <a:gdLst>
                <a:gd name="T0" fmla="*/ 2219 w 848"/>
                <a:gd name="T1" fmla="*/ 2219 h 3242"/>
                <a:gd name="T2" fmla="*/ 2219 w 848"/>
                <a:gd name="T3" fmla="*/ 7221251 h 3242"/>
                <a:gd name="T4" fmla="*/ 1887216 w 848"/>
                <a:gd name="T5" fmla="*/ 7221251 h 3242"/>
                <a:gd name="T6" fmla="*/ 1887216 w 848"/>
                <a:gd name="T7" fmla="*/ 597114 h 3242"/>
                <a:gd name="T8" fmla="*/ 1290053 w 848"/>
                <a:gd name="T9" fmla="*/ 2219 h 3242"/>
                <a:gd name="T10" fmla="*/ 2219 w 848"/>
                <a:gd name="T11" fmla="*/ 2219 h 3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48" h="3242" extrusionOk="0">
                  <a:moveTo>
                    <a:pt x="1" y="1"/>
                  </a:moveTo>
                  <a:lnTo>
                    <a:pt x="1" y="3241"/>
                  </a:lnTo>
                  <a:lnTo>
                    <a:pt x="847" y="3241"/>
                  </a:lnTo>
                  <a:lnTo>
                    <a:pt x="847" y="268"/>
                  </a:lnTo>
                  <a:cubicBezTo>
                    <a:pt x="847" y="121"/>
                    <a:pt x="727" y="1"/>
                    <a:pt x="579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59" name="Google Shape;3610;p54"/>
            <p:cNvSpPr>
              <a:spLocks/>
            </p:cNvSpPr>
            <p:nvPr/>
          </p:nvSpPr>
          <p:spPr bwMode="auto">
            <a:xfrm>
              <a:off x="775462" y="2441070"/>
              <a:ext cx="81849" cy="81896"/>
            </a:xfrm>
            <a:custGeom>
              <a:avLst/>
              <a:gdLst>
                <a:gd name="T0" fmla="*/ 1931759 w 1734"/>
                <a:gd name="T1" fmla="*/ 2219 h 1735"/>
                <a:gd name="T2" fmla="*/ 0 w 1734"/>
                <a:gd name="T3" fmla="*/ 1933973 h 1735"/>
                <a:gd name="T4" fmla="*/ 1931759 w 1734"/>
                <a:gd name="T5" fmla="*/ 3863462 h 1735"/>
                <a:gd name="T6" fmla="*/ 3863471 w 1734"/>
                <a:gd name="T7" fmla="*/ 1933973 h 1735"/>
                <a:gd name="T8" fmla="*/ 1931759 w 1734"/>
                <a:gd name="T9" fmla="*/ 2219 h 17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4" h="1735" extrusionOk="0">
                  <a:moveTo>
                    <a:pt x="867" y="1"/>
                  </a:moveTo>
                  <a:cubicBezTo>
                    <a:pt x="388" y="1"/>
                    <a:pt x="0" y="389"/>
                    <a:pt x="0" y="868"/>
                  </a:cubicBezTo>
                  <a:cubicBezTo>
                    <a:pt x="0" y="1346"/>
                    <a:pt x="388" y="1734"/>
                    <a:pt x="867" y="1734"/>
                  </a:cubicBezTo>
                  <a:cubicBezTo>
                    <a:pt x="1346" y="1734"/>
                    <a:pt x="1734" y="1346"/>
                    <a:pt x="1734" y="868"/>
                  </a:cubicBezTo>
                  <a:cubicBezTo>
                    <a:pt x="1734" y="389"/>
                    <a:pt x="1346" y="1"/>
                    <a:pt x="867" y="1"/>
                  </a:cubicBezTo>
                  <a:close/>
                </a:path>
              </a:pathLst>
            </a:custGeom>
            <a:solidFill>
              <a:srgbClr val="BDE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60" name="Google Shape;3611;p54"/>
            <p:cNvSpPr>
              <a:spLocks/>
            </p:cNvSpPr>
            <p:nvPr/>
          </p:nvSpPr>
          <p:spPr bwMode="auto">
            <a:xfrm>
              <a:off x="799583" y="2465380"/>
              <a:ext cx="33561" cy="33372"/>
            </a:xfrm>
            <a:custGeom>
              <a:avLst/>
              <a:gdLst>
                <a:gd name="T0" fmla="*/ 793191 w 711"/>
                <a:gd name="T1" fmla="*/ 2219 h 707"/>
                <a:gd name="T2" fmla="*/ 2219 w 711"/>
                <a:gd name="T3" fmla="*/ 786484 h 707"/>
                <a:gd name="T4" fmla="*/ 793191 w 711"/>
                <a:gd name="T5" fmla="*/ 1575234 h 707"/>
                <a:gd name="T6" fmla="*/ 1584164 w 711"/>
                <a:gd name="T7" fmla="*/ 786484 h 707"/>
                <a:gd name="T8" fmla="*/ 793191 w 711"/>
                <a:gd name="T9" fmla="*/ 2219 h 7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1" h="707" extrusionOk="0">
                  <a:moveTo>
                    <a:pt x="356" y="1"/>
                  </a:moveTo>
                  <a:cubicBezTo>
                    <a:pt x="161" y="1"/>
                    <a:pt x="1" y="158"/>
                    <a:pt x="1" y="353"/>
                  </a:cubicBezTo>
                  <a:cubicBezTo>
                    <a:pt x="1" y="550"/>
                    <a:pt x="161" y="707"/>
                    <a:pt x="356" y="707"/>
                  </a:cubicBezTo>
                  <a:cubicBezTo>
                    <a:pt x="554" y="707"/>
                    <a:pt x="711" y="550"/>
                    <a:pt x="711" y="353"/>
                  </a:cubicBezTo>
                  <a:cubicBezTo>
                    <a:pt x="711" y="158"/>
                    <a:pt x="554" y="1"/>
                    <a:pt x="35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61" name="Google Shape;3612;p54"/>
            <p:cNvSpPr>
              <a:spLocks/>
            </p:cNvSpPr>
            <p:nvPr/>
          </p:nvSpPr>
          <p:spPr bwMode="auto">
            <a:xfrm>
              <a:off x="1005480" y="2441070"/>
              <a:ext cx="81755" cy="81896"/>
            </a:xfrm>
            <a:custGeom>
              <a:avLst/>
              <a:gdLst>
                <a:gd name="T0" fmla="*/ 1925066 w 1732"/>
                <a:gd name="T1" fmla="*/ 2219 h 1735"/>
                <a:gd name="T2" fmla="*/ 0 w 1732"/>
                <a:gd name="T3" fmla="*/ 1933973 h 1735"/>
                <a:gd name="T4" fmla="*/ 1925066 w 1732"/>
                <a:gd name="T5" fmla="*/ 3863462 h 1735"/>
                <a:gd name="T6" fmla="*/ 3859053 w 1732"/>
                <a:gd name="T7" fmla="*/ 1933973 h 1735"/>
                <a:gd name="T8" fmla="*/ 1925066 w 1732"/>
                <a:gd name="T9" fmla="*/ 2219 h 17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2" h="1735" extrusionOk="0">
                  <a:moveTo>
                    <a:pt x="864" y="1"/>
                  </a:moveTo>
                  <a:cubicBezTo>
                    <a:pt x="386" y="1"/>
                    <a:pt x="0" y="389"/>
                    <a:pt x="0" y="868"/>
                  </a:cubicBezTo>
                  <a:cubicBezTo>
                    <a:pt x="0" y="1346"/>
                    <a:pt x="386" y="1734"/>
                    <a:pt x="864" y="1734"/>
                  </a:cubicBezTo>
                  <a:cubicBezTo>
                    <a:pt x="1343" y="1734"/>
                    <a:pt x="1732" y="1346"/>
                    <a:pt x="1732" y="868"/>
                  </a:cubicBezTo>
                  <a:cubicBezTo>
                    <a:pt x="1732" y="389"/>
                    <a:pt x="1343" y="1"/>
                    <a:pt x="864" y="1"/>
                  </a:cubicBezTo>
                  <a:close/>
                </a:path>
              </a:pathLst>
            </a:custGeom>
            <a:solidFill>
              <a:srgbClr val="BDE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62" name="Google Shape;3613;p54"/>
            <p:cNvSpPr>
              <a:spLocks/>
            </p:cNvSpPr>
            <p:nvPr/>
          </p:nvSpPr>
          <p:spPr bwMode="auto">
            <a:xfrm>
              <a:off x="1029647" y="2465380"/>
              <a:ext cx="33419" cy="33372"/>
            </a:xfrm>
            <a:custGeom>
              <a:avLst/>
              <a:gdLst>
                <a:gd name="T0" fmla="*/ 784261 w 708"/>
                <a:gd name="T1" fmla="*/ 2219 h 707"/>
                <a:gd name="T2" fmla="*/ 2218 w 708"/>
                <a:gd name="T3" fmla="*/ 786484 h 707"/>
                <a:gd name="T4" fmla="*/ 784261 w 708"/>
                <a:gd name="T5" fmla="*/ 1575234 h 707"/>
                <a:gd name="T6" fmla="*/ 1575224 w 708"/>
                <a:gd name="T7" fmla="*/ 786484 h 707"/>
                <a:gd name="T8" fmla="*/ 784261 w 708"/>
                <a:gd name="T9" fmla="*/ 2219 h 7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8" h="707" extrusionOk="0">
                  <a:moveTo>
                    <a:pt x="352" y="1"/>
                  </a:moveTo>
                  <a:cubicBezTo>
                    <a:pt x="158" y="1"/>
                    <a:pt x="1" y="158"/>
                    <a:pt x="1" y="353"/>
                  </a:cubicBezTo>
                  <a:cubicBezTo>
                    <a:pt x="1" y="550"/>
                    <a:pt x="158" y="707"/>
                    <a:pt x="352" y="707"/>
                  </a:cubicBezTo>
                  <a:cubicBezTo>
                    <a:pt x="550" y="707"/>
                    <a:pt x="707" y="550"/>
                    <a:pt x="707" y="353"/>
                  </a:cubicBezTo>
                  <a:cubicBezTo>
                    <a:pt x="707" y="158"/>
                    <a:pt x="550" y="1"/>
                    <a:pt x="352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56" name="Google Shape;3614;p54"/>
            <p:cNvSpPr/>
            <p:nvPr/>
          </p:nvSpPr>
          <p:spPr>
            <a:xfrm>
              <a:off x="855514" y="2525611"/>
              <a:ext cx="35867" cy="24499"/>
            </a:xfrm>
            <a:custGeom>
              <a:avLst/>
              <a:gdLst/>
              <a:ahLst/>
              <a:cxnLst/>
              <a:rect l="l" t="t" r="r" b="b"/>
              <a:pathLst>
                <a:path w="757" h="526" extrusionOk="0">
                  <a:moveTo>
                    <a:pt x="153" y="0"/>
                  </a:moveTo>
                  <a:cubicBezTo>
                    <a:pt x="70" y="0"/>
                    <a:pt x="0" y="67"/>
                    <a:pt x="0" y="151"/>
                  </a:cubicBezTo>
                  <a:lnTo>
                    <a:pt x="0" y="371"/>
                  </a:lnTo>
                  <a:cubicBezTo>
                    <a:pt x="0" y="455"/>
                    <a:pt x="70" y="526"/>
                    <a:pt x="153" y="526"/>
                  </a:cubicBezTo>
                  <a:lnTo>
                    <a:pt x="603" y="526"/>
                  </a:lnTo>
                  <a:cubicBezTo>
                    <a:pt x="689" y="526"/>
                    <a:pt x="756" y="455"/>
                    <a:pt x="756" y="371"/>
                  </a:cubicBezTo>
                  <a:lnTo>
                    <a:pt x="756" y="151"/>
                  </a:lnTo>
                  <a:cubicBezTo>
                    <a:pt x="756" y="67"/>
                    <a:pt x="689" y="0"/>
                    <a:pt x="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7" name="Google Shape;3615;p54"/>
            <p:cNvSpPr/>
            <p:nvPr/>
          </p:nvSpPr>
          <p:spPr>
            <a:xfrm>
              <a:off x="913391" y="2525611"/>
              <a:ext cx="35867" cy="24499"/>
            </a:xfrm>
            <a:custGeom>
              <a:avLst/>
              <a:gdLst/>
              <a:ahLst/>
              <a:cxnLst/>
              <a:rect l="l" t="t" r="r" b="b"/>
              <a:pathLst>
                <a:path w="757" h="526" extrusionOk="0">
                  <a:moveTo>
                    <a:pt x="154" y="0"/>
                  </a:moveTo>
                  <a:cubicBezTo>
                    <a:pt x="68" y="0"/>
                    <a:pt x="0" y="67"/>
                    <a:pt x="0" y="151"/>
                  </a:cubicBezTo>
                  <a:lnTo>
                    <a:pt x="0" y="371"/>
                  </a:lnTo>
                  <a:cubicBezTo>
                    <a:pt x="0" y="455"/>
                    <a:pt x="68" y="526"/>
                    <a:pt x="154" y="526"/>
                  </a:cubicBezTo>
                  <a:lnTo>
                    <a:pt x="603" y="526"/>
                  </a:lnTo>
                  <a:cubicBezTo>
                    <a:pt x="687" y="526"/>
                    <a:pt x="757" y="455"/>
                    <a:pt x="757" y="371"/>
                  </a:cubicBezTo>
                  <a:lnTo>
                    <a:pt x="757" y="151"/>
                  </a:lnTo>
                  <a:cubicBezTo>
                    <a:pt x="757" y="67"/>
                    <a:pt x="687" y="0"/>
                    <a:pt x="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8" name="Google Shape;3616;p54"/>
            <p:cNvSpPr/>
            <p:nvPr/>
          </p:nvSpPr>
          <p:spPr>
            <a:xfrm>
              <a:off x="971268" y="2525611"/>
              <a:ext cx="35867" cy="24499"/>
            </a:xfrm>
            <a:custGeom>
              <a:avLst/>
              <a:gdLst/>
              <a:ahLst/>
              <a:cxnLst/>
              <a:rect l="l" t="t" r="r" b="b"/>
              <a:pathLst>
                <a:path w="754" h="526" extrusionOk="0">
                  <a:moveTo>
                    <a:pt x="151" y="0"/>
                  </a:moveTo>
                  <a:cubicBezTo>
                    <a:pt x="68" y="0"/>
                    <a:pt x="0" y="67"/>
                    <a:pt x="0" y="151"/>
                  </a:cubicBezTo>
                  <a:lnTo>
                    <a:pt x="0" y="371"/>
                  </a:lnTo>
                  <a:cubicBezTo>
                    <a:pt x="0" y="455"/>
                    <a:pt x="68" y="526"/>
                    <a:pt x="151" y="526"/>
                  </a:cubicBezTo>
                  <a:lnTo>
                    <a:pt x="603" y="526"/>
                  </a:lnTo>
                  <a:cubicBezTo>
                    <a:pt x="686" y="526"/>
                    <a:pt x="754" y="455"/>
                    <a:pt x="754" y="371"/>
                  </a:cubicBezTo>
                  <a:lnTo>
                    <a:pt x="754" y="151"/>
                  </a:lnTo>
                  <a:cubicBezTo>
                    <a:pt x="754" y="67"/>
                    <a:pt x="686" y="0"/>
                    <a:pt x="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5566" name="Google Shape;3617;p54"/>
            <p:cNvSpPr>
              <a:spLocks/>
            </p:cNvSpPr>
            <p:nvPr/>
          </p:nvSpPr>
          <p:spPr bwMode="auto">
            <a:xfrm>
              <a:off x="744592" y="2546473"/>
              <a:ext cx="373608" cy="185081"/>
            </a:xfrm>
            <a:custGeom>
              <a:avLst/>
              <a:gdLst>
                <a:gd name="T0" fmla="*/ 3522583 w 7915"/>
                <a:gd name="T1" fmla="*/ 5594676 h 3921"/>
                <a:gd name="T2" fmla="*/ 3843419 w 7915"/>
                <a:gd name="T3" fmla="*/ 5839799 h 3921"/>
                <a:gd name="T4" fmla="*/ 2470958 w 7915"/>
                <a:gd name="T5" fmla="*/ 8219371 h 3921"/>
                <a:gd name="T6" fmla="*/ 2814073 w 7915"/>
                <a:gd name="T7" fmla="*/ 1521761 h 3921"/>
                <a:gd name="T8" fmla="*/ 5403084 w 7915"/>
                <a:gd name="T9" fmla="*/ 1521761 h 3921"/>
                <a:gd name="T10" fmla="*/ 5648160 w 7915"/>
                <a:gd name="T11" fmla="*/ 5839799 h 3921"/>
                <a:gd name="T12" fmla="*/ 5730623 w 7915"/>
                <a:gd name="T13" fmla="*/ 8219371 h 3921"/>
                <a:gd name="T14" fmla="*/ 4358115 w 7915"/>
                <a:gd name="T15" fmla="*/ 5839799 h 3921"/>
                <a:gd name="T16" fmla="*/ 4685653 w 7915"/>
                <a:gd name="T17" fmla="*/ 5594676 h 3921"/>
                <a:gd name="T18" fmla="*/ 5403084 w 7915"/>
                <a:gd name="T19" fmla="*/ 1521761 h 3921"/>
                <a:gd name="T20" fmla="*/ 7615561 w 7915"/>
                <a:gd name="T21" fmla="*/ 8219371 h 3921"/>
                <a:gd name="T22" fmla="*/ 6245319 w 7915"/>
                <a:gd name="T23" fmla="*/ 5839799 h 3921"/>
                <a:gd name="T24" fmla="*/ 6572810 w 7915"/>
                <a:gd name="T25" fmla="*/ 5594676 h 3921"/>
                <a:gd name="T26" fmla="*/ 7615561 w 7915"/>
                <a:gd name="T27" fmla="*/ 1521761 h 3921"/>
                <a:gd name="T28" fmla="*/ 9175227 w 7915"/>
                <a:gd name="T29" fmla="*/ 5594676 h 3921"/>
                <a:gd name="T30" fmla="*/ 9504984 w 7915"/>
                <a:gd name="T31" fmla="*/ 5839799 h 3921"/>
                <a:gd name="T32" fmla="*/ 8132476 w 7915"/>
                <a:gd name="T33" fmla="*/ 8219371 h 3921"/>
                <a:gd name="T34" fmla="*/ 9175227 w 7915"/>
                <a:gd name="T35" fmla="*/ 1521761 h 3921"/>
                <a:gd name="T36" fmla="*/ 11062431 w 7915"/>
                <a:gd name="T37" fmla="*/ 5594676 h 3921"/>
                <a:gd name="T38" fmla="*/ 11385485 w 7915"/>
                <a:gd name="T39" fmla="*/ 5839799 h 3921"/>
                <a:gd name="T40" fmla="*/ 10019680 w 7915"/>
                <a:gd name="T41" fmla="*/ 8219371 h 3921"/>
                <a:gd name="T42" fmla="*/ 10093175 w 7915"/>
                <a:gd name="T43" fmla="*/ 5839799 h 3921"/>
                <a:gd name="T44" fmla="*/ 10338297 w 7915"/>
                <a:gd name="T45" fmla="*/ 1521761 h 3921"/>
                <a:gd name="T46" fmla="*/ 12951807 w 7915"/>
                <a:gd name="T47" fmla="*/ 1521761 h 3921"/>
                <a:gd name="T48" fmla="*/ 13196930 w 7915"/>
                <a:gd name="T49" fmla="*/ 5839799 h 3921"/>
                <a:gd name="T50" fmla="*/ 13270424 w 7915"/>
                <a:gd name="T51" fmla="*/ 8219371 h 3921"/>
                <a:gd name="T52" fmla="*/ 11904619 w 7915"/>
                <a:gd name="T53" fmla="*/ 5839799 h 3921"/>
                <a:gd name="T54" fmla="*/ 12225454 w 7915"/>
                <a:gd name="T55" fmla="*/ 5594676 h 3921"/>
                <a:gd name="T56" fmla="*/ 12951807 w 7915"/>
                <a:gd name="T57" fmla="*/ 1521761 h 3921"/>
                <a:gd name="T58" fmla="*/ 15157628 w 7915"/>
                <a:gd name="T59" fmla="*/ 1856002 h 3921"/>
                <a:gd name="T60" fmla="*/ 13791823 w 7915"/>
                <a:gd name="T61" fmla="*/ 8219371 h 3921"/>
                <a:gd name="T62" fmla="*/ 13867583 w 7915"/>
                <a:gd name="T63" fmla="*/ 5839799 h 3921"/>
                <a:gd name="T64" fmla="*/ 14114877 w 7915"/>
                <a:gd name="T65" fmla="*/ 1521761 h 3921"/>
                <a:gd name="T66" fmla="*/ 17372324 w 7915"/>
                <a:gd name="T67" fmla="*/ 0 h 3921"/>
                <a:gd name="T68" fmla="*/ 17120545 w 7915"/>
                <a:gd name="T69" fmla="*/ 7361560 h 3921"/>
                <a:gd name="T70" fmla="*/ 15672325 w 7915"/>
                <a:gd name="T71" fmla="*/ 8219371 h 3921"/>
                <a:gd name="T72" fmla="*/ 14821169 w 7915"/>
                <a:gd name="T73" fmla="*/ 1007113 h 3921"/>
                <a:gd name="T74" fmla="*/ 1956262 w 7915"/>
                <a:gd name="T75" fmla="*/ 1856002 h 3921"/>
                <a:gd name="T76" fmla="*/ 1381429 w 7915"/>
                <a:gd name="T77" fmla="*/ 8219371 h 3921"/>
                <a:gd name="T78" fmla="*/ 516915 w 7915"/>
                <a:gd name="T79" fmla="*/ 5632580 h 3921"/>
                <a:gd name="T80" fmla="*/ 2219 w 7915"/>
                <a:gd name="T81" fmla="*/ 5632580 h 3921"/>
                <a:gd name="T82" fmla="*/ 1381429 w 7915"/>
                <a:gd name="T83" fmla="*/ 8734067 h 3921"/>
                <a:gd name="T84" fmla="*/ 17633023 w 7915"/>
                <a:gd name="T85" fmla="*/ 7361560 h 3921"/>
                <a:gd name="T86" fmla="*/ 17372324 w 7915"/>
                <a:gd name="T87" fmla="*/ 0 h 392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7915" h="3921" extrusionOk="0">
                  <a:moveTo>
                    <a:pt x="1581" y="683"/>
                  </a:moveTo>
                  <a:lnTo>
                    <a:pt x="1581" y="2511"/>
                  </a:lnTo>
                  <a:cubicBezTo>
                    <a:pt x="1581" y="2571"/>
                    <a:pt x="1628" y="2621"/>
                    <a:pt x="1691" y="2621"/>
                  </a:cubicBezTo>
                  <a:lnTo>
                    <a:pt x="1725" y="2621"/>
                  </a:lnTo>
                  <a:lnTo>
                    <a:pt x="1725" y="3689"/>
                  </a:lnTo>
                  <a:lnTo>
                    <a:pt x="1109" y="3689"/>
                  </a:lnTo>
                  <a:lnTo>
                    <a:pt x="1109" y="833"/>
                  </a:lnTo>
                  <a:cubicBezTo>
                    <a:pt x="1109" y="750"/>
                    <a:pt x="1179" y="683"/>
                    <a:pt x="1263" y="683"/>
                  </a:cubicBezTo>
                  <a:lnTo>
                    <a:pt x="1581" y="683"/>
                  </a:lnTo>
                  <a:close/>
                  <a:moveTo>
                    <a:pt x="2425" y="683"/>
                  </a:moveTo>
                  <a:lnTo>
                    <a:pt x="2425" y="2511"/>
                  </a:lnTo>
                  <a:cubicBezTo>
                    <a:pt x="2425" y="2571"/>
                    <a:pt x="2475" y="2621"/>
                    <a:pt x="2535" y="2621"/>
                  </a:cubicBezTo>
                  <a:lnTo>
                    <a:pt x="2572" y="2621"/>
                  </a:lnTo>
                  <a:lnTo>
                    <a:pt x="2572" y="3689"/>
                  </a:lnTo>
                  <a:lnTo>
                    <a:pt x="1956" y="3689"/>
                  </a:lnTo>
                  <a:lnTo>
                    <a:pt x="1956" y="2621"/>
                  </a:lnTo>
                  <a:lnTo>
                    <a:pt x="1992" y="2621"/>
                  </a:lnTo>
                  <a:cubicBezTo>
                    <a:pt x="2053" y="2621"/>
                    <a:pt x="2103" y="2571"/>
                    <a:pt x="2103" y="2511"/>
                  </a:cubicBezTo>
                  <a:lnTo>
                    <a:pt x="2103" y="683"/>
                  </a:lnTo>
                  <a:lnTo>
                    <a:pt x="2425" y="683"/>
                  </a:lnTo>
                  <a:close/>
                  <a:moveTo>
                    <a:pt x="3418" y="683"/>
                  </a:moveTo>
                  <a:lnTo>
                    <a:pt x="3418" y="3689"/>
                  </a:lnTo>
                  <a:lnTo>
                    <a:pt x="2803" y="3689"/>
                  </a:lnTo>
                  <a:lnTo>
                    <a:pt x="2803" y="2621"/>
                  </a:lnTo>
                  <a:lnTo>
                    <a:pt x="2840" y="2621"/>
                  </a:lnTo>
                  <a:cubicBezTo>
                    <a:pt x="2900" y="2621"/>
                    <a:pt x="2950" y="2571"/>
                    <a:pt x="2950" y="2511"/>
                  </a:cubicBezTo>
                  <a:lnTo>
                    <a:pt x="2950" y="683"/>
                  </a:lnTo>
                  <a:lnTo>
                    <a:pt x="3418" y="683"/>
                  </a:lnTo>
                  <a:close/>
                  <a:moveTo>
                    <a:pt x="4118" y="683"/>
                  </a:moveTo>
                  <a:lnTo>
                    <a:pt x="4118" y="2511"/>
                  </a:lnTo>
                  <a:cubicBezTo>
                    <a:pt x="4118" y="2571"/>
                    <a:pt x="4169" y="2621"/>
                    <a:pt x="4229" y="2621"/>
                  </a:cubicBezTo>
                  <a:lnTo>
                    <a:pt x="4266" y="2621"/>
                  </a:lnTo>
                  <a:lnTo>
                    <a:pt x="4266" y="3689"/>
                  </a:lnTo>
                  <a:lnTo>
                    <a:pt x="3650" y="3689"/>
                  </a:lnTo>
                  <a:lnTo>
                    <a:pt x="3650" y="683"/>
                  </a:lnTo>
                  <a:lnTo>
                    <a:pt x="4118" y="683"/>
                  </a:lnTo>
                  <a:close/>
                  <a:moveTo>
                    <a:pt x="4965" y="683"/>
                  </a:moveTo>
                  <a:lnTo>
                    <a:pt x="4965" y="2511"/>
                  </a:lnTo>
                  <a:cubicBezTo>
                    <a:pt x="4965" y="2571"/>
                    <a:pt x="5016" y="2621"/>
                    <a:pt x="5076" y="2621"/>
                  </a:cubicBezTo>
                  <a:lnTo>
                    <a:pt x="5110" y="2621"/>
                  </a:lnTo>
                  <a:lnTo>
                    <a:pt x="5110" y="3689"/>
                  </a:lnTo>
                  <a:lnTo>
                    <a:pt x="4497" y="3689"/>
                  </a:lnTo>
                  <a:lnTo>
                    <a:pt x="4497" y="2621"/>
                  </a:lnTo>
                  <a:lnTo>
                    <a:pt x="4530" y="2621"/>
                  </a:lnTo>
                  <a:cubicBezTo>
                    <a:pt x="4594" y="2621"/>
                    <a:pt x="4640" y="2571"/>
                    <a:pt x="4640" y="2511"/>
                  </a:cubicBezTo>
                  <a:lnTo>
                    <a:pt x="4640" y="683"/>
                  </a:lnTo>
                  <a:lnTo>
                    <a:pt x="4965" y="683"/>
                  </a:lnTo>
                  <a:close/>
                  <a:moveTo>
                    <a:pt x="5813" y="683"/>
                  </a:moveTo>
                  <a:lnTo>
                    <a:pt x="5813" y="2511"/>
                  </a:lnTo>
                  <a:cubicBezTo>
                    <a:pt x="5813" y="2571"/>
                    <a:pt x="5862" y="2621"/>
                    <a:pt x="5923" y="2621"/>
                  </a:cubicBezTo>
                  <a:lnTo>
                    <a:pt x="5956" y="2621"/>
                  </a:lnTo>
                  <a:lnTo>
                    <a:pt x="5956" y="3689"/>
                  </a:lnTo>
                  <a:lnTo>
                    <a:pt x="5343" y="3689"/>
                  </a:lnTo>
                  <a:lnTo>
                    <a:pt x="5343" y="2621"/>
                  </a:lnTo>
                  <a:lnTo>
                    <a:pt x="5377" y="2621"/>
                  </a:lnTo>
                  <a:cubicBezTo>
                    <a:pt x="5437" y="2621"/>
                    <a:pt x="5487" y="2571"/>
                    <a:pt x="5487" y="2511"/>
                  </a:cubicBezTo>
                  <a:lnTo>
                    <a:pt x="5487" y="683"/>
                  </a:lnTo>
                  <a:lnTo>
                    <a:pt x="5813" y="683"/>
                  </a:lnTo>
                  <a:close/>
                  <a:moveTo>
                    <a:pt x="6652" y="683"/>
                  </a:moveTo>
                  <a:cubicBezTo>
                    <a:pt x="6736" y="683"/>
                    <a:pt x="6803" y="750"/>
                    <a:pt x="6803" y="833"/>
                  </a:cubicBezTo>
                  <a:lnTo>
                    <a:pt x="6803" y="3689"/>
                  </a:lnTo>
                  <a:lnTo>
                    <a:pt x="6190" y="3689"/>
                  </a:lnTo>
                  <a:lnTo>
                    <a:pt x="6190" y="2621"/>
                  </a:lnTo>
                  <a:lnTo>
                    <a:pt x="6224" y="2621"/>
                  </a:lnTo>
                  <a:cubicBezTo>
                    <a:pt x="6284" y="2621"/>
                    <a:pt x="6335" y="2571"/>
                    <a:pt x="6335" y="2511"/>
                  </a:cubicBezTo>
                  <a:lnTo>
                    <a:pt x="6335" y="683"/>
                  </a:lnTo>
                  <a:lnTo>
                    <a:pt x="6652" y="683"/>
                  </a:lnTo>
                  <a:close/>
                  <a:moveTo>
                    <a:pt x="7797" y="0"/>
                  </a:moveTo>
                  <a:cubicBezTo>
                    <a:pt x="7733" y="0"/>
                    <a:pt x="7684" y="53"/>
                    <a:pt x="7684" y="118"/>
                  </a:cubicBezTo>
                  <a:lnTo>
                    <a:pt x="7684" y="3304"/>
                  </a:lnTo>
                  <a:cubicBezTo>
                    <a:pt x="7684" y="3515"/>
                    <a:pt x="7509" y="3689"/>
                    <a:pt x="7295" y="3689"/>
                  </a:cubicBezTo>
                  <a:lnTo>
                    <a:pt x="7034" y="3689"/>
                  </a:lnTo>
                  <a:lnTo>
                    <a:pt x="7034" y="833"/>
                  </a:lnTo>
                  <a:cubicBezTo>
                    <a:pt x="7034" y="623"/>
                    <a:pt x="6863" y="452"/>
                    <a:pt x="6652" y="452"/>
                  </a:cubicBezTo>
                  <a:lnTo>
                    <a:pt x="1263" y="452"/>
                  </a:lnTo>
                  <a:cubicBezTo>
                    <a:pt x="1053" y="452"/>
                    <a:pt x="878" y="623"/>
                    <a:pt x="878" y="833"/>
                  </a:cubicBezTo>
                  <a:lnTo>
                    <a:pt x="878" y="3689"/>
                  </a:lnTo>
                  <a:lnTo>
                    <a:pt x="620" y="3689"/>
                  </a:lnTo>
                  <a:cubicBezTo>
                    <a:pt x="406" y="3689"/>
                    <a:pt x="232" y="3515"/>
                    <a:pt x="232" y="3304"/>
                  </a:cubicBezTo>
                  <a:lnTo>
                    <a:pt x="232" y="2528"/>
                  </a:lnTo>
                  <a:cubicBezTo>
                    <a:pt x="232" y="2464"/>
                    <a:pt x="182" y="2411"/>
                    <a:pt x="115" y="2411"/>
                  </a:cubicBezTo>
                  <a:cubicBezTo>
                    <a:pt x="51" y="2411"/>
                    <a:pt x="1" y="2464"/>
                    <a:pt x="1" y="2528"/>
                  </a:cubicBezTo>
                  <a:lnTo>
                    <a:pt x="1" y="3304"/>
                  </a:lnTo>
                  <a:cubicBezTo>
                    <a:pt x="1" y="3645"/>
                    <a:pt x="279" y="3920"/>
                    <a:pt x="620" y="3920"/>
                  </a:cubicBezTo>
                  <a:lnTo>
                    <a:pt x="7295" y="3920"/>
                  </a:lnTo>
                  <a:cubicBezTo>
                    <a:pt x="7636" y="3920"/>
                    <a:pt x="7914" y="3645"/>
                    <a:pt x="7914" y="3304"/>
                  </a:cubicBezTo>
                  <a:lnTo>
                    <a:pt x="7914" y="118"/>
                  </a:lnTo>
                  <a:cubicBezTo>
                    <a:pt x="7914" y="53"/>
                    <a:pt x="7861" y="0"/>
                    <a:pt x="7797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67" name="Google Shape;3618;p54"/>
            <p:cNvSpPr>
              <a:spLocks/>
            </p:cNvSpPr>
            <p:nvPr/>
          </p:nvSpPr>
          <p:spPr bwMode="auto">
            <a:xfrm>
              <a:off x="744592" y="2411852"/>
              <a:ext cx="373608" cy="237523"/>
            </a:xfrm>
            <a:custGeom>
              <a:avLst/>
              <a:gdLst>
                <a:gd name="T0" fmla="*/ 1381429 w 7915"/>
                <a:gd name="T1" fmla="*/ 0 h 5032"/>
                <a:gd name="T2" fmla="*/ 2219 w 7915"/>
                <a:gd name="T3" fmla="*/ 1381428 h 5032"/>
                <a:gd name="T4" fmla="*/ 2219 w 7915"/>
                <a:gd name="T5" fmla="*/ 10948762 h 5032"/>
                <a:gd name="T6" fmla="*/ 256215 w 7915"/>
                <a:gd name="T7" fmla="*/ 11209462 h 5032"/>
                <a:gd name="T8" fmla="*/ 516915 w 7915"/>
                <a:gd name="T9" fmla="*/ 10948762 h 5032"/>
                <a:gd name="T10" fmla="*/ 516915 w 7915"/>
                <a:gd name="T11" fmla="*/ 1381428 h 5032"/>
                <a:gd name="T12" fmla="*/ 1381429 w 7915"/>
                <a:gd name="T13" fmla="*/ 521352 h 5032"/>
                <a:gd name="T14" fmla="*/ 16253812 w 7915"/>
                <a:gd name="T15" fmla="*/ 521352 h 5032"/>
                <a:gd name="T16" fmla="*/ 17120545 w 7915"/>
                <a:gd name="T17" fmla="*/ 1381428 h 5032"/>
                <a:gd name="T18" fmla="*/ 17120545 w 7915"/>
                <a:gd name="T19" fmla="*/ 5579100 h 5032"/>
                <a:gd name="T20" fmla="*/ 17372324 w 7915"/>
                <a:gd name="T21" fmla="*/ 5839799 h 5032"/>
                <a:gd name="T22" fmla="*/ 17633023 w 7915"/>
                <a:gd name="T23" fmla="*/ 5579100 h 5032"/>
                <a:gd name="T24" fmla="*/ 17633023 w 7915"/>
                <a:gd name="T25" fmla="*/ 1381428 h 5032"/>
                <a:gd name="T26" fmla="*/ 16253812 w 7915"/>
                <a:gd name="T27" fmla="*/ 0 h 5032"/>
                <a:gd name="T28" fmla="*/ 1381429 w 7915"/>
                <a:gd name="T29" fmla="*/ 0 h 503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7915" h="5032" extrusionOk="0">
                  <a:moveTo>
                    <a:pt x="620" y="0"/>
                  </a:moveTo>
                  <a:cubicBezTo>
                    <a:pt x="279" y="0"/>
                    <a:pt x="1" y="278"/>
                    <a:pt x="1" y="620"/>
                  </a:cubicBezTo>
                  <a:lnTo>
                    <a:pt x="1" y="4914"/>
                  </a:lnTo>
                  <a:cubicBezTo>
                    <a:pt x="1" y="4981"/>
                    <a:pt x="51" y="5031"/>
                    <a:pt x="115" y="5031"/>
                  </a:cubicBezTo>
                  <a:cubicBezTo>
                    <a:pt x="182" y="5031"/>
                    <a:pt x="232" y="4981"/>
                    <a:pt x="232" y="4914"/>
                  </a:cubicBezTo>
                  <a:lnTo>
                    <a:pt x="232" y="620"/>
                  </a:lnTo>
                  <a:cubicBezTo>
                    <a:pt x="232" y="405"/>
                    <a:pt x="406" y="234"/>
                    <a:pt x="620" y="234"/>
                  </a:cubicBezTo>
                  <a:lnTo>
                    <a:pt x="7295" y="234"/>
                  </a:lnTo>
                  <a:cubicBezTo>
                    <a:pt x="7509" y="234"/>
                    <a:pt x="7684" y="405"/>
                    <a:pt x="7684" y="620"/>
                  </a:cubicBezTo>
                  <a:lnTo>
                    <a:pt x="7684" y="2504"/>
                  </a:lnTo>
                  <a:cubicBezTo>
                    <a:pt x="7684" y="2568"/>
                    <a:pt x="7733" y="2621"/>
                    <a:pt x="7797" y="2621"/>
                  </a:cubicBezTo>
                  <a:cubicBezTo>
                    <a:pt x="7861" y="2621"/>
                    <a:pt x="7914" y="2568"/>
                    <a:pt x="7914" y="2504"/>
                  </a:cubicBezTo>
                  <a:lnTo>
                    <a:pt x="7914" y="620"/>
                  </a:lnTo>
                  <a:cubicBezTo>
                    <a:pt x="7914" y="278"/>
                    <a:pt x="7636" y="0"/>
                    <a:pt x="7295" y="0"/>
                  </a:cubicBezTo>
                  <a:lnTo>
                    <a:pt x="620" y="0"/>
                  </a:ln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68" name="Google Shape;3619;p54"/>
            <p:cNvSpPr>
              <a:spLocks/>
            </p:cNvSpPr>
            <p:nvPr/>
          </p:nvSpPr>
          <p:spPr bwMode="auto">
            <a:xfrm>
              <a:off x="770034" y="2435689"/>
              <a:ext cx="92847" cy="92800"/>
            </a:xfrm>
            <a:custGeom>
              <a:avLst/>
              <a:gdLst>
                <a:gd name="T0" fmla="*/ 2187970 w 1967"/>
                <a:gd name="T1" fmla="*/ 514695 h 1966"/>
                <a:gd name="T2" fmla="*/ 3856761 w 1967"/>
                <a:gd name="T3" fmla="*/ 2187975 h 1966"/>
                <a:gd name="T4" fmla="*/ 2187970 w 1967"/>
                <a:gd name="T5" fmla="*/ 3863473 h 1966"/>
                <a:gd name="T6" fmla="*/ 516913 w 1967"/>
                <a:gd name="T7" fmla="*/ 2187975 h 1966"/>
                <a:gd name="T8" fmla="*/ 2187970 w 1967"/>
                <a:gd name="T9" fmla="*/ 514695 h 1966"/>
                <a:gd name="T10" fmla="*/ 2187970 w 1967"/>
                <a:gd name="T11" fmla="*/ 2219 h 1966"/>
                <a:gd name="T12" fmla="*/ 2219 w 1967"/>
                <a:gd name="T13" fmla="*/ 2187975 h 1966"/>
                <a:gd name="T14" fmla="*/ 2187970 w 1967"/>
                <a:gd name="T15" fmla="*/ 4380387 h 1966"/>
                <a:gd name="T16" fmla="*/ 4380377 w 1967"/>
                <a:gd name="T17" fmla="*/ 2187975 h 1966"/>
                <a:gd name="T18" fmla="*/ 2187970 w 1967"/>
                <a:gd name="T19" fmla="*/ 2219 h 19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67" h="1966" extrusionOk="0">
                  <a:moveTo>
                    <a:pt x="982" y="231"/>
                  </a:moveTo>
                  <a:cubicBezTo>
                    <a:pt x="1397" y="231"/>
                    <a:pt x="1731" y="569"/>
                    <a:pt x="1731" y="982"/>
                  </a:cubicBezTo>
                  <a:cubicBezTo>
                    <a:pt x="1731" y="1396"/>
                    <a:pt x="1397" y="1734"/>
                    <a:pt x="982" y="1734"/>
                  </a:cubicBezTo>
                  <a:cubicBezTo>
                    <a:pt x="570" y="1734"/>
                    <a:pt x="232" y="1396"/>
                    <a:pt x="232" y="982"/>
                  </a:cubicBezTo>
                  <a:cubicBezTo>
                    <a:pt x="232" y="569"/>
                    <a:pt x="570" y="231"/>
                    <a:pt x="982" y="231"/>
                  </a:cubicBezTo>
                  <a:close/>
                  <a:moveTo>
                    <a:pt x="982" y="1"/>
                  </a:moveTo>
                  <a:cubicBezTo>
                    <a:pt x="440" y="1"/>
                    <a:pt x="1" y="439"/>
                    <a:pt x="1" y="982"/>
                  </a:cubicBezTo>
                  <a:cubicBezTo>
                    <a:pt x="1" y="1524"/>
                    <a:pt x="440" y="1966"/>
                    <a:pt x="982" y="1966"/>
                  </a:cubicBezTo>
                  <a:cubicBezTo>
                    <a:pt x="1524" y="1966"/>
                    <a:pt x="1966" y="1524"/>
                    <a:pt x="1966" y="982"/>
                  </a:cubicBezTo>
                  <a:cubicBezTo>
                    <a:pt x="1966" y="439"/>
                    <a:pt x="1524" y="1"/>
                    <a:pt x="982" y="1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69" name="Google Shape;3620;p54"/>
            <p:cNvSpPr>
              <a:spLocks/>
            </p:cNvSpPr>
            <p:nvPr/>
          </p:nvSpPr>
          <p:spPr bwMode="auto">
            <a:xfrm>
              <a:off x="794249" y="2459857"/>
              <a:ext cx="44418" cy="44465"/>
            </a:xfrm>
            <a:custGeom>
              <a:avLst/>
              <a:gdLst>
                <a:gd name="T0" fmla="*/ 1044979 w 941"/>
                <a:gd name="T1" fmla="*/ 516917 h 942"/>
                <a:gd name="T2" fmla="*/ 1575305 w 941"/>
                <a:gd name="T3" fmla="*/ 1047193 h 942"/>
                <a:gd name="T4" fmla="*/ 1044979 w 941"/>
                <a:gd name="T5" fmla="*/ 1575251 h 942"/>
                <a:gd name="T6" fmla="*/ 514701 w 941"/>
                <a:gd name="T7" fmla="*/ 1047193 h 942"/>
                <a:gd name="T8" fmla="*/ 1044979 w 941"/>
                <a:gd name="T9" fmla="*/ 516917 h 942"/>
                <a:gd name="T10" fmla="*/ 1044979 w 941"/>
                <a:gd name="T11" fmla="*/ 0 h 942"/>
                <a:gd name="T12" fmla="*/ 2219 w 941"/>
                <a:gd name="T13" fmla="*/ 1047193 h 942"/>
                <a:gd name="T14" fmla="*/ 1044979 w 941"/>
                <a:gd name="T15" fmla="*/ 2096652 h 942"/>
                <a:gd name="T16" fmla="*/ 2094443 w 941"/>
                <a:gd name="T17" fmla="*/ 1047193 h 942"/>
                <a:gd name="T18" fmla="*/ 1044979 w 941"/>
                <a:gd name="T19" fmla="*/ 0 h 9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41" h="942" extrusionOk="0">
                  <a:moveTo>
                    <a:pt x="469" y="232"/>
                  </a:moveTo>
                  <a:cubicBezTo>
                    <a:pt x="599" y="232"/>
                    <a:pt x="707" y="339"/>
                    <a:pt x="707" y="470"/>
                  </a:cubicBezTo>
                  <a:cubicBezTo>
                    <a:pt x="707" y="603"/>
                    <a:pt x="599" y="707"/>
                    <a:pt x="469" y="707"/>
                  </a:cubicBezTo>
                  <a:cubicBezTo>
                    <a:pt x="338" y="707"/>
                    <a:pt x="231" y="603"/>
                    <a:pt x="231" y="470"/>
                  </a:cubicBezTo>
                  <a:cubicBezTo>
                    <a:pt x="231" y="339"/>
                    <a:pt x="338" y="232"/>
                    <a:pt x="469" y="232"/>
                  </a:cubicBezTo>
                  <a:close/>
                  <a:moveTo>
                    <a:pt x="469" y="0"/>
                  </a:moveTo>
                  <a:cubicBezTo>
                    <a:pt x="211" y="0"/>
                    <a:pt x="1" y="212"/>
                    <a:pt x="1" y="470"/>
                  </a:cubicBezTo>
                  <a:cubicBezTo>
                    <a:pt x="1" y="731"/>
                    <a:pt x="211" y="941"/>
                    <a:pt x="469" y="941"/>
                  </a:cubicBezTo>
                  <a:cubicBezTo>
                    <a:pt x="730" y="941"/>
                    <a:pt x="940" y="731"/>
                    <a:pt x="940" y="470"/>
                  </a:cubicBezTo>
                  <a:cubicBezTo>
                    <a:pt x="940" y="212"/>
                    <a:pt x="730" y="0"/>
                    <a:pt x="469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70" name="Google Shape;3621;p54"/>
            <p:cNvSpPr>
              <a:spLocks/>
            </p:cNvSpPr>
            <p:nvPr/>
          </p:nvSpPr>
          <p:spPr bwMode="auto">
            <a:xfrm>
              <a:off x="999957" y="2435689"/>
              <a:ext cx="92800" cy="92800"/>
            </a:xfrm>
            <a:custGeom>
              <a:avLst/>
              <a:gdLst>
                <a:gd name="T0" fmla="*/ 2185756 w 1966"/>
                <a:gd name="T1" fmla="*/ 514695 h 1966"/>
                <a:gd name="T2" fmla="*/ 3865691 w 1966"/>
                <a:gd name="T3" fmla="*/ 2187975 h 1966"/>
                <a:gd name="T4" fmla="*/ 2185756 w 1966"/>
                <a:gd name="T5" fmla="*/ 3863473 h 1966"/>
                <a:gd name="T6" fmla="*/ 514695 w 1966"/>
                <a:gd name="T7" fmla="*/ 2187975 h 1966"/>
                <a:gd name="T8" fmla="*/ 2185756 w 1966"/>
                <a:gd name="T9" fmla="*/ 514695 h 1966"/>
                <a:gd name="T10" fmla="*/ 2185756 w 1966"/>
                <a:gd name="T11" fmla="*/ 2219 h 1966"/>
                <a:gd name="T12" fmla="*/ 2219 w 1966"/>
                <a:gd name="T13" fmla="*/ 2187975 h 1966"/>
                <a:gd name="T14" fmla="*/ 2185756 w 1966"/>
                <a:gd name="T15" fmla="*/ 4380387 h 1966"/>
                <a:gd name="T16" fmla="*/ 4378168 w 1966"/>
                <a:gd name="T17" fmla="*/ 2187975 h 1966"/>
                <a:gd name="T18" fmla="*/ 2185756 w 1966"/>
                <a:gd name="T19" fmla="*/ 2219 h 19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66" h="1966" extrusionOk="0">
                  <a:moveTo>
                    <a:pt x="981" y="231"/>
                  </a:moveTo>
                  <a:cubicBezTo>
                    <a:pt x="1396" y="231"/>
                    <a:pt x="1735" y="569"/>
                    <a:pt x="1735" y="982"/>
                  </a:cubicBezTo>
                  <a:cubicBezTo>
                    <a:pt x="1735" y="1396"/>
                    <a:pt x="1396" y="1734"/>
                    <a:pt x="981" y="1734"/>
                  </a:cubicBezTo>
                  <a:cubicBezTo>
                    <a:pt x="570" y="1734"/>
                    <a:pt x="231" y="1396"/>
                    <a:pt x="231" y="982"/>
                  </a:cubicBezTo>
                  <a:cubicBezTo>
                    <a:pt x="231" y="569"/>
                    <a:pt x="570" y="231"/>
                    <a:pt x="981" y="231"/>
                  </a:cubicBezTo>
                  <a:close/>
                  <a:moveTo>
                    <a:pt x="981" y="1"/>
                  </a:moveTo>
                  <a:cubicBezTo>
                    <a:pt x="443" y="1"/>
                    <a:pt x="1" y="439"/>
                    <a:pt x="1" y="982"/>
                  </a:cubicBezTo>
                  <a:cubicBezTo>
                    <a:pt x="1" y="1524"/>
                    <a:pt x="443" y="1966"/>
                    <a:pt x="981" y="1966"/>
                  </a:cubicBezTo>
                  <a:cubicBezTo>
                    <a:pt x="1523" y="1966"/>
                    <a:pt x="1965" y="1524"/>
                    <a:pt x="1965" y="982"/>
                  </a:cubicBezTo>
                  <a:cubicBezTo>
                    <a:pt x="1965" y="439"/>
                    <a:pt x="1523" y="1"/>
                    <a:pt x="981" y="1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71" name="Google Shape;3622;p54"/>
            <p:cNvSpPr>
              <a:spLocks/>
            </p:cNvSpPr>
            <p:nvPr/>
          </p:nvSpPr>
          <p:spPr bwMode="auto">
            <a:xfrm>
              <a:off x="1024125" y="2459857"/>
              <a:ext cx="44465" cy="44465"/>
            </a:xfrm>
            <a:custGeom>
              <a:avLst/>
              <a:gdLst>
                <a:gd name="T0" fmla="*/ 1044975 w 942"/>
                <a:gd name="T1" fmla="*/ 516917 h 942"/>
                <a:gd name="T2" fmla="*/ 1581953 w 942"/>
                <a:gd name="T3" fmla="*/ 1047193 h 942"/>
                <a:gd name="T4" fmla="*/ 1044975 w 942"/>
                <a:gd name="T5" fmla="*/ 1575251 h 942"/>
                <a:gd name="T6" fmla="*/ 516917 w 942"/>
                <a:gd name="T7" fmla="*/ 1047193 h 942"/>
                <a:gd name="T8" fmla="*/ 1044975 w 942"/>
                <a:gd name="T9" fmla="*/ 516917 h 942"/>
                <a:gd name="T10" fmla="*/ 1044975 w 942"/>
                <a:gd name="T11" fmla="*/ 0 h 942"/>
                <a:gd name="T12" fmla="*/ 2219 w 942"/>
                <a:gd name="T13" fmla="*/ 1047193 h 942"/>
                <a:gd name="T14" fmla="*/ 1044975 w 942"/>
                <a:gd name="T15" fmla="*/ 2096652 h 942"/>
                <a:gd name="T16" fmla="*/ 2096652 w 942"/>
                <a:gd name="T17" fmla="*/ 1047193 h 942"/>
                <a:gd name="T18" fmla="*/ 1044975 w 942"/>
                <a:gd name="T19" fmla="*/ 0 h 9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42" h="942" extrusionOk="0">
                  <a:moveTo>
                    <a:pt x="469" y="232"/>
                  </a:moveTo>
                  <a:cubicBezTo>
                    <a:pt x="603" y="232"/>
                    <a:pt x="710" y="339"/>
                    <a:pt x="710" y="470"/>
                  </a:cubicBezTo>
                  <a:cubicBezTo>
                    <a:pt x="710" y="603"/>
                    <a:pt x="603" y="707"/>
                    <a:pt x="469" y="707"/>
                  </a:cubicBezTo>
                  <a:cubicBezTo>
                    <a:pt x="339" y="707"/>
                    <a:pt x="232" y="603"/>
                    <a:pt x="232" y="470"/>
                  </a:cubicBezTo>
                  <a:cubicBezTo>
                    <a:pt x="232" y="339"/>
                    <a:pt x="339" y="232"/>
                    <a:pt x="469" y="232"/>
                  </a:cubicBezTo>
                  <a:close/>
                  <a:moveTo>
                    <a:pt x="469" y="0"/>
                  </a:moveTo>
                  <a:cubicBezTo>
                    <a:pt x="212" y="0"/>
                    <a:pt x="1" y="212"/>
                    <a:pt x="1" y="470"/>
                  </a:cubicBezTo>
                  <a:cubicBezTo>
                    <a:pt x="1" y="731"/>
                    <a:pt x="212" y="941"/>
                    <a:pt x="469" y="941"/>
                  </a:cubicBezTo>
                  <a:cubicBezTo>
                    <a:pt x="730" y="941"/>
                    <a:pt x="941" y="731"/>
                    <a:pt x="941" y="470"/>
                  </a:cubicBezTo>
                  <a:cubicBezTo>
                    <a:pt x="941" y="212"/>
                    <a:pt x="730" y="0"/>
                    <a:pt x="469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72" name="Google Shape;3623;p54"/>
            <p:cNvSpPr>
              <a:spLocks/>
            </p:cNvSpPr>
            <p:nvPr/>
          </p:nvSpPr>
          <p:spPr bwMode="auto">
            <a:xfrm>
              <a:off x="872935" y="2443430"/>
              <a:ext cx="10951" cy="20580"/>
            </a:xfrm>
            <a:custGeom>
              <a:avLst/>
              <a:gdLst>
                <a:gd name="T0" fmla="*/ 260700 w 232"/>
                <a:gd name="T1" fmla="*/ 2218 h 436"/>
                <a:gd name="T2" fmla="*/ 2219 w 232"/>
                <a:gd name="T3" fmla="*/ 262914 h 436"/>
                <a:gd name="T4" fmla="*/ 2219 w 232"/>
                <a:gd name="T5" fmla="*/ 710718 h 436"/>
                <a:gd name="T6" fmla="*/ 260700 w 232"/>
                <a:gd name="T7" fmla="*/ 971414 h 436"/>
                <a:gd name="T8" fmla="*/ 514697 w 232"/>
                <a:gd name="T9" fmla="*/ 710718 h 436"/>
                <a:gd name="T10" fmla="*/ 514697 w 232"/>
                <a:gd name="T11" fmla="*/ 262914 h 436"/>
                <a:gd name="T12" fmla="*/ 260700 w 232"/>
                <a:gd name="T13" fmla="*/ 2218 h 4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2" h="436" extrusionOk="0">
                  <a:moveTo>
                    <a:pt x="117" y="1"/>
                  </a:moveTo>
                  <a:cubicBezTo>
                    <a:pt x="50" y="1"/>
                    <a:pt x="1" y="51"/>
                    <a:pt x="1" y="118"/>
                  </a:cubicBezTo>
                  <a:lnTo>
                    <a:pt x="1" y="319"/>
                  </a:lnTo>
                  <a:cubicBezTo>
                    <a:pt x="1" y="382"/>
                    <a:pt x="50" y="436"/>
                    <a:pt x="117" y="436"/>
                  </a:cubicBezTo>
                  <a:cubicBezTo>
                    <a:pt x="181" y="436"/>
                    <a:pt x="231" y="382"/>
                    <a:pt x="231" y="319"/>
                  </a:cubicBezTo>
                  <a:lnTo>
                    <a:pt x="231" y="118"/>
                  </a:lnTo>
                  <a:cubicBezTo>
                    <a:pt x="231" y="51"/>
                    <a:pt x="181" y="1"/>
                    <a:pt x="117" y="1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73" name="Google Shape;3624;p54"/>
            <p:cNvSpPr>
              <a:spLocks/>
            </p:cNvSpPr>
            <p:nvPr/>
          </p:nvSpPr>
          <p:spPr bwMode="auto">
            <a:xfrm>
              <a:off x="978763" y="2443430"/>
              <a:ext cx="11140" cy="20580"/>
            </a:xfrm>
            <a:custGeom>
              <a:avLst/>
              <a:gdLst>
                <a:gd name="T0" fmla="*/ 262923 w 236"/>
                <a:gd name="T1" fmla="*/ 2218 h 436"/>
                <a:gd name="T2" fmla="*/ 2219 w 236"/>
                <a:gd name="T3" fmla="*/ 262914 h 436"/>
                <a:gd name="T4" fmla="*/ 2219 w 236"/>
                <a:gd name="T5" fmla="*/ 710718 h 436"/>
                <a:gd name="T6" fmla="*/ 262923 w 236"/>
                <a:gd name="T7" fmla="*/ 971414 h 436"/>
                <a:gd name="T8" fmla="*/ 523627 w 236"/>
                <a:gd name="T9" fmla="*/ 710718 h 436"/>
                <a:gd name="T10" fmla="*/ 523627 w 236"/>
                <a:gd name="T11" fmla="*/ 262914 h 436"/>
                <a:gd name="T12" fmla="*/ 262923 w 236"/>
                <a:gd name="T13" fmla="*/ 2218 h 4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6" h="436" extrusionOk="0">
                  <a:moveTo>
                    <a:pt x="118" y="1"/>
                  </a:moveTo>
                  <a:cubicBezTo>
                    <a:pt x="55" y="1"/>
                    <a:pt x="1" y="51"/>
                    <a:pt x="1" y="118"/>
                  </a:cubicBezTo>
                  <a:lnTo>
                    <a:pt x="1" y="319"/>
                  </a:lnTo>
                  <a:cubicBezTo>
                    <a:pt x="1" y="382"/>
                    <a:pt x="55" y="436"/>
                    <a:pt x="118" y="436"/>
                  </a:cubicBezTo>
                  <a:cubicBezTo>
                    <a:pt x="182" y="436"/>
                    <a:pt x="235" y="382"/>
                    <a:pt x="235" y="319"/>
                  </a:cubicBezTo>
                  <a:lnTo>
                    <a:pt x="235" y="118"/>
                  </a:lnTo>
                  <a:cubicBezTo>
                    <a:pt x="235" y="51"/>
                    <a:pt x="182" y="1"/>
                    <a:pt x="118" y="1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74" name="Google Shape;3625;p54"/>
            <p:cNvSpPr>
              <a:spLocks/>
            </p:cNvSpPr>
            <p:nvPr/>
          </p:nvSpPr>
          <p:spPr bwMode="auto">
            <a:xfrm>
              <a:off x="912113" y="2452352"/>
              <a:ext cx="38423" cy="16710"/>
            </a:xfrm>
            <a:custGeom>
              <a:avLst/>
              <a:gdLst>
                <a:gd name="T0" fmla="*/ 294120 w 814"/>
                <a:gd name="T1" fmla="*/ 0 h 354"/>
                <a:gd name="T2" fmla="*/ 120320 w 814"/>
                <a:gd name="T3" fmla="*/ 64621 h 354"/>
                <a:gd name="T4" fmla="*/ 98040 w 814"/>
                <a:gd name="T5" fmla="*/ 430023 h 354"/>
                <a:gd name="T6" fmla="*/ 911295 w 814"/>
                <a:gd name="T7" fmla="*/ 788769 h 354"/>
                <a:gd name="T8" fmla="*/ 1722332 w 814"/>
                <a:gd name="T9" fmla="*/ 430023 h 354"/>
                <a:gd name="T10" fmla="*/ 1693350 w 814"/>
                <a:gd name="T11" fmla="*/ 64621 h 354"/>
                <a:gd name="T12" fmla="*/ 1526252 w 814"/>
                <a:gd name="T13" fmla="*/ 0 h 354"/>
                <a:gd name="T14" fmla="*/ 1330172 w 814"/>
                <a:gd name="T15" fmla="*/ 86901 h 354"/>
                <a:gd name="T16" fmla="*/ 911295 w 814"/>
                <a:gd name="T17" fmla="*/ 274063 h 354"/>
                <a:gd name="T18" fmla="*/ 485716 w 814"/>
                <a:gd name="T19" fmla="*/ 86901 h 354"/>
                <a:gd name="T20" fmla="*/ 294120 w 814"/>
                <a:gd name="T21" fmla="*/ 0 h 3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14" h="354" extrusionOk="0">
                  <a:moveTo>
                    <a:pt x="132" y="0"/>
                  </a:moveTo>
                  <a:cubicBezTo>
                    <a:pt x="105" y="0"/>
                    <a:pt x="77" y="10"/>
                    <a:pt x="54" y="29"/>
                  </a:cubicBezTo>
                  <a:cubicBezTo>
                    <a:pt x="7" y="73"/>
                    <a:pt x="0" y="143"/>
                    <a:pt x="44" y="193"/>
                  </a:cubicBezTo>
                  <a:cubicBezTo>
                    <a:pt x="135" y="297"/>
                    <a:pt x="268" y="354"/>
                    <a:pt x="409" y="354"/>
                  </a:cubicBezTo>
                  <a:cubicBezTo>
                    <a:pt x="549" y="354"/>
                    <a:pt x="683" y="297"/>
                    <a:pt x="773" y="193"/>
                  </a:cubicBezTo>
                  <a:cubicBezTo>
                    <a:pt x="813" y="143"/>
                    <a:pt x="810" y="73"/>
                    <a:pt x="760" y="29"/>
                  </a:cubicBezTo>
                  <a:cubicBezTo>
                    <a:pt x="739" y="10"/>
                    <a:pt x="712" y="0"/>
                    <a:pt x="685" y="0"/>
                  </a:cubicBezTo>
                  <a:cubicBezTo>
                    <a:pt x="653" y="0"/>
                    <a:pt x="620" y="14"/>
                    <a:pt x="597" y="39"/>
                  </a:cubicBezTo>
                  <a:cubicBezTo>
                    <a:pt x="552" y="93"/>
                    <a:pt x="482" y="123"/>
                    <a:pt x="409" y="123"/>
                  </a:cubicBezTo>
                  <a:cubicBezTo>
                    <a:pt x="335" y="123"/>
                    <a:pt x="265" y="93"/>
                    <a:pt x="218" y="39"/>
                  </a:cubicBezTo>
                  <a:cubicBezTo>
                    <a:pt x="196" y="14"/>
                    <a:pt x="164" y="0"/>
                    <a:pt x="132" y="0"/>
                  </a:cubicBez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75" name="Google Shape;3626;p54"/>
            <p:cNvSpPr>
              <a:spLocks/>
            </p:cNvSpPr>
            <p:nvPr/>
          </p:nvSpPr>
          <p:spPr bwMode="auto">
            <a:xfrm>
              <a:off x="850467" y="2519898"/>
              <a:ext cx="46683" cy="35732"/>
            </a:xfrm>
            <a:custGeom>
              <a:avLst/>
              <a:gdLst>
                <a:gd name="T0" fmla="*/ 1599731 w 989"/>
                <a:gd name="T1" fmla="*/ 516910 h 757"/>
                <a:gd name="T2" fmla="*/ 1679927 w 989"/>
                <a:gd name="T3" fmla="*/ 599325 h 757"/>
                <a:gd name="T4" fmla="*/ 1679927 w 989"/>
                <a:gd name="T5" fmla="*/ 1089519 h 757"/>
                <a:gd name="T6" fmla="*/ 1599731 w 989"/>
                <a:gd name="T7" fmla="*/ 1171934 h 757"/>
                <a:gd name="T8" fmla="*/ 597108 w 989"/>
                <a:gd name="T9" fmla="*/ 1171934 h 757"/>
                <a:gd name="T10" fmla="*/ 516912 w 989"/>
                <a:gd name="T11" fmla="*/ 1089519 h 757"/>
                <a:gd name="T12" fmla="*/ 516912 w 989"/>
                <a:gd name="T13" fmla="*/ 599325 h 757"/>
                <a:gd name="T14" fmla="*/ 597108 w 989"/>
                <a:gd name="T15" fmla="*/ 516910 h 757"/>
                <a:gd name="T16" fmla="*/ 1599731 w 989"/>
                <a:gd name="T17" fmla="*/ 516910 h 757"/>
                <a:gd name="T18" fmla="*/ 597108 w 989"/>
                <a:gd name="T19" fmla="*/ 2218 h 757"/>
                <a:gd name="T20" fmla="*/ 2219 w 989"/>
                <a:gd name="T21" fmla="*/ 599325 h 757"/>
                <a:gd name="T22" fmla="*/ 2219 w 989"/>
                <a:gd name="T23" fmla="*/ 1089519 h 757"/>
                <a:gd name="T24" fmla="*/ 597108 w 989"/>
                <a:gd name="T25" fmla="*/ 1686626 h 757"/>
                <a:gd name="T26" fmla="*/ 1599731 w 989"/>
                <a:gd name="T27" fmla="*/ 1686626 h 757"/>
                <a:gd name="T28" fmla="*/ 2201323 w 989"/>
                <a:gd name="T29" fmla="*/ 1089519 h 757"/>
                <a:gd name="T30" fmla="*/ 2201323 w 989"/>
                <a:gd name="T31" fmla="*/ 599325 h 757"/>
                <a:gd name="T32" fmla="*/ 1599731 w 989"/>
                <a:gd name="T33" fmla="*/ 2218 h 757"/>
                <a:gd name="T34" fmla="*/ 597108 w 989"/>
                <a:gd name="T35" fmla="*/ 2218 h 7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89" h="757" extrusionOk="0">
                  <a:moveTo>
                    <a:pt x="718" y="232"/>
                  </a:moveTo>
                  <a:cubicBezTo>
                    <a:pt x="738" y="232"/>
                    <a:pt x="754" y="248"/>
                    <a:pt x="754" y="269"/>
                  </a:cubicBezTo>
                  <a:lnTo>
                    <a:pt x="754" y="489"/>
                  </a:lnTo>
                  <a:cubicBezTo>
                    <a:pt x="754" y="510"/>
                    <a:pt x="738" y="526"/>
                    <a:pt x="718" y="526"/>
                  </a:cubicBezTo>
                  <a:lnTo>
                    <a:pt x="268" y="526"/>
                  </a:lnTo>
                  <a:cubicBezTo>
                    <a:pt x="248" y="526"/>
                    <a:pt x="232" y="510"/>
                    <a:pt x="232" y="489"/>
                  </a:cubicBezTo>
                  <a:lnTo>
                    <a:pt x="232" y="269"/>
                  </a:lnTo>
                  <a:cubicBezTo>
                    <a:pt x="232" y="248"/>
                    <a:pt x="248" y="232"/>
                    <a:pt x="268" y="232"/>
                  </a:cubicBezTo>
                  <a:lnTo>
                    <a:pt x="718" y="232"/>
                  </a:lnTo>
                  <a:close/>
                  <a:moveTo>
                    <a:pt x="268" y="1"/>
                  </a:moveTo>
                  <a:cubicBezTo>
                    <a:pt x="121" y="1"/>
                    <a:pt x="1" y="122"/>
                    <a:pt x="1" y="269"/>
                  </a:cubicBezTo>
                  <a:lnTo>
                    <a:pt x="1" y="489"/>
                  </a:lnTo>
                  <a:cubicBezTo>
                    <a:pt x="1" y="636"/>
                    <a:pt x="121" y="757"/>
                    <a:pt x="268" y="757"/>
                  </a:cubicBezTo>
                  <a:lnTo>
                    <a:pt x="718" y="757"/>
                  </a:lnTo>
                  <a:cubicBezTo>
                    <a:pt x="868" y="757"/>
                    <a:pt x="988" y="636"/>
                    <a:pt x="988" y="489"/>
                  </a:cubicBezTo>
                  <a:lnTo>
                    <a:pt x="988" y="269"/>
                  </a:lnTo>
                  <a:cubicBezTo>
                    <a:pt x="988" y="122"/>
                    <a:pt x="868" y="1"/>
                    <a:pt x="718" y="1"/>
                  </a:cubicBezTo>
                  <a:lnTo>
                    <a:pt x="268" y="1"/>
                  </a:ln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76" name="Google Shape;3627;p54"/>
            <p:cNvSpPr>
              <a:spLocks/>
            </p:cNvSpPr>
            <p:nvPr/>
          </p:nvSpPr>
          <p:spPr bwMode="auto">
            <a:xfrm>
              <a:off x="908007" y="2519898"/>
              <a:ext cx="46683" cy="35732"/>
            </a:xfrm>
            <a:custGeom>
              <a:avLst/>
              <a:gdLst>
                <a:gd name="T0" fmla="*/ 1604215 w 989"/>
                <a:gd name="T1" fmla="*/ 516910 h 757"/>
                <a:gd name="T2" fmla="*/ 1686630 w 989"/>
                <a:gd name="T3" fmla="*/ 599325 h 757"/>
                <a:gd name="T4" fmla="*/ 1686630 w 989"/>
                <a:gd name="T5" fmla="*/ 1089519 h 757"/>
                <a:gd name="T6" fmla="*/ 1604215 w 989"/>
                <a:gd name="T7" fmla="*/ 1171934 h 757"/>
                <a:gd name="T8" fmla="*/ 603811 w 989"/>
                <a:gd name="T9" fmla="*/ 1171934 h 757"/>
                <a:gd name="T10" fmla="*/ 521349 w 989"/>
                <a:gd name="T11" fmla="*/ 1089519 h 757"/>
                <a:gd name="T12" fmla="*/ 521349 w 989"/>
                <a:gd name="T13" fmla="*/ 599325 h 757"/>
                <a:gd name="T14" fmla="*/ 603811 w 989"/>
                <a:gd name="T15" fmla="*/ 516910 h 757"/>
                <a:gd name="T16" fmla="*/ 1604215 w 989"/>
                <a:gd name="T17" fmla="*/ 516910 h 757"/>
                <a:gd name="T18" fmla="*/ 603811 w 989"/>
                <a:gd name="T19" fmla="*/ 2218 h 757"/>
                <a:gd name="T20" fmla="*/ 2219 w 989"/>
                <a:gd name="T21" fmla="*/ 599325 h 757"/>
                <a:gd name="T22" fmla="*/ 2219 w 989"/>
                <a:gd name="T23" fmla="*/ 1089519 h 757"/>
                <a:gd name="T24" fmla="*/ 603811 w 989"/>
                <a:gd name="T25" fmla="*/ 1686626 h 757"/>
                <a:gd name="T26" fmla="*/ 1604215 w 989"/>
                <a:gd name="T27" fmla="*/ 1686626 h 757"/>
                <a:gd name="T28" fmla="*/ 2201323 w 989"/>
                <a:gd name="T29" fmla="*/ 1089519 h 757"/>
                <a:gd name="T30" fmla="*/ 2201323 w 989"/>
                <a:gd name="T31" fmla="*/ 599325 h 757"/>
                <a:gd name="T32" fmla="*/ 1604215 w 989"/>
                <a:gd name="T33" fmla="*/ 2218 h 757"/>
                <a:gd name="T34" fmla="*/ 603811 w 989"/>
                <a:gd name="T35" fmla="*/ 2218 h 7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89" h="757" extrusionOk="0">
                  <a:moveTo>
                    <a:pt x="720" y="232"/>
                  </a:moveTo>
                  <a:cubicBezTo>
                    <a:pt x="740" y="232"/>
                    <a:pt x="757" y="248"/>
                    <a:pt x="757" y="269"/>
                  </a:cubicBezTo>
                  <a:lnTo>
                    <a:pt x="757" y="489"/>
                  </a:lnTo>
                  <a:cubicBezTo>
                    <a:pt x="757" y="510"/>
                    <a:pt x="740" y="526"/>
                    <a:pt x="720" y="526"/>
                  </a:cubicBezTo>
                  <a:lnTo>
                    <a:pt x="271" y="526"/>
                  </a:lnTo>
                  <a:cubicBezTo>
                    <a:pt x="248" y="526"/>
                    <a:pt x="234" y="510"/>
                    <a:pt x="234" y="489"/>
                  </a:cubicBezTo>
                  <a:lnTo>
                    <a:pt x="234" y="269"/>
                  </a:lnTo>
                  <a:cubicBezTo>
                    <a:pt x="234" y="248"/>
                    <a:pt x="248" y="232"/>
                    <a:pt x="271" y="232"/>
                  </a:cubicBezTo>
                  <a:lnTo>
                    <a:pt x="720" y="232"/>
                  </a:lnTo>
                  <a:close/>
                  <a:moveTo>
                    <a:pt x="271" y="1"/>
                  </a:moveTo>
                  <a:cubicBezTo>
                    <a:pt x="121" y="1"/>
                    <a:pt x="1" y="122"/>
                    <a:pt x="1" y="269"/>
                  </a:cubicBezTo>
                  <a:lnTo>
                    <a:pt x="1" y="489"/>
                  </a:lnTo>
                  <a:cubicBezTo>
                    <a:pt x="1" y="636"/>
                    <a:pt x="121" y="757"/>
                    <a:pt x="271" y="757"/>
                  </a:cubicBezTo>
                  <a:lnTo>
                    <a:pt x="720" y="757"/>
                  </a:lnTo>
                  <a:cubicBezTo>
                    <a:pt x="868" y="757"/>
                    <a:pt x="988" y="636"/>
                    <a:pt x="988" y="489"/>
                  </a:cubicBezTo>
                  <a:lnTo>
                    <a:pt x="988" y="269"/>
                  </a:lnTo>
                  <a:cubicBezTo>
                    <a:pt x="988" y="122"/>
                    <a:pt x="868" y="1"/>
                    <a:pt x="720" y="1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577" name="Google Shape;3628;p54"/>
            <p:cNvSpPr>
              <a:spLocks/>
            </p:cNvSpPr>
            <p:nvPr/>
          </p:nvSpPr>
          <p:spPr bwMode="auto">
            <a:xfrm>
              <a:off x="965641" y="2519898"/>
              <a:ext cx="46683" cy="35732"/>
            </a:xfrm>
            <a:custGeom>
              <a:avLst/>
              <a:gdLst>
                <a:gd name="T0" fmla="*/ 1606433 w 989"/>
                <a:gd name="T1" fmla="*/ 516910 h 757"/>
                <a:gd name="T2" fmla="*/ 1688848 w 989"/>
                <a:gd name="T3" fmla="*/ 599325 h 757"/>
                <a:gd name="T4" fmla="*/ 1688848 w 989"/>
                <a:gd name="T5" fmla="*/ 1089519 h 757"/>
                <a:gd name="T6" fmla="*/ 1606433 w 989"/>
                <a:gd name="T7" fmla="*/ 1171934 h 757"/>
                <a:gd name="T8" fmla="*/ 599327 w 989"/>
                <a:gd name="T9" fmla="*/ 1171934 h 757"/>
                <a:gd name="T10" fmla="*/ 516912 w 989"/>
                <a:gd name="T11" fmla="*/ 1089519 h 757"/>
                <a:gd name="T12" fmla="*/ 516912 w 989"/>
                <a:gd name="T13" fmla="*/ 599325 h 757"/>
                <a:gd name="T14" fmla="*/ 599327 w 989"/>
                <a:gd name="T15" fmla="*/ 516910 h 757"/>
                <a:gd name="T16" fmla="*/ 1606433 w 989"/>
                <a:gd name="T17" fmla="*/ 516910 h 757"/>
                <a:gd name="T18" fmla="*/ 599327 w 989"/>
                <a:gd name="T19" fmla="*/ 2218 h 757"/>
                <a:gd name="T20" fmla="*/ 2219 w 989"/>
                <a:gd name="T21" fmla="*/ 599325 h 757"/>
                <a:gd name="T22" fmla="*/ 2219 w 989"/>
                <a:gd name="T23" fmla="*/ 1089519 h 757"/>
                <a:gd name="T24" fmla="*/ 599327 w 989"/>
                <a:gd name="T25" fmla="*/ 1686626 h 757"/>
                <a:gd name="T26" fmla="*/ 1606433 w 989"/>
                <a:gd name="T27" fmla="*/ 1686626 h 757"/>
                <a:gd name="T28" fmla="*/ 2203541 w 989"/>
                <a:gd name="T29" fmla="*/ 1089519 h 757"/>
                <a:gd name="T30" fmla="*/ 2203541 w 989"/>
                <a:gd name="T31" fmla="*/ 599325 h 757"/>
                <a:gd name="T32" fmla="*/ 1606433 w 989"/>
                <a:gd name="T33" fmla="*/ 2218 h 757"/>
                <a:gd name="T34" fmla="*/ 599327 w 989"/>
                <a:gd name="T35" fmla="*/ 2218 h 7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89" h="757" extrusionOk="0">
                  <a:moveTo>
                    <a:pt x="721" y="232"/>
                  </a:moveTo>
                  <a:cubicBezTo>
                    <a:pt x="741" y="232"/>
                    <a:pt x="758" y="248"/>
                    <a:pt x="758" y="269"/>
                  </a:cubicBezTo>
                  <a:lnTo>
                    <a:pt x="758" y="489"/>
                  </a:lnTo>
                  <a:cubicBezTo>
                    <a:pt x="758" y="510"/>
                    <a:pt x="741" y="526"/>
                    <a:pt x="721" y="526"/>
                  </a:cubicBezTo>
                  <a:lnTo>
                    <a:pt x="269" y="526"/>
                  </a:lnTo>
                  <a:cubicBezTo>
                    <a:pt x="249" y="526"/>
                    <a:pt x="232" y="510"/>
                    <a:pt x="232" y="489"/>
                  </a:cubicBezTo>
                  <a:lnTo>
                    <a:pt x="232" y="269"/>
                  </a:lnTo>
                  <a:cubicBezTo>
                    <a:pt x="232" y="248"/>
                    <a:pt x="249" y="232"/>
                    <a:pt x="269" y="232"/>
                  </a:cubicBezTo>
                  <a:lnTo>
                    <a:pt x="721" y="232"/>
                  </a:lnTo>
                  <a:close/>
                  <a:moveTo>
                    <a:pt x="269" y="1"/>
                  </a:moveTo>
                  <a:cubicBezTo>
                    <a:pt x="121" y="1"/>
                    <a:pt x="1" y="122"/>
                    <a:pt x="1" y="269"/>
                  </a:cubicBezTo>
                  <a:lnTo>
                    <a:pt x="1" y="489"/>
                  </a:lnTo>
                  <a:cubicBezTo>
                    <a:pt x="1" y="636"/>
                    <a:pt x="121" y="757"/>
                    <a:pt x="269" y="757"/>
                  </a:cubicBezTo>
                  <a:lnTo>
                    <a:pt x="721" y="757"/>
                  </a:lnTo>
                  <a:cubicBezTo>
                    <a:pt x="868" y="757"/>
                    <a:pt x="989" y="636"/>
                    <a:pt x="989" y="489"/>
                  </a:cubicBezTo>
                  <a:lnTo>
                    <a:pt x="989" y="269"/>
                  </a:lnTo>
                  <a:cubicBezTo>
                    <a:pt x="989" y="122"/>
                    <a:pt x="868" y="1"/>
                    <a:pt x="721" y="1"/>
                  </a:cubicBezTo>
                  <a:lnTo>
                    <a:pt x="269" y="1"/>
                  </a:lnTo>
                  <a:close/>
                </a:path>
              </a:pathLst>
            </a:custGeom>
            <a:solidFill>
              <a:srgbClr val="6C3D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203037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28600" y="581026"/>
            <a:ext cx="8534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800" b="1" i="1">
                <a:solidFill>
                  <a:srgbClr val="008000"/>
                </a:solidFill>
              </a:rPr>
              <a:t>2</a:t>
            </a:r>
            <a:r>
              <a:rPr lang="en-US" sz="2800" b="1" i="1" smtClean="0">
                <a:solidFill>
                  <a:srgbClr val="008000"/>
                </a:solidFill>
              </a:rPr>
              <a:t>. Những </a:t>
            </a:r>
            <a:r>
              <a:rPr lang="en-US" sz="2800" b="1" i="1">
                <a:solidFill>
                  <a:srgbClr val="008000"/>
                </a:solidFill>
              </a:rPr>
              <a:t>muông thú trong rừng được tác giả miêu tả như thế nào?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350" y="-45720"/>
            <a:ext cx="4038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en-US" sz="2800" b="1" dirty="0" err="1">
                <a:solidFill>
                  <a:srgbClr val="7030A0"/>
                </a:solidFill>
                <a:cs typeface="+mn-cs"/>
              </a:rPr>
              <a:t>Đọc</a:t>
            </a:r>
            <a:r>
              <a:rPr lang="en-US" sz="2800" b="1" dirty="0">
                <a:solidFill>
                  <a:srgbClr val="7030A0"/>
                </a:solidFill>
                <a:cs typeface="+mn-cs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cs typeface="+mn-cs"/>
              </a:rPr>
              <a:t>thầm</a:t>
            </a:r>
            <a:r>
              <a:rPr lang="en-US" sz="2800" b="1" dirty="0">
                <a:solidFill>
                  <a:srgbClr val="7030A0"/>
                </a:solidFill>
                <a:cs typeface="+mn-cs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cs typeface="+mn-cs"/>
              </a:rPr>
              <a:t>đoạn</a:t>
            </a:r>
            <a:r>
              <a:rPr lang="en-US" sz="2800" b="1" dirty="0">
                <a:solidFill>
                  <a:srgbClr val="7030A0"/>
                </a:solidFill>
                <a:cs typeface="+mn-cs"/>
              </a:rPr>
              <a:t> 2, 3:</a:t>
            </a:r>
          </a:p>
        </p:txBody>
      </p:sp>
      <p:pic>
        <p:nvPicPr>
          <p:cNvPr id="66564" name="Picture 17" descr="SPARKLE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962526"/>
            <a:ext cx="914400" cy="63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17" descr="SPARKLE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8" y="4644390"/>
            <a:ext cx="914400" cy="63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17" descr="SPARKLE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5" y="5410200"/>
            <a:ext cx="914400" cy="63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http://k14.vcmedia.vn/Images/Uploaded/Share/2011/07/25/110725kpvuonbacma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725931"/>
            <a:ext cx="3213100" cy="2221230"/>
          </a:xfrm>
          <a:prstGeom prst="rect">
            <a:avLst/>
          </a:prstGeom>
          <a:solidFill>
            <a:srgbClr val="66FFFF"/>
          </a:solidFill>
          <a:ln w="5715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4413251" y="1186816"/>
            <a:ext cx="4625975" cy="1800224"/>
          </a:xfrm>
          <a:prstGeom prst="wedgeRoundRectCallout">
            <a:avLst>
              <a:gd name="adj1" fmla="val -84334"/>
              <a:gd name="adj2" fmla="val 17731"/>
              <a:gd name="adj3" fmla="val 16667"/>
            </a:avLst>
          </a:prstGeom>
          <a:blipFill>
            <a:blip r:embed="rId4"/>
            <a:tile tx="0" ty="0" sx="100000" sy="100000" flip="none" algn="tl"/>
          </a:blip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vượn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má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ghẽ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chuyền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chớp</a:t>
            </a:r>
            <a:endParaRPr lang="vi-VN" sz="2800" dirty="0">
              <a:solidFill>
                <a:schemeClr val="tx1"/>
              </a:solidFill>
            </a:endParaRPr>
          </a:p>
          <a:p>
            <a:pPr algn="ctr" eaLnBrk="0" hangingPunct="0">
              <a:defRPr/>
            </a:pP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13" name="Picture 2" descr="https://naturalunseenhazards.files.wordpress.com/2011/07/striped-skun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979420"/>
            <a:ext cx="3314700" cy="223266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ular Callout 13"/>
          <p:cNvSpPr/>
          <p:nvPr/>
        </p:nvSpPr>
        <p:spPr>
          <a:xfrm>
            <a:off x="61913" y="3449956"/>
            <a:ext cx="4576762" cy="1872614"/>
          </a:xfrm>
          <a:prstGeom prst="wedgeRoundRectCallout">
            <a:avLst>
              <a:gd name="adj1" fmla="val 74014"/>
              <a:gd name="adj2" fmla="val -25266"/>
              <a:gd name="adj3" fmla="val 16667"/>
            </a:avLst>
          </a:prstGeom>
          <a:blipFill>
            <a:blip r:embed="rId4"/>
            <a:tile tx="0" ty="0" sx="100000" sy="100000" flip="none" algn="tl"/>
          </a:blip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hangingPunct="0"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chồn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chùm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vút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15" name="Picture 4" descr="rung kho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17588" y="4963478"/>
            <a:ext cx="3249612" cy="1843403"/>
          </a:xfrm>
          <a:prstGeom prst="rect">
            <a:avLst/>
          </a:prstGeom>
          <a:ln w="88900" cap="sq" cmpd="thickThin">
            <a:solidFill>
              <a:srgbClr val="CC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6" name="Rounded Rectangular Callout 15"/>
          <p:cNvSpPr/>
          <p:nvPr/>
        </p:nvSpPr>
        <p:spPr>
          <a:xfrm>
            <a:off x="4576764" y="5074920"/>
            <a:ext cx="4567237" cy="1739266"/>
          </a:xfrm>
          <a:prstGeom prst="wedgeRoundRectCallout">
            <a:avLst>
              <a:gd name="adj1" fmla="val -85262"/>
              <a:gd name="adj2" fmla="val 21267"/>
              <a:gd name="adj3" fmla="val 16667"/>
            </a:avLst>
          </a:prstGeom>
          <a:blipFill>
            <a:blip r:embed="rId4"/>
            <a:tile tx="0" ty="0" sx="100000" sy="100000" flip="none" algn="tl"/>
          </a:blip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hangingPunct="0">
              <a:defRPr/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giẫm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thảm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defRPr/>
            </a:pPr>
            <a:endParaRPr lang="vi-VN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41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2" grpId="0"/>
      <p:bldP spid="12" grpId="0" animBg="1"/>
      <p:bldP spid="1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094033" cy="6934200"/>
          </a:xfrm>
          <a:prstGeom prst="rect">
            <a:avLst/>
          </a:prstGeom>
        </p:spPr>
      </p:pic>
      <p:sp>
        <p:nvSpPr>
          <p:cNvPr id="174086" name="Rectangle 6"/>
          <p:cNvSpPr>
            <a:spLocks noRot="1" noChangeArrowheads="1"/>
          </p:cNvSpPr>
          <p:nvPr/>
        </p:nvSpPr>
        <p:spPr bwMode="auto">
          <a:xfrm>
            <a:off x="457200" y="1295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1" hangingPunct="1">
              <a:defRPr/>
            </a:pPr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 Sự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4087" name="Rectangle 7"/>
          <p:cNvSpPr>
            <a:spLocks noRot="1" noChangeArrowheads="1"/>
          </p:cNvSpPr>
          <p:nvPr/>
        </p:nvSpPr>
        <p:spPr bwMode="auto">
          <a:xfrm>
            <a:off x="457200" y="3048000"/>
            <a:ext cx="8458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287338" algn="just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muông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thoắt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thoắt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287338" algn="just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endParaRPr lang="en-US" sz="3600" dirty="0">
              <a:solidFill>
                <a:srgbClr val="C8042E"/>
              </a:solidFill>
              <a:latin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6" grpId="0"/>
      <p:bldP spid="17408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62" name="Picture 6" descr="kh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05000"/>
            <a:ext cx="5257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63" name="Rectangle 7"/>
          <p:cNvSpPr>
            <a:spLocks noChangeArrowheads="1"/>
          </p:cNvSpPr>
          <p:nvPr/>
        </p:nvSpPr>
        <p:spPr bwMode="auto">
          <a:xfrm>
            <a:off x="5486400" y="2362200"/>
            <a:ext cx="3657600" cy="3429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338138" algn="ctr" eaLnBrk="1" hangingPunct="1">
              <a:spcBef>
                <a:spcPts val="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khộp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b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38138" eaLnBrk="1" hangingPunct="1">
              <a:spcBef>
                <a:spcPts val="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600" b="1" smtClean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lá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b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smtClean="0">
              <a:solidFill>
                <a:srgbClr val="C8042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38138" eaLnBrk="1" hangingPunct="1">
              <a:spcBef>
                <a:spcPts val="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600" b="1" smtClean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600" b="1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b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vàng,</a:t>
            </a:r>
          </a:p>
          <a:p>
            <a:pPr indent="338138" eaLnBrk="1" hangingPunct="1">
              <a:spcBef>
                <a:spcPts val="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600" b="1" smtClean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nắng </a:t>
            </a:r>
            <a:r>
              <a:rPr lang="en-US" sz="3600" b="1" dirty="0" err="1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b="1" dirty="0">
                <a:solidFill>
                  <a:srgbClr val="C8042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73064" name="Rectangle 8"/>
          <p:cNvSpPr>
            <a:spLocks noChangeArrowheads="1"/>
          </p:cNvSpPr>
          <p:nvPr/>
        </p:nvSpPr>
        <p:spPr bwMode="auto">
          <a:xfrm>
            <a:off x="1066800" y="304800"/>
            <a:ext cx="7010400" cy="120015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Vì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khộp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“giang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rợi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”?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3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73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306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306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306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3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3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3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3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3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3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3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3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3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30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30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30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3" grpId="0" build="p" animBg="1"/>
      <p:bldP spid="1730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586"/>
            <a:ext cx="9144000" cy="5560828"/>
          </a:xfrm>
          <a:prstGeom prst="rect">
            <a:avLst/>
          </a:prstGeom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" y="827087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smtClean="0">
                <a:solidFill>
                  <a:srgbClr val="FF0000"/>
                </a:solidFill>
              </a:rPr>
              <a:t>?</a:t>
            </a:r>
            <a:r>
              <a:rPr lang="en-US" sz="3200" b="1" i="1" smtClean="0">
                <a:solidFill>
                  <a:srgbClr val="0000FF"/>
                </a:solidFill>
              </a:rPr>
              <a:t> Hãy </a:t>
            </a:r>
            <a:r>
              <a:rPr lang="en-US" sz="3200" b="1" i="1">
                <a:solidFill>
                  <a:srgbClr val="0000FF"/>
                </a:solidFill>
              </a:rPr>
              <a:t>nói cảm nghĩ của em khi đọc bài văn trên?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" y="1676400"/>
            <a:ext cx="6019799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/>
              <a:t>-  </a:t>
            </a:r>
            <a:r>
              <a:rPr lang="en-US" sz="2800" b="1"/>
              <a:t>Vẻ đẹp của khu rừng được tác giả miêu tả thật kì diệu.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800"/>
              <a:t>-  </a:t>
            </a:r>
            <a:r>
              <a:rPr lang="en-US" sz="2800" b="1">
                <a:solidFill>
                  <a:srgbClr val="CB2BC0"/>
                </a:solidFill>
              </a:rPr>
              <a:t>Đoạn văn giúp em thấy yêu mến hơn những cánh </a:t>
            </a:r>
            <a:r>
              <a:rPr lang="en-US" sz="2800" b="1" smtClean="0">
                <a:solidFill>
                  <a:srgbClr val="CB2BC0"/>
                </a:solidFill>
              </a:rPr>
              <a:t>rừng và </a:t>
            </a:r>
            <a:r>
              <a:rPr lang="en-US" sz="2800" b="1">
                <a:solidFill>
                  <a:srgbClr val="CB2BC0"/>
                </a:solidFill>
              </a:rPr>
              <a:t>mong muốn mọi người hãy bảo vệ vẻ đẹp tự nhiên của rừng.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sz="2800" b="1">
                <a:solidFill>
                  <a:srgbClr val="0070C0"/>
                </a:solidFill>
              </a:rPr>
              <a:t>-  Đoạn văn làm cho em háo hức muốn được tận mắt ngắm nhìn vẻ đẹp của thiên nhiên.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Rot="1" noChangeArrowheads="1"/>
          </p:cNvSpPr>
          <p:nvPr/>
        </p:nvSpPr>
        <p:spPr bwMode="auto">
          <a:xfrm>
            <a:off x="2514600" y="37070"/>
            <a:ext cx="480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Tập đọc</a:t>
            </a:r>
            <a:r>
              <a:rPr lang="en-US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301" name="Rectangle 5"/>
          <p:cNvSpPr>
            <a:spLocks noChangeArrowheads="1"/>
          </p:cNvSpPr>
          <p:nvPr/>
        </p:nvSpPr>
        <p:spPr bwMode="auto">
          <a:xfrm>
            <a:off x="2602706" y="511314"/>
            <a:ext cx="430278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en-US" sz="4000" b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Kì 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diệu</a:t>
            </a:r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4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40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3304" name="Picture 8" descr="ru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3306" name="Rectangle 10"/>
          <p:cNvSpPr>
            <a:spLocks noChangeArrowheads="1"/>
          </p:cNvSpPr>
          <p:nvPr/>
        </p:nvSpPr>
        <p:spPr bwMode="auto">
          <a:xfrm>
            <a:off x="5791200" y="1066800"/>
            <a:ext cx="328647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i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40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Nguyễn </a:t>
            </a:r>
            <a:r>
              <a:rPr lang="en-US" sz="24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Phan</a:t>
            </a:r>
            <a:r>
              <a:rPr lang="en-US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Hách</a:t>
            </a:r>
            <a:endParaRPr lang="en-US" sz="24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50"/>
                                        <p:tgtEl>
                                          <p:spTgt spid="18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3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1" grpId="0"/>
      <p:bldP spid="18330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49238" y="3160693"/>
            <a:ext cx="90344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8000"/>
                </a:solidFill>
              </a:rPr>
              <a:t>Bài văn nói lên tình cảm gì của tác giả với vẻ đẹp của rừng?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9189" y="2926140"/>
            <a:ext cx="9067800" cy="156966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n-US" sz="3200" b="1" smtClean="0">
                <a:solidFill>
                  <a:srgbClr val="0070C0"/>
                </a:solidFill>
              </a:rPr>
              <a:t>                      Cảm nhận được vẻ đẹp kì thú của rừng; tình cảm yêu mến, ngưỡng mộ của tác giả đối với vẻ đẹp của rừng. </a:t>
            </a:r>
          </a:p>
        </p:txBody>
      </p:sp>
      <p:pic>
        <p:nvPicPr>
          <p:cNvPr id="69636" name="Picture 8" descr="Whitecorner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73066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2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4864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41314" y="2920425"/>
            <a:ext cx="2105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3200" b="1" i="1">
                <a:solidFill>
                  <a:srgbClr val="0000FF"/>
                </a:solidFill>
              </a:rPr>
              <a:t> </a:t>
            </a:r>
            <a:r>
              <a:rPr lang="en-US" sz="3200" b="1">
                <a:solidFill>
                  <a:srgbClr val="FF0000"/>
                </a:solidFill>
              </a:rPr>
              <a:t>Nội dung:</a:t>
            </a:r>
          </a:p>
        </p:txBody>
      </p:sp>
      <p:grpSp>
        <p:nvGrpSpPr>
          <p:cNvPr id="69639" name="Group 27"/>
          <p:cNvGrpSpPr>
            <a:grpSpLocks/>
          </p:cNvGrpSpPr>
          <p:nvPr/>
        </p:nvGrpSpPr>
        <p:grpSpPr bwMode="auto">
          <a:xfrm rot="304461">
            <a:off x="2514600" y="4274820"/>
            <a:ext cx="3733800" cy="2345056"/>
            <a:chOff x="2266" y="1541"/>
            <a:chExt cx="1224" cy="848"/>
          </a:xfrm>
        </p:grpSpPr>
        <p:pic>
          <p:nvPicPr>
            <p:cNvPr id="69642" name="Picture 28" descr="pretty_flower_purple_hb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2" y="1682"/>
              <a:ext cx="648" cy="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9643" name="Group 29"/>
            <p:cNvGrpSpPr>
              <a:grpSpLocks/>
            </p:cNvGrpSpPr>
            <p:nvPr/>
          </p:nvGrpSpPr>
          <p:grpSpPr bwMode="auto">
            <a:xfrm>
              <a:off x="2266" y="1541"/>
              <a:ext cx="900" cy="848"/>
              <a:chOff x="2266" y="1541"/>
              <a:chExt cx="900" cy="848"/>
            </a:xfrm>
          </p:grpSpPr>
          <p:pic>
            <p:nvPicPr>
              <p:cNvPr id="69644" name="Picture 30" descr="pretty_flower_red_hb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0" y="1754"/>
                <a:ext cx="576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9645" name="Picture 31" descr="pretty_flower_yellow_hb"/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9" y="1541"/>
                <a:ext cx="552" cy="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9646" name="Picture 32" descr="pretty_flower_orange_hb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6" y="1741"/>
                <a:ext cx="648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69640" name="Text Box 13"/>
          <p:cNvSpPr txBox="1">
            <a:spLocks noChangeArrowheads="1"/>
          </p:cNvSpPr>
          <p:nvPr/>
        </p:nvSpPr>
        <p:spPr bwMode="auto">
          <a:xfrm>
            <a:off x="0" y="624840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GB" sz="2800" b="1" dirty="0" err="1" smtClean="0">
                <a:solidFill>
                  <a:srgbClr val="0000FF"/>
                </a:solidFill>
                <a:cs typeface="Times New Roman" pitchFamily="18" charset="0"/>
              </a:rPr>
              <a:t>Thứ</a:t>
            </a:r>
            <a:r>
              <a:rPr lang="en-GB" sz="2800" b="1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GB" sz="2800" b="1" dirty="0" err="1" smtClean="0">
                <a:solidFill>
                  <a:srgbClr val="0000FF"/>
                </a:solidFill>
                <a:cs typeface="Times New Roman" pitchFamily="18" charset="0"/>
              </a:rPr>
              <a:t>hai</a:t>
            </a:r>
            <a:r>
              <a:rPr lang="en-GB" sz="2800" b="1" dirty="0" smtClean="0">
                <a:solidFill>
                  <a:srgbClr val="0000FF"/>
                </a:solidFill>
                <a:cs typeface="Times New Roman" pitchFamily="18" charset="0"/>
              </a:rPr>
              <a:t>, </a:t>
            </a:r>
            <a:r>
              <a:rPr lang="en-GB" sz="2800" b="1" dirty="0" err="1" smtClean="0">
                <a:solidFill>
                  <a:srgbClr val="0000FF"/>
                </a:solidFill>
                <a:cs typeface="Times New Roman" pitchFamily="18" charset="0"/>
              </a:rPr>
              <a:t>ngày</a:t>
            </a:r>
            <a:r>
              <a:rPr lang="en-GB" sz="2800" b="1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GB" sz="2800" b="1" dirty="0" smtClean="0">
                <a:solidFill>
                  <a:srgbClr val="0000FF"/>
                </a:solidFill>
                <a:cs typeface="Times New Roman" pitchFamily="18" charset="0"/>
              </a:rPr>
              <a:t>27 </a:t>
            </a:r>
            <a:r>
              <a:rPr lang="en-GB" sz="2800" b="1" dirty="0" err="1" smtClean="0">
                <a:solidFill>
                  <a:srgbClr val="0000FF"/>
                </a:solidFill>
                <a:cs typeface="Times New Roman" pitchFamily="18" charset="0"/>
              </a:rPr>
              <a:t>tháng</a:t>
            </a:r>
            <a:r>
              <a:rPr lang="en-GB" sz="2800" b="1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GB" sz="2800" b="1" smtClean="0">
                <a:solidFill>
                  <a:srgbClr val="0000FF"/>
                </a:solidFill>
                <a:cs typeface="Times New Roman" pitchFamily="18" charset="0"/>
              </a:rPr>
              <a:t>12 </a:t>
            </a:r>
            <a:r>
              <a:rPr lang="en-GB" sz="2800" b="1" dirty="0" err="1" smtClean="0">
                <a:solidFill>
                  <a:srgbClr val="0000FF"/>
                </a:solidFill>
                <a:cs typeface="Times New Roman" pitchFamily="18" charset="0"/>
              </a:rPr>
              <a:t>năm</a:t>
            </a:r>
            <a:r>
              <a:rPr lang="en-GB" sz="2800" b="1" dirty="0" smtClean="0">
                <a:solidFill>
                  <a:srgbClr val="0000FF"/>
                </a:solidFill>
                <a:cs typeface="Times New Roman" pitchFamily="18" charset="0"/>
              </a:rPr>
              <a:t> 2021</a:t>
            </a:r>
          </a:p>
          <a:p>
            <a:pPr algn="ctr" eaLnBrk="1" hangingPunct="1">
              <a:spcBef>
                <a:spcPts val="0"/>
              </a:spcBef>
            </a:pPr>
            <a:r>
              <a:rPr lang="en-GB" sz="2800" b="1" dirty="0" err="1" smtClean="0">
                <a:solidFill>
                  <a:srgbClr val="0000FF"/>
                </a:solidFill>
                <a:cs typeface="Times New Roman" pitchFamily="18" charset="0"/>
              </a:rPr>
              <a:t>Tập</a:t>
            </a:r>
            <a:r>
              <a:rPr lang="en-GB" sz="2800" b="1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0000FF"/>
                </a:solidFill>
                <a:cs typeface="Times New Roman" pitchFamily="18" charset="0"/>
              </a:rPr>
              <a:t>đọc</a:t>
            </a:r>
            <a:endParaRPr lang="en-GB" sz="28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0" y="1563469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</a:rPr>
              <a:t>Kì diệu rừng </a:t>
            </a:r>
            <a:r>
              <a:rPr lang="en-US" sz="3600" b="1" smtClean="0">
                <a:solidFill>
                  <a:srgbClr val="FF0000"/>
                </a:solidFill>
              </a:rPr>
              <a:t>xanh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2400" b="1" i="1" smtClean="0">
                <a:solidFill>
                  <a:srgbClr val="FF0000"/>
                </a:solidFill>
              </a:rPr>
              <a:t>                                                        Theo </a:t>
            </a:r>
            <a:r>
              <a:rPr lang="en-US" sz="2400" b="1" smtClean="0">
                <a:solidFill>
                  <a:srgbClr val="FF0000"/>
                </a:solidFill>
              </a:rPr>
              <a:t>Nguyễn Phan Hách</a:t>
            </a:r>
            <a:endParaRPr lang="en-US" sz="2400" b="1" i="1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038600" y="1563469"/>
            <a:ext cx="10668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5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/>
      <p:bldP spid="12297" grpId="1"/>
      <p:bldP spid="14" grpId="0" animBg="1"/>
      <p:bldP spid="15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Box 5"/>
          <p:cNvSpPr txBox="1">
            <a:spLocks noChangeArrowheads="1"/>
          </p:cNvSpPr>
          <p:nvPr/>
        </p:nvSpPr>
        <p:spPr bwMode="auto">
          <a:xfrm>
            <a:off x="0" y="1739266"/>
            <a:ext cx="91440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/>
            <a:r>
              <a:rPr lang="en-US" sz="3200" smtClean="0">
                <a:solidFill>
                  <a:srgbClr val="FF0000"/>
                </a:solidFill>
                <a:cs typeface="Times New Roman" pitchFamily="18" charset="0"/>
              </a:rPr>
              <a:t>	</a:t>
            </a:r>
            <a:r>
              <a:rPr lang="en-US" sz="2800" b="1" smtClean="0">
                <a:solidFill>
                  <a:srgbClr val="000000"/>
                </a:solidFill>
                <a:cs typeface="Times New Roman" pitchFamily="18" charset="0"/>
              </a:rPr>
              <a:t>Loanh 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quanh </a:t>
            </a:r>
            <a:r>
              <a:rPr lang="en-US" sz="2800" b="1">
                <a:solidFill>
                  <a:srgbClr val="0033CC"/>
                </a:solidFill>
                <a:cs typeface="Times New Roman" pitchFamily="18" charset="0"/>
              </a:rPr>
              <a:t>trong rừng, chúng tôi đi vào một lối đầy 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nấm dại</a:t>
            </a:r>
            <a:r>
              <a:rPr lang="en-US" sz="2800" b="1">
                <a:solidFill>
                  <a:srgbClr val="0033CC"/>
                </a:solidFill>
                <a:cs typeface="Times New Roman" pitchFamily="18" charset="0"/>
              </a:rPr>
              <a:t>, một thành phố nấm 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lúp xúp </a:t>
            </a:r>
            <a:r>
              <a:rPr lang="en-US" sz="2800" b="1">
                <a:solidFill>
                  <a:srgbClr val="0033CC"/>
                </a:solidFill>
                <a:cs typeface="Times New Roman" pitchFamily="18" charset="0"/>
              </a:rPr>
              <a:t>dưới bóng cây thưa. Những chiếc nấm to bằng cái 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ấm tích</a:t>
            </a:r>
            <a:r>
              <a:rPr lang="en-US" sz="2800" b="1">
                <a:solidFill>
                  <a:srgbClr val="0033CC"/>
                </a:solidFill>
                <a:cs typeface="Times New Roman" pitchFamily="18" charset="0"/>
              </a:rPr>
              <a:t>, màu 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sặc sỡ rực lên</a:t>
            </a:r>
            <a:r>
              <a:rPr lang="en-US" sz="2800" b="1">
                <a:solidFill>
                  <a:srgbClr val="0033CC"/>
                </a:solidFill>
                <a:cs typeface="Times New Roman" pitchFamily="18" charset="0"/>
              </a:rPr>
              <a:t>. Mỗi chiếc nấm là một 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lâu đài kiến trúc tân kì</a:t>
            </a:r>
            <a:r>
              <a:rPr lang="en-US" sz="2800" b="1">
                <a:solidFill>
                  <a:srgbClr val="0033CC"/>
                </a:solidFill>
                <a:cs typeface="Times New Roman" pitchFamily="18" charset="0"/>
              </a:rPr>
              <a:t>. Tôi có cảm giác mình là một người 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khổng lồ  </a:t>
            </a:r>
            <a:r>
              <a:rPr lang="en-US" sz="2800" b="1">
                <a:solidFill>
                  <a:srgbClr val="0033CC"/>
                </a:solidFill>
                <a:cs typeface="Times New Roman" pitchFamily="18" charset="0"/>
              </a:rPr>
              <a:t>đi lạc vào kinh đô  của 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vương quốc những người tí hon</a:t>
            </a:r>
            <a:r>
              <a:rPr lang="en-US" sz="2800" b="1">
                <a:solidFill>
                  <a:srgbClr val="0033CC"/>
                </a:solidFill>
                <a:cs typeface="Times New Roman" pitchFamily="18" charset="0"/>
              </a:rPr>
              <a:t>. Đền đài, miếu mạo, cung điện của họ 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lúp xúp </a:t>
            </a:r>
            <a:r>
              <a:rPr lang="en-US" sz="2800" b="1">
                <a:solidFill>
                  <a:srgbClr val="0033CC"/>
                </a:solidFill>
                <a:cs typeface="Times New Roman" pitchFamily="18" charset="0"/>
              </a:rPr>
              <a:t>dưới chân.</a:t>
            </a:r>
          </a:p>
        </p:txBody>
      </p:sp>
      <p:sp>
        <p:nvSpPr>
          <p:cNvPr id="2" name="TextBox 1">
            <a:hlinkClick r:id="rId2" action="ppaction://hlinksldjump"/>
          </p:cNvPr>
          <p:cNvSpPr txBox="1"/>
          <p:nvPr/>
        </p:nvSpPr>
        <p:spPr>
          <a:xfrm>
            <a:off x="2078038" y="801469"/>
            <a:ext cx="5029200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600" b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ĐỌC DIỄN CẢM</a:t>
            </a:r>
          </a:p>
        </p:txBody>
      </p:sp>
    </p:spTree>
    <p:extLst>
      <p:ext uri="{BB962C8B-B14F-4D97-AF65-F5344CB8AC3E}">
        <p14:creationId xmlns:p14="http://schemas.microsoft.com/office/powerpoint/2010/main" val="234385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Hình Chữ nhật 5"/>
          <p:cNvSpPr>
            <a:spLocks noChangeArrowheads="1"/>
          </p:cNvSpPr>
          <p:nvPr/>
        </p:nvSpPr>
        <p:spPr bwMode="auto">
          <a:xfrm>
            <a:off x="609600" y="1351396"/>
            <a:ext cx="7924800" cy="60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nương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rẫy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0" name="Ảnh 3" descr="DOt ru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057400"/>
            <a:ext cx="8382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Hình Chữ nhật 5"/>
          <p:cNvSpPr>
            <a:spLocks noChangeArrowheads="1"/>
          </p:cNvSpPr>
          <p:nvPr/>
        </p:nvSpPr>
        <p:spPr bwMode="auto">
          <a:xfrm>
            <a:off x="228600" y="304800"/>
            <a:ext cx="8305800" cy="110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 smtClean="0">
                <a:latin typeface="HP001 4 hàng" panose="020B0603050302020204" pitchFamily="34" charset="0"/>
                <a:cs typeface="Times New Roman" pitchFamily="18" charset="0"/>
              </a:rPr>
              <a:t>	</a:t>
            </a:r>
            <a:r>
              <a:rPr lang="en-US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Ảnh 3" descr="DOt ru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13" y="457200"/>
            <a:ext cx="9064487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Hình Chữ nhật 5"/>
          <p:cNvSpPr>
            <a:spLocks noChangeArrowheads="1"/>
          </p:cNvSpPr>
          <p:nvPr/>
        </p:nvSpPr>
        <p:spPr bwMode="auto">
          <a:xfrm>
            <a:off x="609600" y="228600"/>
            <a:ext cx="7924800" cy="60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748" name="Ảnh 3" descr="DOt ru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8382000" cy="495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Hình Chữ nhật 5"/>
          <p:cNvSpPr>
            <a:spLocks noChangeArrowheads="1"/>
          </p:cNvSpPr>
          <p:nvPr/>
        </p:nvSpPr>
        <p:spPr bwMode="auto">
          <a:xfrm>
            <a:off x="609600" y="1162050"/>
            <a:ext cx="7924800" cy="60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phổi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3796" name="Ảnh 3" descr="DOt ru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33575"/>
            <a:ext cx="82296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Hình Chữ nhật 5"/>
          <p:cNvSpPr>
            <a:spLocks noChangeArrowheads="1"/>
          </p:cNvSpPr>
          <p:nvPr/>
        </p:nvSpPr>
        <p:spPr bwMode="auto">
          <a:xfrm>
            <a:off x="457200" y="76200"/>
            <a:ext cx="8153400" cy="110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Hình Chữ nhật 5"/>
          <p:cNvSpPr>
            <a:spLocks noChangeArrowheads="1"/>
          </p:cNvSpPr>
          <p:nvPr/>
        </p:nvSpPr>
        <p:spPr bwMode="auto">
          <a:xfrm>
            <a:off x="609600" y="228600"/>
            <a:ext cx="7924800" cy="60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 dirty="0" err="1">
                <a:latin typeface="HP001 4 hàng" panose="020B0603050302020204" pitchFamily="34" charset="0"/>
                <a:cs typeface="Times New Roman" pitchFamily="18" charset="0"/>
              </a:rPr>
              <a:t>Lũ</a:t>
            </a:r>
            <a:r>
              <a:rPr lang="en-US" sz="36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HP001 4 hàng" panose="020B0603050302020204" pitchFamily="34" charset="0"/>
                <a:cs typeface="Times New Roman" pitchFamily="18" charset="0"/>
              </a:rPr>
              <a:t>lụt</a:t>
            </a:r>
            <a:endParaRPr lang="en-US" sz="3600" b="1" dirty="0">
              <a:latin typeface="HP001 4 hàng" panose="020B0603050302020204" pitchFamily="34" charset="0"/>
              <a:cs typeface="Times New Roman" pitchFamily="18" charset="0"/>
            </a:endParaRPr>
          </a:p>
        </p:txBody>
      </p:sp>
      <p:pic>
        <p:nvPicPr>
          <p:cNvPr id="34820" name="Ảnh 3" descr="DOt ru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838200"/>
            <a:ext cx="8001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Hình Chữ nhật 5"/>
          <p:cNvSpPr>
            <a:spLocks noChangeArrowheads="1"/>
          </p:cNvSpPr>
          <p:nvPr/>
        </p:nvSpPr>
        <p:spPr bwMode="auto">
          <a:xfrm>
            <a:off x="609600" y="228600"/>
            <a:ext cx="7924800" cy="60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Sạt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lở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Ảnh 3" descr="DOt ru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066800"/>
            <a:ext cx="8229600" cy="509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3" descr="C:\Users\Administrator\Downloads\moi_truong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339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2" descr="C:\Users\Administrator\Downloads\pha-ru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100"/>
            <a:ext cx="44958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2" descr="C:\Users\Administrator\Downloads\comment-survivre-a-un-feu-de-fore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429000"/>
            <a:ext cx="4533900" cy="340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73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586"/>
            <a:ext cx="9144000" cy="5560828"/>
          </a:xfrm>
          <a:prstGeom prst="rect">
            <a:avLst/>
          </a:prstGeom>
        </p:spPr>
      </p:pic>
      <p:sp>
        <p:nvSpPr>
          <p:cNvPr id="187399" name="Text Box 7"/>
          <p:cNvSpPr txBox="1">
            <a:spLocks noChangeArrowheads="1"/>
          </p:cNvSpPr>
          <p:nvPr/>
        </p:nvSpPr>
        <p:spPr bwMode="auto">
          <a:xfrm>
            <a:off x="304800" y="762000"/>
            <a:ext cx="6096000" cy="1323439"/>
          </a:xfrm>
          <a:prstGeom prst="rect">
            <a:avLst/>
          </a:prstGeom>
          <a:solidFill>
            <a:srgbClr val="00B0F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 bảo vệ rừng?</a:t>
            </a:r>
            <a:endParaRPr lang="en-US" sz="3600" dirty="0">
              <a:solidFill>
                <a:srgbClr val="BD0718"/>
              </a:solidFill>
              <a:latin typeface="+mn-lt"/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52400" y="2438400"/>
            <a:ext cx="5638800" cy="2308324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3600" b="1" smtClean="0">
                <a:latin typeface="HP001 4 hàng" panose="020B0603050302020204" pitchFamily="34" charset="0"/>
                <a:cs typeface="Times New Roman" pitchFamily="18" charset="0"/>
              </a:rPr>
              <a:t>	</a:t>
            </a:r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Chúng 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bừa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....</a:t>
            </a:r>
            <a:endParaRPr lang="en-US" sz="3600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187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187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187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Google Shape;4057;p68"/>
          <p:cNvGrpSpPr>
            <a:grpSpLocks/>
          </p:cNvGrpSpPr>
          <p:nvPr/>
        </p:nvGrpSpPr>
        <p:grpSpPr bwMode="auto">
          <a:xfrm>
            <a:off x="2111376" y="413597"/>
            <a:ext cx="4365626" cy="2436496"/>
            <a:chOff x="4277900" y="2831050"/>
            <a:chExt cx="1443446" cy="928250"/>
          </a:xfrm>
        </p:grpSpPr>
        <p:sp>
          <p:nvSpPr>
            <p:cNvPr id="5" name="Google Shape;4058;p68"/>
            <p:cNvSpPr>
              <a:spLocks/>
            </p:cNvSpPr>
            <p:nvPr/>
          </p:nvSpPr>
          <p:spPr bwMode="auto">
            <a:xfrm>
              <a:off x="4277900" y="2831050"/>
              <a:ext cx="1379525" cy="928250"/>
            </a:xfrm>
            <a:custGeom>
              <a:avLst/>
              <a:gdLst>
                <a:gd name="T0" fmla="*/ 138375 w 55181"/>
                <a:gd name="T1" fmla="*/ 325075 h 37130"/>
                <a:gd name="T2" fmla="*/ 140750 w 55181"/>
                <a:gd name="T3" fmla="*/ 339300 h 37130"/>
                <a:gd name="T4" fmla="*/ 247975 w 55181"/>
                <a:gd name="T5" fmla="*/ 381575 h 37130"/>
                <a:gd name="T6" fmla="*/ 214500 w 55181"/>
                <a:gd name="T7" fmla="*/ 398500 h 37130"/>
                <a:gd name="T8" fmla="*/ 701950 w 55181"/>
                <a:gd name="T9" fmla="*/ 640025 h 37130"/>
                <a:gd name="T10" fmla="*/ 743900 w 55181"/>
                <a:gd name="T11" fmla="*/ 662350 h 37130"/>
                <a:gd name="T12" fmla="*/ 713800 w 55181"/>
                <a:gd name="T13" fmla="*/ 677225 h 37130"/>
                <a:gd name="T14" fmla="*/ 701950 w 55181"/>
                <a:gd name="T15" fmla="*/ 640025 h 37130"/>
                <a:gd name="T16" fmla="*/ 907950 w 55181"/>
                <a:gd name="T17" fmla="*/ 692450 h 37130"/>
                <a:gd name="T18" fmla="*/ 894100 w 55181"/>
                <a:gd name="T19" fmla="*/ 700225 h 37130"/>
                <a:gd name="T20" fmla="*/ 871775 w 55181"/>
                <a:gd name="T21" fmla="*/ 715450 h 37130"/>
                <a:gd name="T22" fmla="*/ 849775 w 55181"/>
                <a:gd name="T23" fmla="*/ 704975 h 37130"/>
                <a:gd name="T24" fmla="*/ 680300 w 55181"/>
                <a:gd name="T25" fmla="*/ 20650 h 37130"/>
                <a:gd name="T26" fmla="*/ 641400 w 55181"/>
                <a:gd name="T27" fmla="*/ 111300 h 37130"/>
                <a:gd name="T28" fmla="*/ 543300 w 55181"/>
                <a:gd name="T29" fmla="*/ 51750 h 37130"/>
                <a:gd name="T30" fmla="*/ 441475 w 55181"/>
                <a:gd name="T31" fmla="*/ 39250 h 37130"/>
                <a:gd name="T32" fmla="*/ 353175 w 55181"/>
                <a:gd name="T33" fmla="*/ 42275 h 37130"/>
                <a:gd name="T34" fmla="*/ 350150 w 55181"/>
                <a:gd name="T35" fmla="*/ 146825 h 37130"/>
                <a:gd name="T36" fmla="*/ 319025 w 55181"/>
                <a:gd name="T37" fmla="*/ 248300 h 37130"/>
                <a:gd name="T38" fmla="*/ 229375 w 55181"/>
                <a:gd name="T39" fmla="*/ 274000 h 37130"/>
                <a:gd name="T40" fmla="*/ 204350 w 55181"/>
                <a:gd name="T41" fmla="*/ 312575 h 37130"/>
                <a:gd name="T42" fmla="*/ 118075 w 55181"/>
                <a:gd name="T43" fmla="*/ 280100 h 37130"/>
                <a:gd name="T44" fmla="*/ 73775 w 55181"/>
                <a:gd name="T45" fmla="*/ 292275 h 37130"/>
                <a:gd name="T46" fmla="*/ 67350 w 55181"/>
                <a:gd name="T47" fmla="*/ 350450 h 37130"/>
                <a:gd name="T48" fmla="*/ 132300 w 55181"/>
                <a:gd name="T49" fmla="*/ 369075 h 37130"/>
                <a:gd name="T50" fmla="*/ 121125 w 55181"/>
                <a:gd name="T51" fmla="*/ 421150 h 37130"/>
                <a:gd name="T52" fmla="*/ 1375 w 55181"/>
                <a:gd name="T53" fmla="*/ 704975 h 37130"/>
                <a:gd name="T54" fmla="*/ 154625 w 55181"/>
                <a:gd name="T55" fmla="*/ 903875 h 37130"/>
                <a:gd name="T56" fmla="*/ 291275 w 55181"/>
                <a:gd name="T57" fmla="*/ 923150 h 37130"/>
                <a:gd name="T58" fmla="*/ 452975 w 55181"/>
                <a:gd name="T59" fmla="*/ 913350 h 37130"/>
                <a:gd name="T60" fmla="*/ 572400 w 55181"/>
                <a:gd name="T61" fmla="*/ 852800 h 37130"/>
                <a:gd name="T62" fmla="*/ 697225 w 55181"/>
                <a:gd name="T63" fmla="*/ 725950 h 37130"/>
                <a:gd name="T64" fmla="*/ 760475 w 55181"/>
                <a:gd name="T65" fmla="*/ 734075 h 37130"/>
                <a:gd name="T66" fmla="*/ 775700 w 55181"/>
                <a:gd name="T67" fmla="*/ 746925 h 37130"/>
                <a:gd name="T68" fmla="*/ 774675 w 55181"/>
                <a:gd name="T69" fmla="*/ 800025 h 37130"/>
                <a:gd name="T70" fmla="*/ 818325 w 55181"/>
                <a:gd name="T71" fmla="*/ 792250 h 37130"/>
                <a:gd name="T72" fmla="*/ 862625 w 55181"/>
                <a:gd name="T73" fmla="*/ 826425 h 37130"/>
                <a:gd name="T74" fmla="*/ 976300 w 55181"/>
                <a:gd name="T75" fmla="*/ 878850 h 37130"/>
                <a:gd name="T76" fmla="*/ 1040575 w 55181"/>
                <a:gd name="T77" fmla="*/ 862600 h 37130"/>
                <a:gd name="T78" fmla="*/ 1049350 w 55181"/>
                <a:gd name="T79" fmla="*/ 857525 h 37130"/>
                <a:gd name="T80" fmla="*/ 1082850 w 55181"/>
                <a:gd name="T81" fmla="*/ 826425 h 37130"/>
                <a:gd name="T82" fmla="*/ 1216125 w 55181"/>
                <a:gd name="T83" fmla="*/ 801375 h 37130"/>
                <a:gd name="T84" fmla="*/ 1260100 w 55181"/>
                <a:gd name="T85" fmla="*/ 705650 h 37130"/>
                <a:gd name="T86" fmla="*/ 1220200 w 55181"/>
                <a:gd name="T87" fmla="*/ 662000 h 37130"/>
                <a:gd name="T88" fmla="*/ 1337925 w 55181"/>
                <a:gd name="T89" fmla="*/ 585900 h 37130"/>
                <a:gd name="T90" fmla="*/ 1369375 w 55181"/>
                <a:gd name="T91" fmla="*/ 333550 h 37130"/>
                <a:gd name="T92" fmla="*/ 1307125 w 55181"/>
                <a:gd name="T93" fmla="*/ 168475 h 37130"/>
                <a:gd name="T94" fmla="*/ 1078800 w 55181"/>
                <a:gd name="T95" fmla="*/ 110625 h 37130"/>
                <a:gd name="T96" fmla="*/ 1028050 w 55181"/>
                <a:gd name="T97" fmla="*/ 109275 h 37130"/>
                <a:gd name="T98" fmla="*/ 963100 w 55181"/>
                <a:gd name="T99" fmla="*/ 73400 h 37130"/>
                <a:gd name="T100" fmla="*/ 927250 w 55181"/>
                <a:gd name="T101" fmla="*/ 74075 h 37130"/>
                <a:gd name="T102" fmla="*/ 881575 w 55181"/>
                <a:gd name="T103" fmla="*/ 63250 h 37130"/>
                <a:gd name="T104" fmla="*/ 866150 w 55181"/>
                <a:gd name="T105" fmla="*/ 86300 h 37130"/>
                <a:gd name="T106" fmla="*/ 772300 w 55181"/>
                <a:gd name="T107" fmla="*/ 30100 h 37130"/>
                <a:gd name="T108" fmla="*/ 705000 w 55181"/>
                <a:gd name="T109" fmla="*/ 0 h 371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5181" h="37130" extrusionOk="0">
                  <a:moveTo>
                    <a:pt x="35087" y="4181"/>
                  </a:moveTo>
                  <a:cubicBezTo>
                    <a:pt x="35182" y="4249"/>
                    <a:pt x="35290" y="4303"/>
                    <a:pt x="35398" y="4330"/>
                  </a:cubicBezTo>
                  <a:lnTo>
                    <a:pt x="35155" y="4330"/>
                  </a:lnTo>
                  <a:cubicBezTo>
                    <a:pt x="35128" y="4289"/>
                    <a:pt x="35101" y="4235"/>
                    <a:pt x="35087" y="4181"/>
                  </a:cubicBezTo>
                  <a:close/>
                  <a:moveTo>
                    <a:pt x="5535" y="13003"/>
                  </a:moveTo>
                  <a:lnTo>
                    <a:pt x="5643" y="13017"/>
                  </a:lnTo>
                  <a:cubicBezTo>
                    <a:pt x="5792" y="13058"/>
                    <a:pt x="5928" y="13098"/>
                    <a:pt x="6063" y="13166"/>
                  </a:cubicBezTo>
                  <a:cubicBezTo>
                    <a:pt x="5995" y="13234"/>
                    <a:pt x="5928" y="13301"/>
                    <a:pt x="5860" y="13382"/>
                  </a:cubicBezTo>
                  <a:cubicBezTo>
                    <a:pt x="5765" y="13477"/>
                    <a:pt x="5698" y="13572"/>
                    <a:pt x="5630" y="13680"/>
                  </a:cubicBezTo>
                  <a:lnTo>
                    <a:pt x="5630" y="13572"/>
                  </a:lnTo>
                  <a:cubicBezTo>
                    <a:pt x="5616" y="13382"/>
                    <a:pt x="5589" y="13193"/>
                    <a:pt x="5535" y="13003"/>
                  </a:cubicBezTo>
                  <a:close/>
                  <a:moveTo>
                    <a:pt x="8959" y="14560"/>
                  </a:moveTo>
                  <a:cubicBezTo>
                    <a:pt x="9067" y="14600"/>
                    <a:pt x="9175" y="14641"/>
                    <a:pt x="9283" y="14695"/>
                  </a:cubicBezTo>
                  <a:cubicBezTo>
                    <a:pt x="9419" y="14776"/>
                    <a:pt x="9540" y="14857"/>
                    <a:pt x="9662" y="14965"/>
                  </a:cubicBezTo>
                  <a:cubicBezTo>
                    <a:pt x="9757" y="15060"/>
                    <a:pt x="9838" y="15155"/>
                    <a:pt x="9919" y="15263"/>
                  </a:cubicBezTo>
                  <a:cubicBezTo>
                    <a:pt x="9987" y="15385"/>
                    <a:pt x="10041" y="15507"/>
                    <a:pt x="10095" y="15629"/>
                  </a:cubicBezTo>
                  <a:cubicBezTo>
                    <a:pt x="9892" y="15777"/>
                    <a:pt x="9689" y="15926"/>
                    <a:pt x="9486" y="16075"/>
                  </a:cubicBezTo>
                  <a:lnTo>
                    <a:pt x="9473" y="16089"/>
                  </a:lnTo>
                  <a:lnTo>
                    <a:pt x="9446" y="16116"/>
                  </a:lnTo>
                  <a:cubicBezTo>
                    <a:pt x="9162" y="16034"/>
                    <a:pt x="8864" y="15980"/>
                    <a:pt x="8580" y="15940"/>
                  </a:cubicBezTo>
                  <a:cubicBezTo>
                    <a:pt x="8620" y="15886"/>
                    <a:pt x="8647" y="15818"/>
                    <a:pt x="8688" y="15764"/>
                  </a:cubicBezTo>
                  <a:cubicBezTo>
                    <a:pt x="8769" y="15615"/>
                    <a:pt x="8823" y="15466"/>
                    <a:pt x="8864" y="15304"/>
                  </a:cubicBezTo>
                  <a:cubicBezTo>
                    <a:pt x="8918" y="15141"/>
                    <a:pt x="8945" y="14965"/>
                    <a:pt x="8959" y="14803"/>
                  </a:cubicBezTo>
                  <a:lnTo>
                    <a:pt x="8959" y="14560"/>
                  </a:lnTo>
                  <a:close/>
                  <a:moveTo>
                    <a:pt x="28078" y="25601"/>
                  </a:moveTo>
                  <a:lnTo>
                    <a:pt x="28078" y="25601"/>
                  </a:lnTo>
                  <a:cubicBezTo>
                    <a:pt x="28633" y="25709"/>
                    <a:pt x="29242" y="25777"/>
                    <a:pt x="29932" y="25844"/>
                  </a:cubicBezTo>
                  <a:lnTo>
                    <a:pt x="30067" y="25858"/>
                  </a:lnTo>
                  <a:cubicBezTo>
                    <a:pt x="30054" y="25939"/>
                    <a:pt x="30027" y="26034"/>
                    <a:pt x="29986" y="26115"/>
                  </a:cubicBezTo>
                  <a:cubicBezTo>
                    <a:pt x="29932" y="26250"/>
                    <a:pt x="29851" y="26372"/>
                    <a:pt x="29756" y="26494"/>
                  </a:cubicBezTo>
                  <a:cubicBezTo>
                    <a:pt x="29661" y="26616"/>
                    <a:pt x="29553" y="26710"/>
                    <a:pt x="29431" y="26805"/>
                  </a:cubicBezTo>
                  <a:cubicBezTo>
                    <a:pt x="29323" y="26886"/>
                    <a:pt x="29215" y="26941"/>
                    <a:pt x="29093" y="26995"/>
                  </a:cubicBezTo>
                  <a:cubicBezTo>
                    <a:pt x="28998" y="27035"/>
                    <a:pt x="28903" y="27062"/>
                    <a:pt x="28809" y="27076"/>
                  </a:cubicBezTo>
                  <a:cubicBezTo>
                    <a:pt x="28755" y="27076"/>
                    <a:pt x="28700" y="27089"/>
                    <a:pt x="28646" y="27089"/>
                  </a:cubicBezTo>
                  <a:lnTo>
                    <a:pt x="28552" y="27089"/>
                  </a:lnTo>
                  <a:cubicBezTo>
                    <a:pt x="28525" y="27089"/>
                    <a:pt x="28484" y="27089"/>
                    <a:pt x="28457" y="27062"/>
                  </a:cubicBezTo>
                  <a:cubicBezTo>
                    <a:pt x="28403" y="27049"/>
                    <a:pt x="28335" y="27049"/>
                    <a:pt x="28267" y="27049"/>
                  </a:cubicBezTo>
                  <a:cubicBezTo>
                    <a:pt x="28227" y="27049"/>
                    <a:pt x="28173" y="27049"/>
                    <a:pt x="28119" y="27062"/>
                  </a:cubicBezTo>
                  <a:cubicBezTo>
                    <a:pt x="28132" y="26616"/>
                    <a:pt x="28119" y="26183"/>
                    <a:pt x="28092" y="25736"/>
                  </a:cubicBezTo>
                  <a:cubicBezTo>
                    <a:pt x="28092" y="25696"/>
                    <a:pt x="28092" y="25655"/>
                    <a:pt x="28078" y="25601"/>
                  </a:cubicBezTo>
                  <a:close/>
                  <a:moveTo>
                    <a:pt x="35493" y="26453"/>
                  </a:moveTo>
                  <a:lnTo>
                    <a:pt x="35764" y="26480"/>
                  </a:lnTo>
                  <a:cubicBezTo>
                    <a:pt x="35980" y="26846"/>
                    <a:pt x="36156" y="27238"/>
                    <a:pt x="36305" y="27631"/>
                  </a:cubicBezTo>
                  <a:cubicBezTo>
                    <a:pt x="36305" y="27644"/>
                    <a:pt x="36305" y="27644"/>
                    <a:pt x="36305" y="27644"/>
                  </a:cubicBezTo>
                  <a:cubicBezTo>
                    <a:pt x="36305" y="27671"/>
                    <a:pt x="36318" y="27685"/>
                    <a:pt x="36318" y="27698"/>
                  </a:cubicBezTo>
                  <a:lnTo>
                    <a:pt x="36278" y="27725"/>
                  </a:lnTo>
                  <a:cubicBezTo>
                    <a:pt x="36264" y="27739"/>
                    <a:pt x="36237" y="27752"/>
                    <a:pt x="36210" y="27766"/>
                  </a:cubicBezTo>
                  <a:cubicBezTo>
                    <a:pt x="36129" y="27807"/>
                    <a:pt x="36048" y="27847"/>
                    <a:pt x="35953" y="27888"/>
                  </a:cubicBezTo>
                  <a:cubicBezTo>
                    <a:pt x="35913" y="27915"/>
                    <a:pt x="35872" y="27942"/>
                    <a:pt x="35831" y="27969"/>
                  </a:cubicBezTo>
                  <a:lnTo>
                    <a:pt x="35764" y="28009"/>
                  </a:lnTo>
                  <a:lnTo>
                    <a:pt x="35628" y="28091"/>
                  </a:lnTo>
                  <a:lnTo>
                    <a:pt x="35574" y="28131"/>
                  </a:lnTo>
                  <a:cubicBezTo>
                    <a:pt x="35534" y="28145"/>
                    <a:pt x="35493" y="28172"/>
                    <a:pt x="35452" y="28199"/>
                  </a:cubicBezTo>
                  <a:cubicBezTo>
                    <a:pt x="35412" y="28226"/>
                    <a:pt x="35412" y="28226"/>
                    <a:pt x="35385" y="28239"/>
                  </a:cubicBezTo>
                  <a:cubicBezTo>
                    <a:pt x="35209" y="28361"/>
                    <a:pt x="35033" y="28497"/>
                    <a:pt x="34871" y="28618"/>
                  </a:cubicBezTo>
                  <a:lnTo>
                    <a:pt x="34857" y="28632"/>
                  </a:lnTo>
                  <a:cubicBezTo>
                    <a:pt x="34789" y="28537"/>
                    <a:pt x="34722" y="28470"/>
                    <a:pt x="34641" y="28402"/>
                  </a:cubicBezTo>
                  <a:cubicBezTo>
                    <a:pt x="34519" y="28307"/>
                    <a:pt x="34370" y="28239"/>
                    <a:pt x="34208" y="28212"/>
                  </a:cubicBezTo>
                  <a:cubicBezTo>
                    <a:pt x="34153" y="28199"/>
                    <a:pt x="34099" y="28199"/>
                    <a:pt x="34045" y="28199"/>
                  </a:cubicBezTo>
                  <a:lnTo>
                    <a:pt x="33991" y="28199"/>
                  </a:lnTo>
                  <a:cubicBezTo>
                    <a:pt x="34316" y="27969"/>
                    <a:pt x="34614" y="27698"/>
                    <a:pt x="34871" y="27401"/>
                  </a:cubicBezTo>
                  <a:cubicBezTo>
                    <a:pt x="35114" y="27116"/>
                    <a:pt x="35331" y="26792"/>
                    <a:pt x="35493" y="26453"/>
                  </a:cubicBezTo>
                  <a:close/>
                  <a:moveTo>
                    <a:pt x="28119" y="0"/>
                  </a:moveTo>
                  <a:cubicBezTo>
                    <a:pt x="27821" y="0"/>
                    <a:pt x="27550" y="162"/>
                    <a:pt x="27415" y="406"/>
                  </a:cubicBezTo>
                  <a:cubicBezTo>
                    <a:pt x="27334" y="555"/>
                    <a:pt x="27280" y="690"/>
                    <a:pt x="27212" y="826"/>
                  </a:cubicBezTo>
                  <a:cubicBezTo>
                    <a:pt x="27171" y="920"/>
                    <a:pt x="27131" y="1015"/>
                    <a:pt x="27077" y="1110"/>
                  </a:cubicBezTo>
                  <a:lnTo>
                    <a:pt x="26738" y="1759"/>
                  </a:lnTo>
                  <a:cubicBezTo>
                    <a:pt x="26549" y="2124"/>
                    <a:pt x="26319" y="2571"/>
                    <a:pt x="26116" y="3058"/>
                  </a:cubicBezTo>
                  <a:cubicBezTo>
                    <a:pt x="26021" y="3288"/>
                    <a:pt x="25927" y="3505"/>
                    <a:pt x="25859" y="3735"/>
                  </a:cubicBezTo>
                  <a:cubicBezTo>
                    <a:pt x="25778" y="3965"/>
                    <a:pt x="25710" y="4208"/>
                    <a:pt x="25656" y="4452"/>
                  </a:cubicBezTo>
                  <a:cubicBezTo>
                    <a:pt x="25467" y="4100"/>
                    <a:pt x="25236" y="3775"/>
                    <a:pt x="24979" y="3478"/>
                  </a:cubicBezTo>
                  <a:cubicBezTo>
                    <a:pt x="24560" y="2990"/>
                    <a:pt x="24046" y="2585"/>
                    <a:pt x="23477" y="2300"/>
                  </a:cubicBezTo>
                  <a:cubicBezTo>
                    <a:pt x="23207" y="2165"/>
                    <a:pt x="22909" y="2070"/>
                    <a:pt x="22611" y="2016"/>
                  </a:cubicBezTo>
                  <a:cubicBezTo>
                    <a:pt x="22503" y="2003"/>
                    <a:pt x="22395" y="2003"/>
                    <a:pt x="22287" y="2003"/>
                  </a:cubicBezTo>
                  <a:cubicBezTo>
                    <a:pt x="22097" y="2003"/>
                    <a:pt x="21908" y="2016"/>
                    <a:pt x="21732" y="2070"/>
                  </a:cubicBezTo>
                  <a:cubicBezTo>
                    <a:pt x="21218" y="2206"/>
                    <a:pt x="20771" y="2530"/>
                    <a:pt x="20487" y="2977"/>
                  </a:cubicBezTo>
                  <a:cubicBezTo>
                    <a:pt x="20352" y="3180"/>
                    <a:pt x="20230" y="3383"/>
                    <a:pt x="20149" y="3599"/>
                  </a:cubicBezTo>
                  <a:lnTo>
                    <a:pt x="20013" y="3464"/>
                  </a:lnTo>
                  <a:cubicBezTo>
                    <a:pt x="19675" y="3085"/>
                    <a:pt x="19323" y="2733"/>
                    <a:pt x="18931" y="2409"/>
                  </a:cubicBezTo>
                  <a:cubicBezTo>
                    <a:pt x="18539" y="2084"/>
                    <a:pt x="18106" y="1800"/>
                    <a:pt x="17659" y="1570"/>
                  </a:cubicBezTo>
                  <a:cubicBezTo>
                    <a:pt x="17429" y="1448"/>
                    <a:pt x="17185" y="1353"/>
                    <a:pt x="16942" y="1272"/>
                  </a:cubicBezTo>
                  <a:cubicBezTo>
                    <a:pt x="16698" y="1204"/>
                    <a:pt x="16441" y="1150"/>
                    <a:pt x="16198" y="1123"/>
                  </a:cubicBezTo>
                  <a:cubicBezTo>
                    <a:pt x="16089" y="1123"/>
                    <a:pt x="15995" y="1110"/>
                    <a:pt x="15900" y="1110"/>
                  </a:cubicBezTo>
                  <a:cubicBezTo>
                    <a:pt x="15494" y="1110"/>
                    <a:pt x="15088" y="1191"/>
                    <a:pt x="14709" y="1353"/>
                  </a:cubicBezTo>
                  <a:cubicBezTo>
                    <a:pt x="14506" y="1434"/>
                    <a:pt x="14303" y="1556"/>
                    <a:pt x="14127" y="1691"/>
                  </a:cubicBezTo>
                  <a:cubicBezTo>
                    <a:pt x="13613" y="2084"/>
                    <a:pt x="13316" y="2706"/>
                    <a:pt x="13329" y="3369"/>
                  </a:cubicBezTo>
                  <a:cubicBezTo>
                    <a:pt x="13329" y="3748"/>
                    <a:pt x="13410" y="4127"/>
                    <a:pt x="13546" y="4479"/>
                  </a:cubicBezTo>
                  <a:cubicBezTo>
                    <a:pt x="13681" y="4844"/>
                    <a:pt x="13870" y="5196"/>
                    <a:pt x="14073" y="5534"/>
                  </a:cubicBezTo>
                  <a:cubicBezTo>
                    <a:pt x="14127" y="5629"/>
                    <a:pt x="14195" y="5724"/>
                    <a:pt x="14263" y="5832"/>
                  </a:cubicBezTo>
                  <a:cubicBezTo>
                    <a:pt x="14168" y="5832"/>
                    <a:pt x="14087" y="5859"/>
                    <a:pt x="14006" y="5873"/>
                  </a:cubicBezTo>
                  <a:cubicBezTo>
                    <a:pt x="13884" y="5913"/>
                    <a:pt x="13762" y="5954"/>
                    <a:pt x="13654" y="6008"/>
                  </a:cubicBezTo>
                  <a:cubicBezTo>
                    <a:pt x="13207" y="6197"/>
                    <a:pt x="12856" y="6549"/>
                    <a:pt x="12653" y="6982"/>
                  </a:cubicBezTo>
                  <a:cubicBezTo>
                    <a:pt x="12531" y="7212"/>
                    <a:pt x="12463" y="7456"/>
                    <a:pt x="12423" y="7713"/>
                  </a:cubicBezTo>
                  <a:cubicBezTo>
                    <a:pt x="12328" y="8254"/>
                    <a:pt x="12368" y="8809"/>
                    <a:pt x="12531" y="9337"/>
                  </a:cubicBezTo>
                  <a:cubicBezTo>
                    <a:pt x="12585" y="9540"/>
                    <a:pt x="12666" y="9742"/>
                    <a:pt x="12761" y="9932"/>
                  </a:cubicBezTo>
                  <a:cubicBezTo>
                    <a:pt x="12341" y="9742"/>
                    <a:pt x="11868" y="9634"/>
                    <a:pt x="11394" y="9634"/>
                  </a:cubicBezTo>
                  <a:lnTo>
                    <a:pt x="11110" y="9634"/>
                  </a:lnTo>
                  <a:cubicBezTo>
                    <a:pt x="10961" y="9648"/>
                    <a:pt x="10812" y="9675"/>
                    <a:pt x="10677" y="9715"/>
                  </a:cubicBezTo>
                  <a:cubicBezTo>
                    <a:pt x="10258" y="9837"/>
                    <a:pt x="9879" y="10081"/>
                    <a:pt x="9595" y="10392"/>
                  </a:cubicBezTo>
                  <a:cubicBezTo>
                    <a:pt x="9432" y="10568"/>
                    <a:pt x="9297" y="10757"/>
                    <a:pt x="9175" y="10960"/>
                  </a:cubicBezTo>
                  <a:cubicBezTo>
                    <a:pt x="9040" y="11190"/>
                    <a:pt x="8932" y="11434"/>
                    <a:pt x="8877" y="11705"/>
                  </a:cubicBezTo>
                  <a:cubicBezTo>
                    <a:pt x="8823" y="11962"/>
                    <a:pt x="8837" y="12232"/>
                    <a:pt x="8904" y="12489"/>
                  </a:cubicBezTo>
                  <a:cubicBezTo>
                    <a:pt x="8918" y="12530"/>
                    <a:pt x="8932" y="12570"/>
                    <a:pt x="8945" y="12611"/>
                  </a:cubicBezTo>
                  <a:cubicBezTo>
                    <a:pt x="8701" y="12557"/>
                    <a:pt x="8444" y="12516"/>
                    <a:pt x="8187" y="12503"/>
                  </a:cubicBezTo>
                  <a:lnTo>
                    <a:pt x="8174" y="12503"/>
                  </a:lnTo>
                  <a:cubicBezTo>
                    <a:pt x="8147" y="12462"/>
                    <a:pt x="8120" y="12422"/>
                    <a:pt x="8079" y="12381"/>
                  </a:cubicBezTo>
                  <a:cubicBezTo>
                    <a:pt x="7876" y="12165"/>
                    <a:pt x="7660" y="11962"/>
                    <a:pt x="7402" y="11799"/>
                  </a:cubicBezTo>
                  <a:cubicBezTo>
                    <a:pt x="6888" y="11447"/>
                    <a:pt x="6306" y="11217"/>
                    <a:pt x="5684" y="11150"/>
                  </a:cubicBezTo>
                  <a:cubicBezTo>
                    <a:pt x="5576" y="11136"/>
                    <a:pt x="5468" y="11136"/>
                    <a:pt x="5359" y="11136"/>
                  </a:cubicBezTo>
                  <a:cubicBezTo>
                    <a:pt x="5143" y="11136"/>
                    <a:pt x="4926" y="11163"/>
                    <a:pt x="4723" y="11204"/>
                  </a:cubicBezTo>
                  <a:lnTo>
                    <a:pt x="4710" y="11204"/>
                  </a:lnTo>
                  <a:cubicBezTo>
                    <a:pt x="4602" y="11055"/>
                    <a:pt x="4493" y="10920"/>
                    <a:pt x="4372" y="10784"/>
                  </a:cubicBezTo>
                  <a:cubicBezTo>
                    <a:pt x="4155" y="10527"/>
                    <a:pt x="3884" y="10311"/>
                    <a:pt x="3587" y="10175"/>
                  </a:cubicBezTo>
                  <a:cubicBezTo>
                    <a:pt x="3478" y="10135"/>
                    <a:pt x="3384" y="10121"/>
                    <a:pt x="3276" y="10121"/>
                  </a:cubicBezTo>
                  <a:cubicBezTo>
                    <a:pt x="2369" y="10121"/>
                    <a:pt x="2125" y="11353"/>
                    <a:pt x="2951" y="11691"/>
                  </a:cubicBezTo>
                  <a:cubicBezTo>
                    <a:pt x="2991" y="11718"/>
                    <a:pt x="3018" y="11745"/>
                    <a:pt x="3045" y="11759"/>
                  </a:cubicBezTo>
                  <a:cubicBezTo>
                    <a:pt x="3140" y="11867"/>
                    <a:pt x="3235" y="11975"/>
                    <a:pt x="3330" y="12097"/>
                  </a:cubicBezTo>
                  <a:cubicBezTo>
                    <a:pt x="3221" y="12246"/>
                    <a:pt x="3113" y="12381"/>
                    <a:pt x="3032" y="12543"/>
                  </a:cubicBezTo>
                  <a:cubicBezTo>
                    <a:pt x="2910" y="12746"/>
                    <a:pt x="2815" y="12963"/>
                    <a:pt x="2748" y="13193"/>
                  </a:cubicBezTo>
                  <a:cubicBezTo>
                    <a:pt x="2667" y="13464"/>
                    <a:pt x="2640" y="13748"/>
                    <a:pt x="2694" y="14018"/>
                  </a:cubicBezTo>
                  <a:cubicBezTo>
                    <a:pt x="2775" y="14505"/>
                    <a:pt x="3127" y="14911"/>
                    <a:pt x="3587" y="15087"/>
                  </a:cubicBezTo>
                  <a:cubicBezTo>
                    <a:pt x="3722" y="15141"/>
                    <a:pt x="3871" y="15182"/>
                    <a:pt x="4020" y="15209"/>
                  </a:cubicBezTo>
                  <a:cubicBezTo>
                    <a:pt x="4087" y="15209"/>
                    <a:pt x="4169" y="15223"/>
                    <a:pt x="4250" y="15223"/>
                  </a:cubicBezTo>
                  <a:cubicBezTo>
                    <a:pt x="4412" y="15223"/>
                    <a:pt x="4574" y="15196"/>
                    <a:pt x="4737" y="15141"/>
                  </a:cubicBezTo>
                  <a:cubicBezTo>
                    <a:pt x="4953" y="15060"/>
                    <a:pt x="5143" y="14938"/>
                    <a:pt x="5292" y="14763"/>
                  </a:cubicBezTo>
                  <a:cubicBezTo>
                    <a:pt x="5278" y="14898"/>
                    <a:pt x="5278" y="15020"/>
                    <a:pt x="5292" y="15155"/>
                  </a:cubicBezTo>
                  <a:cubicBezTo>
                    <a:pt x="5305" y="15331"/>
                    <a:pt x="5346" y="15507"/>
                    <a:pt x="5400" y="15683"/>
                  </a:cubicBezTo>
                  <a:cubicBezTo>
                    <a:pt x="5495" y="15926"/>
                    <a:pt x="5630" y="16143"/>
                    <a:pt x="5819" y="16319"/>
                  </a:cubicBezTo>
                  <a:cubicBezTo>
                    <a:pt x="5481" y="16467"/>
                    <a:pt x="5143" y="16643"/>
                    <a:pt x="4845" y="16846"/>
                  </a:cubicBezTo>
                  <a:cubicBezTo>
                    <a:pt x="4141" y="17320"/>
                    <a:pt x="3519" y="17902"/>
                    <a:pt x="3005" y="18565"/>
                  </a:cubicBezTo>
                  <a:cubicBezTo>
                    <a:pt x="2464" y="19241"/>
                    <a:pt x="2004" y="19986"/>
                    <a:pt x="1625" y="20757"/>
                  </a:cubicBezTo>
                  <a:cubicBezTo>
                    <a:pt x="1246" y="21528"/>
                    <a:pt x="935" y="22340"/>
                    <a:pt x="678" y="23165"/>
                  </a:cubicBezTo>
                  <a:cubicBezTo>
                    <a:pt x="447" y="23923"/>
                    <a:pt x="272" y="24708"/>
                    <a:pt x="150" y="25506"/>
                  </a:cubicBezTo>
                  <a:cubicBezTo>
                    <a:pt x="28" y="26399"/>
                    <a:pt x="1" y="27292"/>
                    <a:pt x="55" y="28199"/>
                  </a:cubicBezTo>
                  <a:cubicBezTo>
                    <a:pt x="123" y="29119"/>
                    <a:pt x="299" y="30026"/>
                    <a:pt x="583" y="30905"/>
                  </a:cubicBezTo>
                  <a:cubicBezTo>
                    <a:pt x="718" y="31338"/>
                    <a:pt x="894" y="31744"/>
                    <a:pt x="1083" y="32150"/>
                  </a:cubicBezTo>
                  <a:cubicBezTo>
                    <a:pt x="1286" y="32556"/>
                    <a:pt x="1503" y="32935"/>
                    <a:pt x="1760" y="33300"/>
                  </a:cubicBezTo>
                  <a:cubicBezTo>
                    <a:pt x="2261" y="34031"/>
                    <a:pt x="2897" y="34653"/>
                    <a:pt x="3627" y="35140"/>
                  </a:cubicBezTo>
                  <a:cubicBezTo>
                    <a:pt x="4399" y="35655"/>
                    <a:pt x="5265" y="35993"/>
                    <a:pt x="6185" y="36155"/>
                  </a:cubicBezTo>
                  <a:cubicBezTo>
                    <a:pt x="6618" y="36236"/>
                    <a:pt x="7064" y="36263"/>
                    <a:pt x="7511" y="36277"/>
                  </a:cubicBezTo>
                  <a:lnTo>
                    <a:pt x="7687" y="36277"/>
                  </a:lnTo>
                  <a:cubicBezTo>
                    <a:pt x="8187" y="36263"/>
                    <a:pt x="8701" y="36196"/>
                    <a:pt x="9202" y="36088"/>
                  </a:cubicBezTo>
                  <a:cubicBezTo>
                    <a:pt x="9567" y="36290"/>
                    <a:pt x="9960" y="36453"/>
                    <a:pt x="10352" y="36588"/>
                  </a:cubicBezTo>
                  <a:cubicBezTo>
                    <a:pt x="10772" y="36723"/>
                    <a:pt x="11205" y="36845"/>
                    <a:pt x="11651" y="36926"/>
                  </a:cubicBezTo>
                  <a:cubicBezTo>
                    <a:pt x="12071" y="37008"/>
                    <a:pt x="12517" y="37062"/>
                    <a:pt x="12977" y="37089"/>
                  </a:cubicBezTo>
                  <a:cubicBezTo>
                    <a:pt x="13343" y="37116"/>
                    <a:pt x="13708" y="37129"/>
                    <a:pt x="14060" y="37129"/>
                  </a:cubicBezTo>
                  <a:cubicBezTo>
                    <a:pt x="14520" y="37129"/>
                    <a:pt x="15007" y="37102"/>
                    <a:pt x="15508" y="37062"/>
                  </a:cubicBezTo>
                  <a:cubicBezTo>
                    <a:pt x="15941" y="37021"/>
                    <a:pt x="16374" y="36967"/>
                    <a:pt x="16793" y="36886"/>
                  </a:cubicBezTo>
                  <a:cubicBezTo>
                    <a:pt x="17240" y="36791"/>
                    <a:pt x="17686" y="36683"/>
                    <a:pt x="18119" y="36534"/>
                  </a:cubicBezTo>
                  <a:cubicBezTo>
                    <a:pt x="19012" y="36250"/>
                    <a:pt x="19865" y="35858"/>
                    <a:pt x="20649" y="35370"/>
                  </a:cubicBezTo>
                  <a:cubicBezTo>
                    <a:pt x="20771" y="35289"/>
                    <a:pt x="20893" y="35208"/>
                    <a:pt x="21015" y="35127"/>
                  </a:cubicBezTo>
                  <a:cubicBezTo>
                    <a:pt x="21042" y="35100"/>
                    <a:pt x="21082" y="35073"/>
                    <a:pt x="21110" y="35046"/>
                  </a:cubicBezTo>
                  <a:cubicBezTo>
                    <a:pt x="21502" y="34775"/>
                    <a:pt x="21867" y="34477"/>
                    <a:pt x="22219" y="34139"/>
                  </a:cubicBezTo>
                  <a:cubicBezTo>
                    <a:pt x="22436" y="34139"/>
                    <a:pt x="22666" y="34126"/>
                    <a:pt x="22896" y="34112"/>
                  </a:cubicBezTo>
                  <a:cubicBezTo>
                    <a:pt x="23383" y="34058"/>
                    <a:pt x="23856" y="33950"/>
                    <a:pt x="24316" y="33787"/>
                  </a:cubicBezTo>
                  <a:cubicBezTo>
                    <a:pt x="24776" y="33625"/>
                    <a:pt x="25196" y="33395"/>
                    <a:pt x="25588" y="33111"/>
                  </a:cubicBezTo>
                  <a:cubicBezTo>
                    <a:pt x="25994" y="32799"/>
                    <a:pt x="26346" y="32448"/>
                    <a:pt x="26644" y="32042"/>
                  </a:cubicBezTo>
                  <a:cubicBezTo>
                    <a:pt x="26955" y="31609"/>
                    <a:pt x="27212" y="31135"/>
                    <a:pt x="27415" y="30635"/>
                  </a:cubicBezTo>
                  <a:cubicBezTo>
                    <a:pt x="27618" y="30107"/>
                    <a:pt x="27780" y="29579"/>
                    <a:pt x="27889" y="29038"/>
                  </a:cubicBezTo>
                  <a:cubicBezTo>
                    <a:pt x="27916" y="28943"/>
                    <a:pt x="27929" y="28848"/>
                    <a:pt x="27943" y="28754"/>
                  </a:cubicBezTo>
                  <a:cubicBezTo>
                    <a:pt x="28092" y="28835"/>
                    <a:pt x="28240" y="28903"/>
                    <a:pt x="28389" y="28970"/>
                  </a:cubicBezTo>
                  <a:cubicBezTo>
                    <a:pt x="28592" y="29051"/>
                    <a:pt x="28809" y="29119"/>
                    <a:pt x="29025" y="29187"/>
                  </a:cubicBezTo>
                  <a:cubicBezTo>
                    <a:pt x="29458" y="29295"/>
                    <a:pt x="29891" y="29349"/>
                    <a:pt x="30338" y="29363"/>
                  </a:cubicBezTo>
                  <a:lnTo>
                    <a:pt x="30419" y="29363"/>
                  </a:lnTo>
                  <a:cubicBezTo>
                    <a:pt x="30703" y="29363"/>
                    <a:pt x="30987" y="29336"/>
                    <a:pt x="31271" y="29295"/>
                  </a:cubicBezTo>
                  <a:cubicBezTo>
                    <a:pt x="31258" y="29403"/>
                    <a:pt x="31271" y="29525"/>
                    <a:pt x="31325" y="29633"/>
                  </a:cubicBezTo>
                  <a:lnTo>
                    <a:pt x="31353" y="29701"/>
                  </a:lnTo>
                  <a:cubicBezTo>
                    <a:pt x="31231" y="29755"/>
                    <a:pt x="31123" y="29809"/>
                    <a:pt x="31028" y="29877"/>
                  </a:cubicBezTo>
                  <a:cubicBezTo>
                    <a:pt x="30865" y="29971"/>
                    <a:pt x="30730" y="30107"/>
                    <a:pt x="30608" y="30242"/>
                  </a:cubicBezTo>
                  <a:cubicBezTo>
                    <a:pt x="30541" y="30337"/>
                    <a:pt x="30487" y="30432"/>
                    <a:pt x="30446" y="30540"/>
                  </a:cubicBezTo>
                  <a:cubicBezTo>
                    <a:pt x="30392" y="30648"/>
                    <a:pt x="30351" y="30770"/>
                    <a:pt x="30324" y="30905"/>
                  </a:cubicBezTo>
                  <a:cubicBezTo>
                    <a:pt x="30311" y="31040"/>
                    <a:pt x="30311" y="31203"/>
                    <a:pt x="30351" y="31338"/>
                  </a:cubicBezTo>
                  <a:cubicBezTo>
                    <a:pt x="30446" y="31649"/>
                    <a:pt x="30676" y="31893"/>
                    <a:pt x="30987" y="32001"/>
                  </a:cubicBezTo>
                  <a:cubicBezTo>
                    <a:pt x="31095" y="32042"/>
                    <a:pt x="31204" y="32069"/>
                    <a:pt x="31325" y="32082"/>
                  </a:cubicBezTo>
                  <a:lnTo>
                    <a:pt x="31447" y="32082"/>
                  </a:lnTo>
                  <a:cubicBezTo>
                    <a:pt x="31596" y="32082"/>
                    <a:pt x="31731" y="32055"/>
                    <a:pt x="31867" y="32028"/>
                  </a:cubicBezTo>
                  <a:cubicBezTo>
                    <a:pt x="32043" y="31988"/>
                    <a:pt x="32205" y="31947"/>
                    <a:pt x="32367" y="31879"/>
                  </a:cubicBezTo>
                  <a:cubicBezTo>
                    <a:pt x="32489" y="31825"/>
                    <a:pt x="32611" y="31758"/>
                    <a:pt x="32733" y="31690"/>
                  </a:cubicBezTo>
                  <a:cubicBezTo>
                    <a:pt x="32922" y="31595"/>
                    <a:pt x="33098" y="31473"/>
                    <a:pt x="33260" y="31311"/>
                  </a:cubicBezTo>
                  <a:cubicBezTo>
                    <a:pt x="33396" y="31176"/>
                    <a:pt x="33490" y="31000"/>
                    <a:pt x="33545" y="30824"/>
                  </a:cubicBezTo>
                  <a:cubicBezTo>
                    <a:pt x="33612" y="31149"/>
                    <a:pt x="33693" y="31460"/>
                    <a:pt x="33815" y="31771"/>
                  </a:cubicBezTo>
                  <a:cubicBezTo>
                    <a:pt x="33964" y="32164"/>
                    <a:pt x="34153" y="32542"/>
                    <a:pt x="34397" y="32881"/>
                  </a:cubicBezTo>
                  <a:cubicBezTo>
                    <a:pt x="34424" y="32935"/>
                    <a:pt x="34465" y="32989"/>
                    <a:pt x="34505" y="33057"/>
                  </a:cubicBezTo>
                  <a:lnTo>
                    <a:pt x="34546" y="33111"/>
                  </a:lnTo>
                  <a:cubicBezTo>
                    <a:pt x="34992" y="33693"/>
                    <a:pt x="35547" y="34166"/>
                    <a:pt x="36183" y="34504"/>
                  </a:cubicBezTo>
                  <a:cubicBezTo>
                    <a:pt x="36549" y="34707"/>
                    <a:pt x="36927" y="34856"/>
                    <a:pt x="37320" y="34964"/>
                  </a:cubicBezTo>
                  <a:cubicBezTo>
                    <a:pt x="37739" y="35073"/>
                    <a:pt x="38159" y="35140"/>
                    <a:pt x="38592" y="35154"/>
                  </a:cubicBezTo>
                  <a:lnTo>
                    <a:pt x="39052" y="35154"/>
                  </a:lnTo>
                  <a:cubicBezTo>
                    <a:pt x="39336" y="35154"/>
                    <a:pt x="39634" y="35113"/>
                    <a:pt x="39918" y="35073"/>
                  </a:cubicBezTo>
                  <a:cubicBezTo>
                    <a:pt x="40080" y="35046"/>
                    <a:pt x="40242" y="35005"/>
                    <a:pt x="40418" y="34964"/>
                  </a:cubicBezTo>
                  <a:cubicBezTo>
                    <a:pt x="40445" y="34964"/>
                    <a:pt x="40473" y="34951"/>
                    <a:pt x="40500" y="34951"/>
                  </a:cubicBezTo>
                  <a:cubicBezTo>
                    <a:pt x="40730" y="34883"/>
                    <a:pt x="40946" y="34802"/>
                    <a:pt x="41176" y="34721"/>
                  </a:cubicBezTo>
                  <a:cubicBezTo>
                    <a:pt x="41325" y="34653"/>
                    <a:pt x="41474" y="34586"/>
                    <a:pt x="41623" y="34504"/>
                  </a:cubicBezTo>
                  <a:lnTo>
                    <a:pt x="41663" y="34477"/>
                  </a:lnTo>
                  <a:lnTo>
                    <a:pt x="41704" y="34464"/>
                  </a:lnTo>
                  <a:cubicBezTo>
                    <a:pt x="41744" y="34437"/>
                    <a:pt x="41772" y="34423"/>
                    <a:pt x="41799" y="34396"/>
                  </a:cubicBezTo>
                  <a:lnTo>
                    <a:pt x="41866" y="34369"/>
                  </a:lnTo>
                  <a:lnTo>
                    <a:pt x="41974" y="34301"/>
                  </a:lnTo>
                  <a:cubicBezTo>
                    <a:pt x="42056" y="34247"/>
                    <a:pt x="42137" y="34193"/>
                    <a:pt x="42205" y="34153"/>
                  </a:cubicBezTo>
                  <a:lnTo>
                    <a:pt x="42232" y="34126"/>
                  </a:lnTo>
                  <a:cubicBezTo>
                    <a:pt x="42556" y="33882"/>
                    <a:pt x="42840" y="33625"/>
                    <a:pt x="43098" y="33327"/>
                  </a:cubicBezTo>
                  <a:cubicBezTo>
                    <a:pt x="43165" y="33246"/>
                    <a:pt x="43233" y="33165"/>
                    <a:pt x="43287" y="33084"/>
                  </a:cubicBezTo>
                  <a:lnTo>
                    <a:pt x="43314" y="33057"/>
                  </a:lnTo>
                  <a:cubicBezTo>
                    <a:pt x="43625" y="32651"/>
                    <a:pt x="43869" y="32191"/>
                    <a:pt x="44058" y="31717"/>
                  </a:cubicBezTo>
                  <a:cubicBezTo>
                    <a:pt x="44194" y="31785"/>
                    <a:pt x="44342" y="31839"/>
                    <a:pt x="44478" y="31879"/>
                  </a:cubicBezTo>
                  <a:cubicBezTo>
                    <a:pt x="45276" y="32177"/>
                    <a:pt x="46129" y="32339"/>
                    <a:pt x="46995" y="32353"/>
                  </a:cubicBezTo>
                  <a:lnTo>
                    <a:pt x="47184" y="32353"/>
                  </a:lnTo>
                  <a:cubicBezTo>
                    <a:pt x="47685" y="32326"/>
                    <a:pt x="48185" y="32231"/>
                    <a:pt x="48645" y="32055"/>
                  </a:cubicBezTo>
                  <a:cubicBezTo>
                    <a:pt x="49132" y="31852"/>
                    <a:pt x="49592" y="31568"/>
                    <a:pt x="49985" y="31216"/>
                  </a:cubicBezTo>
                  <a:cubicBezTo>
                    <a:pt x="50391" y="30865"/>
                    <a:pt x="50689" y="30377"/>
                    <a:pt x="50824" y="29850"/>
                  </a:cubicBezTo>
                  <a:cubicBezTo>
                    <a:pt x="50878" y="29566"/>
                    <a:pt x="50878" y="29281"/>
                    <a:pt x="50810" y="29011"/>
                  </a:cubicBezTo>
                  <a:cubicBezTo>
                    <a:pt x="50770" y="28862"/>
                    <a:pt x="50716" y="28727"/>
                    <a:pt x="50648" y="28605"/>
                  </a:cubicBezTo>
                  <a:cubicBezTo>
                    <a:pt x="50580" y="28470"/>
                    <a:pt x="50499" y="28348"/>
                    <a:pt x="50404" y="28226"/>
                  </a:cubicBezTo>
                  <a:cubicBezTo>
                    <a:pt x="50201" y="27996"/>
                    <a:pt x="49971" y="27807"/>
                    <a:pt x="49714" y="27658"/>
                  </a:cubicBezTo>
                  <a:cubicBezTo>
                    <a:pt x="49498" y="27522"/>
                    <a:pt x="49268" y="27414"/>
                    <a:pt x="49038" y="27319"/>
                  </a:cubicBezTo>
                  <a:cubicBezTo>
                    <a:pt x="48591" y="27130"/>
                    <a:pt x="48131" y="26995"/>
                    <a:pt x="47658" y="26900"/>
                  </a:cubicBezTo>
                  <a:cubicBezTo>
                    <a:pt x="47482" y="26859"/>
                    <a:pt x="47292" y="26819"/>
                    <a:pt x="47116" y="26778"/>
                  </a:cubicBezTo>
                  <a:cubicBezTo>
                    <a:pt x="47698" y="26697"/>
                    <a:pt x="48253" y="26602"/>
                    <a:pt x="48808" y="26480"/>
                  </a:cubicBezTo>
                  <a:cubicBezTo>
                    <a:pt x="49065" y="26413"/>
                    <a:pt x="49268" y="26372"/>
                    <a:pt x="49457" y="26305"/>
                  </a:cubicBezTo>
                  <a:cubicBezTo>
                    <a:pt x="49647" y="26250"/>
                    <a:pt x="49863" y="26183"/>
                    <a:pt x="50080" y="26102"/>
                  </a:cubicBezTo>
                  <a:cubicBezTo>
                    <a:pt x="50445" y="25966"/>
                    <a:pt x="50797" y="25804"/>
                    <a:pt x="51149" y="25614"/>
                  </a:cubicBezTo>
                  <a:cubicBezTo>
                    <a:pt x="51785" y="25263"/>
                    <a:pt x="52366" y="24803"/>
                    <a:pt x="52867" y="24261"/>
                  </a:cubicBezTo>
                  <a:cubicBezTo>
                    <a:pt x="53097" y="24004"/>
                    <a:pt x="53327" y="23734"/>
                    <a:pt x="53517" y="23436"/>
                  </a:cubicBezTo>
                  <a:cubicBezTo>
                    <a:pt x="53719" y="23138"/>
                    <a:pt x="53895" y="22841"/>
                    <a:pt x="54058" y="22516"/>
                  </a:cubicBezTo>
                  <a:cubicBezTo>
                    <a:pt x="54613" y="21393"/>
                    <a:pt x="54951" y="20067"/>
                    <a:pt x="55086" y="18497"/>
                  </a:cubicBezTo>
                  <a:cubicBezTo>
                    <a:pt x="55181" y="17103"/>
                    <a:pt x="55127" y="15710"/>
                    <a:pt x="54924" y="14330"/>
                  </a:cubicBezTo>
                  <a:cubicBezTo>
                    <a:pt x="54897" y="14086"/>
                    <a:pt x="54856" y="13842"/>
                    <a:pt x="54816" y="13612"/>
                  </a:cubicBezTo>
                  <a:lnTo>
                    <a:pt x="54775" y="13342"/>
                  </a:lnTo>
                  <a:lnTo>
                    <a:pt x="54694" y="12801"/>
                  </a:lnTo>
                  <a:cubicBezTo>
                    <a:pt x="54667" y="12625"/>
                    <a:pt x="54640" y="12449"/>
                    <a:pt x="54613" y="12259"/>
                  </a:cubicBezTo>
                  <a:cubicBezTo>
                    <a:pt x="54504" y="11488"/>
                    <a:pt x="54342" y="10717"/>
                    <a:pt x="54139" y="9959"/>
                  </a:cubicBezTo>
                  <a:cubicBezTo>
                    <a:pt x="53922" y="9161"/>
                    <a:pt x="53584" y="8403"/>
                    <a:pt x="53124" y="7713"/>
                  </a:cubicBezTo>
                  <a:cubicBezTo>
                    <a:pt x="52881" y="7347"/>
                    <a:pt x="52596" y="7023"/>
                    <a:pt x="52285" y="6739"/>
                  </a:cubicBezTo>
                  <a:cubicBezTo>
                    <a:pt x="51947" y="6427"/>
                    <a:pt x="51582" y="6170"/>
                    <a:pt x="51189" y="5954"/>
                  </a:cubicBezTo>
                  <a:cubicBezTo>
                    <a:pt x="50783" y="5737"/>
                    <a:pt x="50377" y="5548"/>
                    <a:pt x="49958" y="5399"/>
                  </a:cubicBezTo>
                  <a:cubicBezTo>
                    <a:pt x="49525" y="5237"/>
                    <a:pt x="49092" y="5101"/>
                    <a:pt x="48645" y="4993"/>
                  </a:cubicBezTo>
                  <a:cubicBezTo>
                    <a:pt x="47739" y="4790"/>
                    <a:pt x="46805" y="4641"/>
                    <a:pt x="45871" y="4560"/>
                  </a:cubicBezTo>
                  <a:cubicBezTo>
                    <a:pt x="44897" y="4479"/>
                    <a:pt x="43950" y="4438"/>
                    <a:pt x="43152" y="4425"/>
                  </a:cubicBezTo>
                  <a:lnTo>
                    <a:pt x="42259" y="4398"/>
                  </a:lnTo>
                  <a:lnTo>
                    <a:pt x="41893" y="4398"/>
                  </a:lnTo>
                  <a:lnTo>
                    <a:pt x="41406" y="4384"/>
                  </a:lnTo>
                  <a:lnTo>
                    <a:pt x="41298" y="4384"/>
                  </a:lnTo>
                  <a:lnTo>
                    <a:pt x="41122" y="4371"/>
                  </a:lnTo>
                  <a:lnTo>
                    <a:pt x="40540" y="4371"/>
                  </a:lnTo>
                  <a:lnTo>
                    <a:pt x="39322" y="4344"/>
                  </a:lnTo>
                  <a:cubicBezTo>
                    <a:pt x="39349" y="4249"/>
                    <a:pt x="39377" y="4154"/>
                    <a:pt x="39377" y="4059"/>
                  </a:cubicBezTo>
                  <a:cubicBezTo>
                    <a:pt x="39390" y="3870"/>
                    <a:pt x="39349" y="3694"/>
                    <a:pt x="39268" y="3532"/>
                  </a:cubicBezTo>
                  <a:cubicBezTo>
                    <a:pt x="39119" y="3234"/>
                    <a:pt x="38849" y="3018"/>
                    <a:pt x="38524" y="2936"/>
                  </a:cubicBezTo>
                  <a:cubicBezTo>
                    <a:pt x="38416" y="2909"/>
                    <a:pt x="38294" y="2882"/>
                    <a:pt x="38186" y="2869"/>
                  </a:cubicBezTo>
                  <a:cubicBezTo>
                    <a:pt x="38091" y="2855"/>
                    <a:pt x="38010" y="2855"/>
                    <a:pt x="37915" y="2855"/>
                  </a:cubicBezTo>
                  <a:lnTo>
                    <a:pt x="37861" y="2855"/>
                  </a:lnTo>
                  <a:cubicBezTo>
                    <a:pt x="37658" y="2869"/>
                    <a:pt x="37455" y="2882"/>
                    <a:pt x="37252" y="2923"/>
                  </a:cubicBezTo>
                  <a:cubicBezTo>
                    <a:pt x="37198" y="2936"/>
                    <a:pt x="37144" y="2950"/>
                    <a:pt x="37090" y="2963"/>
                  </a:cubicBezTo>
                  <a:cubicBezTo>
                    <a:pt x="37036" y="2815"/>
                    <a:pt x="36927" y="2679"/>
                    <a:pt x="36806" y="2571"/>
                  </a:cubicBezTo>
                  <a:cubicBezTo>
                    <a:pt x="36603" y="2409"/>
                    <a:pt x="36359" y="2327"/>
                    <a:pt x="36102" y="2327"/>
                  </a:cubicBezTo>
                  <a:lnTo>
                    <a:pt x="35994" y="2327"/>
                  </a:lnTo>
                  <a:cubicBezTo>
                    <a:pt x="35791" y="2341"/>
                    <a:pt x="35588" y="2395"/>
                    <a:pt x="35398" y="2476"/>
                  </a:cubicBezTo>
                  <a:cubicBezTo>
                    <a:pt x="35358" y="2490"/>
                    <a:pt x="35317" y="2517"/>
                    <a:pt x="35263" y="2530"/>
                  </a:cubicBezTo>
                  <a:cubicBezTo>
                    <a:pt x="35182" y="2571"/>
                    <a:pt x="35087" y="2639"/>
                    <a:pt x="35019" y="2706"/>
                  </a:cubicBezTo>
                  <a:cubicBezTo>
                    <a:pt x="34965" y="2747"/>
                    <a:pt x="34911" y="2801"/>
                    <a:pt x="34871" y="2842"/>
                  </a:cubicBezTo>
                  <a:cubicBezTo>
                    <a:pt x="34722" y="3004"/>
                    <a:pt x="34654" y="3221"/>
                    <a:pt x="34654" y="3437"/>
                  </a:cubicBezTo>
                  <a:cubicBezTo>
                    <a:pt x="34645" y="3437"/>
                    <a:pt x="34642" y="3444"/>
                    <a:pt x="34646" y="3452"/>
                  </a:cubicBezTo>
                  <a:cubicBezTo>
                    <a:pt x="34363" y="3064"/>
                    <a:pt x="34028" y="2703"/>
                    <a:pt x="33653" y="2395"/>
                  </a:cubicBezTo>
                  <a:cubicBezTo>
                    <a:pt x="33328" y="2138"/>
                    <a:pt x="32963" y="1908"/>
                    <a:pt x="32570" y="1746"/>
                  </a:cubicBezTo>
                  <a:cubicBezTo>
                    <a:pt x="32164" y="1570"/>
                    <a:pt x="31745" y="1434"/>
                    <a:pt x="31325" y="1313"/>
                  </a:cubicBezTo>
                  <a:lnTo>
                    <a:pt x="30933" y="1218"/>
                  </a:lnTo>
                  <a:lnTo>
                    <a:pt x="30892" y="1204"/>
                  </a:lnTo>
                  <a:cubicBezTo>
                    <a:pt x="30649" y="1137"/>
                    <a:pt x="30419" y="1083"/>
                    <a:pt x="30175" y="1015"/>
                  </a:cubicBezTo>
                  <a:cubicBezTo>
                    <a:pt x="29851" y="920"/>
                    <a:pt x="29526" y="785"/>
                    <a:pt x="29215" y="636"/>
                  </a:cubicBezTo>
                  <a:cubicBezTo>
                    <a:pt x="29039" y="528"/>
                    <a:pt x="28876" y="420"/>
                    <a:pt x="28714" y="284"/>
                  </a:cubicBezTo>
                  <a:lnTo>
                    <a:pt x="28700" y="257"/>
                  </a:lnTo>
                  <a:cubicBezTo>
                    <a:pt x="28565" y="122"/>
                    <a:pt x="28389" y="27"/>
                    <a:pt x="28200" y="0"/>
                  </a:cubicBezTo>
                  <a:lnTo>
                    <a:pt x="281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2999997" algn="bl" rotWithShape="0">
                <a:srgbClr val="000000">
                  <a:alpha val="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" name="Google Shape;4059;p68"/>
            <p:cNvSpPr>
              <a:spLocks/>
            </p:cNvSpPr>
            <p:nvPr/>
          </p:nvSpPr>
          <p:spPr bwMode="auto">
            <a:xfrm>
              <a:off x="5203775" y="3403750"/>
              <a:ext cx="329175" cy="219225"/>
            </a:xfrm>
            <a:custGeom>
              <a:avLst/>
              <a:gdLst>
                <a:gd name="T0" fmla="*/ 6775 w 13167"/>
                <a:gd name="T1" fmla="*/ 12525 h 8769"/>
                <a:gd name="T2" fmla="*/ 7450 w 13167"/>
                <a:gd name="T3" fmla="*/ 13525 h 8769"/>
                <a:gd name="T4" fmla="*/ 10850 w 13167"/>
                <a:gd name="T5" fmla="*/ 17600 h 8769"/>
                <a:gd name="T6" fmla="*/ 10850 w 13167"/>
                <a:gd name="T7" fmla="*/ 20300 h 8769"/>
                <a:gd name="T8" fmla="*/ 11425 w 13167"/>
                <a:gd name="T9" fmla="*/ 21550 h 8769"/>
                <a:gd name="T10" fmla="*/ 11425 w 13167"/>
                <a:gd name="T11" fmla="*/ 21550 h 8769"/>
                <a:gd name="T12" fmla="*/ 6100 w 13167"/>
                <a:gd name="T13" fmla="*/ 13525 h 8769"/>
                <a:gd name="T14" fmla="*/ 6100 w 13167"/>
                <a:gd name="T15" fmla="*/ 12850 h 8769"/>
                <a:gd name="T16" fmla="*/ 6775 w 13167"/>
                <a:gd name="T17" fmla="*/ 12525 h 8769"/>
                <a:gd name="T18" fmla="*/ 15925 w 13167"/>
                <a:gd name="T19" fmla="*/ 0 h 8769"/>
                <a:gd name="T20" fmla="*/ 10850 w 13167"/>
                <a:gd name="T21" fmla="*/ 675 h 8769"/>
                <a:gd name="T22" fmla="*/ 6100 w 13167"/>
                <a:gd name="T23" fmla="*/ 2375 h 8769"/>
                <a:gd name="T24" fmla="*/ 1700 w 13167"/>
                <a:gd name="T25" fmla="*/ 6100 h 8769"/>
                <a:gd name="T26" fmla="*/ 1700 w 13167"/>
                <a:gd name="T27" fmla="*/ 11850 h 8769"/>
                <a:gd name="T28" fmla="*/ 3400 w 13167"/>
                <a:gd name="T29" fmla="*/ 12850 h 8769"/>
                <a:gd name="T30" fmla="*/ 3725 w 13167"/>
                <a:gd name="T31" fmla="*/ 14550 h 8769"/>
                <a:gd name="T32" fmla="*/ 8125 w 13167"/>
                <a:gd name="T33" fmla="*/ 22325 h 8769"/>
                <a:gd name="T34" fmla="*/ 14550 w 13167"/>
                <a:gd name="T35" fmla="*/ 30125 h 8769"/>
                <a:gd name="T36" fmla="*/ 24375 w 13167"/>
                <a:gd name="T37" fmla="*/ 40600 h 8769"/>
                <a:gd name="T38" fmla="*/ 27750 w 13167"/>
                <a:gd name="T39" fmla="*/ 44325 h 8769"/>
                <a:gd name="T40" fmla="*/ 85600 w 13167"/>
                <a:gd name="T41" fmla="*/ 138350 h 8769"/>
                <a:gd name="T42" fmla="*/ 135675 w 13167"/>
                <a:gd name="T43" fmla="*/ 179975 h 8769"/>
                <a:gd name="T44" fmla="*/ 191825 w 13167"/>
                <a:gd name="T45" fmla="*/ 208375 h 8769"/>
                <a:gd name="T46" fmla="*/ 249000 w 13167"/>
                <a:gd name="T47" fmla="*/ 219200 h 8769"/>
                <a:gd name="T48" fmla="*/ 253050 w 13167"/>
                <a:gd name="T49" fmla="*/ 219200 h 8769"/>
                <a:gd name="T50" fmla="*/ 284175 w 13167"/>
                <a:gd name="T51" fmla="*/ 212775 h 8769"/>
                <a:gd name="T52" fmla="*/ 312250 w 13167"/>
                <a:gd name="T53" fmla="*/ 195200 h 8769"/>
                <a:gd name="T54" fmla="*/ 328150 w 13167"/>
                <a:gd name="T55" fmla="*/ 169825 h 8769"/>
                <a:gd name="T56" fmla="*/ 328150 w 13167"/>
                <a:gd name="T57" fmla="*/ 156300 h 8769"/>
                <a:gd name="T58" fmla="*/ 325450 w 13167"/>
                <a:gd name="T59" fmla="*/ 149875 h 8769"/>
                <a:gd name="T60" fmla="*/ 321375 w 13167"/>
                <a:gd name="T61" fmla="*/ 143425 h 8769"/>
                <a:gd name="T62" fmla="*/ 307850 w 13167"/>
                <a:gd name="T63" fmla="*/ 132600 h 8769"/>
                <a:gd name="T64" fmla="*/ 293650 w 13167"/>
                <a:gd name="T65" fmla="*/ 125500 h 8769"/>
                <a:gd name="T66" fmla="*/ 261850 w 13167"/>
                <a:gd name="T67" fmla="*/ 115700 h 8769"/>
                <a:gd name="T68" fmla="*/ 245600 w 13167"/>
                <a:gd name="T69" fmla="*/ 112325 h 8769"/>
                <a:gd name="T70" fmla="*/ 234450 w 13167"/>
                <a:gd name="T71" fmla="*/ 109950 h 8769"/>
                <a:gd name="T72" fmla="*/ 221250 w 13167"/>
                <a:gd name="T73" fmla="*/ 106900 h 8769"/>
                <a:gd name="T74" fmla="*/ 205350 w 13167"/>
                <a:gd name="T75" fmla="*/ 102175 h 8769"/>
                <a:gd name="T76" fmla="*/ 143450 w 13167"/>
                <a:gd name="T77" fmla="*/ 77475 h 8769"/>
                <a:gd name="T78" fmla="*/ 87625 w 13167"/>
                <a:gd name="T79" fmla="*/ 46700 h 8769"/>
                <a:gd name="T80" fmla="*/ 87300 w 13167"/>
                <a:gd name="T81" fmla="*/ 46700 h 8769"/>
                <a:gd name="T82" fmla="*/ 63275 w 13167"/>
                <a:gd name="T83" fmla="*/ 29775 h 8769"/>
                <a:gd name="T84" fmla="*/ 51100 w 13167"/>
                <a:gd name="T85" fmla="*/ 20300 h 8769"/>
                <a:gd name="T86" fmla="*/ 39250 w 13167"/>
                <a:gd name="T87" fmla="*/ 10500 h 8769"/>
                <a:gd name="T88" fmla="*/ 38250 w 13167"/>
                <a:gd name="T89" fmla="*/ 9825 h 8769"/>
                <a:gd name="T90" fmla="*/ 37225 w 13167"/>
                <a:gd name="T91" fmla="*/ 8800 h 8769"/>
                <a:gd name="T92" fmla="*/ 35525 w 13167"/>
                <a:gd name="T93" fmla="*/ 8125 h 8769"/>
                <a:gd name="T94" fmla="*/ 29100 w 13167"/>
                <a:gd name="T95" fmla="*/ 3725 h 8769"/>
                <a:gd name="T96" fmla="*/ 24375 w 13167"/>
                <a:gd name="T97" fmla="*/ 2025 h 8769"/>
                <a:gd name="T98" fmla="*/ 19975 w 13167"/>
                <a:gd name="T99" fmla="*/ 350 h 8769"/>
                <a:gd name="T100" fmla="*/ 15925 w 13167"/>
                <a:gd name="T101" fmla="*/ 0 h 876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167" h="8769" extrusionOk="0">
                  <a:moveTo>
                    <a:pt x="271" y="501"/>
                  </a:moveTo>
                  <a:cubicBezTo>
                    <a:pt x="271" y="514"/>
                    <a:pt x="285" y="528"/>
                    <a:pt x="298" y="541"/>
                  </a:cubicBezTo>
                  <a:cubicBezTo>
                    <a:pt x="339" y="596"/>
                    <a:pt x="393" y="650"/>
                    <a:pt x="434" y="704"/>
                  </a:cubicBezTo>
                  <a:cubicBezTo>
                    <a:pt x="420" y="744"/>
                    <a:pt x="420" y="785"/>
                    <a:pt x="434" y="812"/>
                  </a:cubicBezTo>
                  <a:cubicBezTo>
                    <a:pt x="443" y="830"/>
                    <a:pt x="452" y="848"/>
                    <a:pt x="457" y="862"/>
                  </a:cubicBezTo>
                  <a:cubicBezTo>
                    <a:pt x="364" y="768"/>
                    <a:pt x="298" y="662"/>
                    <a:pt x="244" y="541"/>
                  </a:cubicBezTo>
                  <a:cubicBezTo>
                    <a:pt x="244" y="528"/>
                    <a:pt x="244" y="528"/>
                    <a:pt x="244" y="514"/>
                  </a:cubicBezTo>
                  <a:cubicBezTo>
                    <a:pt x="258" y="514"/>
                    <a:pt x="258" y="501"/>
                    <a:pt x="271" y="501"/>
                  </a:cubicBezTo>
                  <a:close/>
                  <a:moveTo>
                    <a:pt x="637" y="0"/>
                  </a:moveTo>
                  <a:cubicBezTo>
                    <a:pt x="569" y="0"/>
                    <a:pt x="501" y="0"/>
                    <a:pt x="434" y="27"/>
                  </a:cubicBezTo>
                  <a:cubicBezTo>
                    <a:pt x="366" y="41"/>
                    <a:pt x="312" y="68"/>
                    <a:pt x="244" y="95"/>
                  </a:cubicBezTo>
                  <a:cubicBezTo>
                    <a:pt x="177" y="136"/>
                    <a:pt x="122" y="190"/>
                    <a:pt x="68" y="244"/>
                  </a:cubicBezTo>
                  <a:cubicBezTo>
                    <a:pt x="1" y="311"/>
                    <a:pt x="1" y="420"/>
                    <a:pt x="68" y="474"/>
                  </a:cubicBezTo>
                  <a:cubicBezTo>
                    <a:pt x="82" y="501"/>
                    <a:pt x="109" y="514"/>
                    <a:pt x="136" y="514"/>
                  </a:cubicBezTo>
                  <a:cubicBezTo>
                    <a:pt x="136" y="541"/>
                    <a:pt x="149" y="569"/>
                    <a:pt x="149" y="582"/>
                  </a:cubicBezTo>
                  <a:cubicBezTo>
                    <a:pt x="204" y="690"/>
                    <a:pt x="258" y="799"/>
                    <a:pt x="325" y="893"/>
                  </a:cubicBezTo>
                  <a:cubicBezTo>
                    <a:pt x="407" y="1002"/>
                    <a:pt x="488" y="1096"/>
                    <a:pt x="582" y="1205"/>
                  </a:cubicBezTo>
                  <a:cubicBezTo>
                    <a:pt x="704" y="1353"/>
                    <a:pt x="840" y="1489"/>
                    <a:pt x="975" y="1624"/>
                  </a:cubicBezTo>
                  <a:lnTo>
                    <a:pt x="1110" y="1773"/>
                  </a:lnTo>
                  <a:cubicBezTo>
                    <a:pt x="1584" y="3180"/>
                    <a:pt x="2369" y="4479"/>
                    <a:pt x="3424" y="5534"/>
                  </a:cubicBezTo>
                  <a:cubicBezTo>
                    <a:pt x="4033" y="6170"/>
                    <a:pt x="4696" y="6725"/>
                    <a:pt x="5427" y="7199"/>
                  </a:cubicBezTo>
                  <a:cubicBezTo>
                    <a:pt x="6117" y="7672"/>
                    <a:pt x="6874" y="8051"/>
                    <a:pt x="7673" y="8335"/>
                  </a:cubicBezTo>
                  <a:cubicBezTo>
                    <a:pt x="8403" y="8606"/>
                    <a:pt x="9175" y="8755"/>
                    <a:pt x="9960" y="8768"/>
                  </a:cubicBezTo>
                  <a:lnTo>
                    <a:pt x="10122" y="8768"/>
                  </a:lnTo>
                  <a:cubicBezTo>
                    <a:pt x="10555" y="8755"/>
                    <a:pt x="10961" y="8660"/>
                    <a:pt x="11367" y="8511"/>
                  </a:cubicBezTo>
                  <a:cubicBezTo>
                    <a:pt x="11773" y="8349"/>
                    <a:pt x="12152" y="8105"/>
                    <a:pt x="12490" y="7808"/>
                  </a:cubicBezTo>
                  <a:cubicBezTo>
                    <a:pt x="12801" y="7537"/>
                    <a:pt x="13031" y="7185"/>
                    <a:pt x="13126" y="6793"/>
                  </a:cubicBezTo>
                  <a:cubicBezTo>
                    <a:pt x="13166" y="6617"/>
                    <a:pt x="13166" y="6428"/>
                    <a:pt x="13126" y="6252"/>
                  </a:cubicBezTo>
                  <a:cubicBezTo>
                    <a:pt x="13099" y="6157"/>
                    <a:pt x="13058" y="6076"/>
                    <a:pt x="13018" y="5995"/>
                  </a:cubicBezTo>
                  <a:cubicBezTo>
                    <a:pt x="12977" y="5900"/>
                    <a:pt x="12909" y="5819"/>
                    <a:pt x="12855" y="5737"/>
                  </a:cubicBezTo>
                  <a:cubicBezTo>
                    <a:pt x="12693" y="5562"/>
                    <a:pt x="12517" y="5426"/>
                    <a:pt x="12314" y="5304"/>
                  </a:cubicBezTo>
                  <a:cubicBezTo>
                    <a:pt x="12138" y="5196"/>
                    <a:pt x="11949" y="5088"/>
                    <a:pt x="11746" y="5020"/>
                  </a:cubicBezTo>
                  <a:cubicBezTo>
                    <a:pt x="11340" y="4844"/>
                    <a:pt x="10907" y="4723"/>
                    <a:pt x="10474" y="4628"/>
                  </a:cubicBezTo>
                  <a:cubicBezTo>
                    <a:pt x="10257" y="4587"/>
                    <a:pt x="10041" y="4533"/>
                    <a:pt x="9824" y="4493"/>
                  </a:cubicBezTo>
                  <a:lnTo>
                    <a:pt x="9378" y="4398"/>
                  </a:lnTo>
                  <a:cubicBezTo>
                    <a:pt x="9202" y="4357"/>
                    <a:pt x="9026" y="4317"/>
                    <a:pt x="8850" y="4276"/>
                  </a:cubicBezTo>
                  <a:cubicBezTo>
                    <a:pt x="8633" y="4222"/>
                    <a:pt x="8417" y="4154"/>
                    <a:pt x="8214" y="4087"/>
                  </a:cubicBezTo>
                  <a:cubicBezTo>
                    <a:pt x="7375" y="3802"/>
                    <a:pt x="6550" y="3478"/>
                    <a:pt x="5738" y="3099"/>
                  </a:cubicBezTo>
                  <a:cubicBezTo>
                    <a:pt x="4967" y="2734"/>
                    <a:pt x="4222" y="2328"/>
                    <a:pt x="3505" y="1868"/>
                  </a:cubicBezTo>
                  <a:lnTo>
                    <a:pt x="3492" y="1868"/>
                  </a:lnTo>
                  <a:cubicBezTo>
                    <a:pt x="3167" y="1665"/>
                    <a:pt x="2842" y="1435"/>
                    <a:pt x="2531" y="1191"/>
                  </a:cubicBezTo>
                  <a:cubicBezTo>
                    <a:pt x="2355" y="1069"/>
                    <a:pt x="2206" y="947"/>
                    <a:pt x="2044" y="812"/>
                  </a:cubicBezTo>
                  <a:cubicBezTo>
                    <a:pt x="1881" y="690"/>
                    <a:pt x="1719" y="555"/>
                    <a:pt x="1570" y="420"/>
                  </a:cubicBezTo>
                  <a:cubicBezTo>
                    <a:pt x="1557" y="406"/>
                    <a:pt x="1543" y="406"/>
                    <a:pt x="1530" y="393"/>
                  </a:cubicBezTo>
                  <a:cubicBezTo>
                    <a:pt x="1516" y="379"/>
                    <a:pt x="1503" y="366"/>
                    <a:pt x="1489" y="352"/>
                  </a:cubicBezTo>
                  <a:cubicBezTo>
                    <a:pt x="1476" y="339"/>
                    <a:pt x="1448" y="325"/>
                    <a:pt x="1421" y="325"/>
                  </a:cubicBezTo>
                  <a:cubicBezTo>
                    <a:pt x="1340" y="257"/>
                    <a:pt x="1259" y="203"/>
                    <a:pt x="1164" y="149"/>
                  </a:cubicBezTo>
                  <a:cubicBezTo>
                    <a:pt x="1110" y="122"/>
                    <a:pt x="1043" y="95"/>
                    <a:pt x="975" y="81"/>
                  </a:cubicBezTo>
                  <a:cubicBezTo>
                    <a:pt x="921" y="54"/>
                    <a:pt x="867" y="27"/>
                    <a:pt x="799" y="14"/>
                  </a:cubicBezTo>
                  <a:cubicBezTo>
                    <a:pt x="745" y="0"/>
                    <a:pt x="691" y="0"/>
                    <a:pt x="637" y="0"/>
                  </a:cubicBez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" name="Google Shape;4060;p68"/>
            <p:cNvSpPr>
              <a:spLocks/>
            </p:cNvSpPr>
            <p:nvPr/>
          </p:nvSpPr>
          <p:spPr bwMode="auto">
            <a:xfrm>
              <a:off x="5200050" y="3407475"/>
              <a:ext cx="307200" cy="191825"/>
            </a:xfrm>
            <a:custGeom>
              <a:avLst/>
              <a:gdLst>
                <a:gd name="T0" fmla="*/ 4425 w 12288"/>
                <a:gd name="T1" fmla="*/ 350 h 7673"/>
                <a:gd name="T2" fmla="*/ 700 w 12288"/>
                <a:gd name="T3" fmla="*/ 8450 h 7673"/>
                <a:gd name="T4" fmla="*/ 17950 w 12288"/>
                <a:gd name="T5" fmla="*/ 36875 h 7673"/>
                <a:gd name="T6" fmla="*/ 83225 w 12288"/>
                <a:gd name="T7" fmla="*/ 103525 h 7673"/>
                <a:gd name="T8" fmla="*/ 139725 w 12288"/>
                <a:gd name="T9" fmla="*/ 150875 h 7673"/>
                <a:gd name="T10" fmla="*/ 149875 w 12288"/>
                <a:gd name="T11" fmla="*/ 159325 h 7673"/>
                <a:gd name="T12" fmla="*/ 161275 w 12288"/>
                <a:gd name="T13" fmla="*/ 167250 h 7673"/>
                <a:gd name="T14" fmla="*/ 162050 w 12288"/>
                <a:gd name="T15" fmla="*/ 165075 h 7673"/>
                <a:gd name="T16" fmla="*/ 148850 w 12288"/>
                <a:gd name="T17" fmla="*/ 154600 h 7673"/>
                <a:gd name="T18" fmla="*/ 141425 w 12288"/>
                <a:gd name="T19" fmla="*/ 146150 h 7673"/>
                <a:gd name="T20" fmla="*/ 133975 w 12288"/>
                <a:gd name="T21" fmla="*/ 134625 h 7673"/>
                <a:gd name="T22" fmla="*/ 190475 w 12288"/>
                <a:gd name="T23" fmla="*/ 156975 h 7673"/>
                <a:gd name="T24" fmla="*/ 202650 w 12288"/>
                <a:gd name="T25" fmla="*/ 168800 h 7673"/>
                <a:gd name="T26" fmla="*/ 216850 w 12288"/>
                <a:gd name="T27" fmla="*/ 178275 h 7673"/>
                <a:gd name="T28" fmla="*/ 240200 w 12288"/>
                <a:gd name="T29" fmla="*/ 189100 h 7673"/>
                <a:gd name="T30" fmla="*/ 250000 w 12288"/>
                <a:gd name="T31" fmla="*/ 190800 h 7673"/>
                <a:gd name="T32" fmla="*/ 239850 w 12288"/>
                <a:gd name="T33" fmla="*/ 186050 h 7673"/>
                <a:gd name="T34" fmla="*/ 200275 w 12288"/>
                <a:gd name="T35" fmla="*/ 160000 h 7673"/>
                <a:gd name="T36" fmla="*/ 248325 w 12288"/>
                <a:gd name="T37" fmla="*/ 170825 h 7673"/>
                <a:gd name="T38" fmla="*/ 258800 w 12288"/>
                <a:gd name="T39" fmla="*/ 172850 h 7673"/>
                <a:gd name="T40" fmla="*/ 286550 w 12288"/>
                <a:gd name="T41" fmla="*/ 191125 h 7673"/>
                <a:gd name="T42" fmla="*/ 287900 w 12288"/>
                <a:gd name="T43" fmla="*/ 189100 h 7673"/>
                <a:gd name="T44" fmla="*/ 266575 w 12288"/>
                <a:gd name="T45" fmla="*/ 175900 h 7673"/>
                <a:gd name="T46" fmla="*/ 264225 w 12288"/>
                <a:gd name="T47" fmla="*/ 173200 h 7673"/>
                <a:gd name="T48" fmla="*/ 307175 w 12288"/>
                <a:gd name="T49" fmla="*/ 175900 h 7673"/>
                <a:gd name="T50" fmla="*/ 281125 w 12288"/>
                <a:gd name="T51" fmla="*/ 171500 h 7673"/>
                <a:gd name="T52" fmla="*/ 268275 w 12288"/>
                <a:gd name="T53" fmla="*/ 166425 h 7673"/>
                <a:gd name="T54" fmla="*/ 277400 w 12288"/>
                <a:gd name="T55" fmla="*/ 161025 h 7673"/>
                <a:gd name="T56" fmla="*/ 295675 w 12288"/>
                <a:gd name="T57" fmla="*/ 156275 h 7673"/>
                <a:gd name="T58" fmla="*/ 301775 w 12288"/>
                <a:gd name="T59" fmla="*/ 154600 h 7673"/>
                <a:gd name="T60" fmla="*/ 278750 w 12288"/>
                <a:gd name="T61" fmla="*/ 157300 h 7673"/>
                <a:gd name="T62" fmla="*/ 262850 w 12288"/>
                <a:gd name="T63" fmla="*/ 164400 h 7673"/>
                <a:gd name="T64" fmla="*/ 255750 w 12288"/>
                <a:gd name="T65" fmla="*/ 167450 h 7673"/>
                <a:gd name="T66" fmla="*/ 206700 w 12288"/>
                <a:gd name="T67" fmla="*/ 155600 h 7673"/>
                <a:gd name="T68" fmla="*/ 196225 w 12288"/>
                <a:gd name="T69" fmla="*/ 149525 h 7673"/>
                <a:gd name="T70" fmla="*/ 203325 w 12288"/>
                <a:gd name="T71" fmla="*/ 144450 h 7673"/>
                <a:gd name="T72" fmla="*/ 233425 w 12288"/>
                <a:gd name="T73" fmla="*/ 134300 h 7673"/>
                <a:gd name="T74" fmla="*/ 258125 w 12288"/>
                <a:gd name="T75" fmla="*/ 133625 h 7673"/>
                <a:gd name="T76" fmla="*/ 258125 w 12288"/>
                <a:gd name="T77" fmla="*/ 131600 h 7673"/>
                <a:gd name="T78" fmla="*/ 240875 w 12288"/>
                <a:gd name="T79" fmla="*/ 130925 h 7673"/>
                <a:gd name="T80" fmla="*/ 202975 w 12288"/>
                <a:gd name="T81" fmla="*/ 138700 h 7673"/>
                <a:gd name="T82" fmla="*/ 190800 w 12288"/>
                <a:gd name="T83" fmla="*/ 145125 h 7673"/>
                <a:gd name="T84" fmla="*/ 187425 w 12288"/>
                <a:gd name="T85" fmla="*/ 148500 h 7673"/>
                <a:gd name="T86" fmla="*/ 134325 w 12288"/>
                <a:gd name="T87" fmla="*/ 124150 h 7673"/>
                <a:gd name="T88" fmla="*/ 152925 w 12288"/>
                <a:gd name="T89" fmla="*/ 116700 h 7673"/>
                <a:gd name="T90" fmla="*/ 165100 w 12288"/>
                <a:gd name="T91" fmla="*/ 114000 h 7673"/>
                <a:gd name="T92" fmla="*/ 189450 w 12288"/>
                <a:gd name="T93" fmla="*/ 112975 h 7673"/>
                <a:gd name="T94" fmla="*/ 189450 w 12288"/>
                <a:gd name="T95" fmla="*/ 110625 h 7673"/>
                <a:gd name="T96" fmla="*/ 172875 w 12288"/>
                <a:gd name="T97" fmla="*/ 110275 h 7673"/>
                <a:gd name="T98" fmla="*/ 155975 w 12288"/>
                <a:gd name="T99" fmla="*/ 111625 h 7673"/>
                <a:gd name="T100" fmla="*/ 132275 w 12288"/>
                <a:gd name="T101" fmla="*/ 118050 h 7673"/>
                <a:gd name="T102" fmla="*/ 126875 w 12288"/>
                <a:gd name="T103" fmla="*/ 120425 h 7673"/>
                <a:gd name="T104" fmla="*/ 54475 w 12288"/>
                <a:gd name="T105" fmla="*/ 62250 h 7673"/>
                <a:gd name="T106" fmla="*/ 53800 w 12288"/>
                <a:gd name="T107" fmla="*/ 61575 h 7673"/>
                <a:gd name="T108" fmla="*/ 31825 w 12288"/>
                <a:gd name="T109" fmla="*/ 34175 h 7673"/>
                <a:gd name="T110" fmla="*/ 16925 w 12288"/>
                <a:gd name="T111" fmla="*/ 11175 h 7673"/>
                <a:gd name="T112" fmla="*/ 6775 w 12288"/>
                <a:gd name="T113" fmla="*/ 0 h 767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288" h="7673" extrusionOk="0">
                  <a:moveTo>
                    <a:pt x="271" y="0"/>
                  </a:moveTo>
                  <a:cubicBezTo>
                    <a:pt x="244" y="0"/>
                    <a:pt x="204" y="0"/>
                    <a:pt x="177" y="14"/>
                  </a:cubicBezTo>
                  <a:cubicBezTo>
                    <a:pt x="123" y="41"/>
                    <a:pt x="68" y="81"/>
                    <a:pt x="41" y="149"/>
                  </a:cubicBezTo>
                  <a:cubicBezTo>
                    <a:pt x="14" y="203"/>
                    <a:pt x="1" y="271"/>
                    <a:pt x="28" y="338"/>
                  </a:cubicBezTo>
                  <a:cubicBezTo>
                    <a:pt x="136" y="541"/>
                    <a:pt x="244" y="744"/>
                    <a:pt x="366" y="934"/>
                  </a:cubicBezTo>
                  <a:cubicBezTo>
                    <a:pt x="488" y="1123"/>
                    <a:pt x="596" y="1299"/>
                    <a:pt x="718" y="1475"/>
                  </a:cubicBezTo>
                  <a:cubicBezTo>
                    <a:pt x="961" y="1813"/>
                    <a:pt x="1219" y="2138"/>
                    <a:pt x="1503" y="2449"/>
                  </a:cubicBezTo>
                  <a:cubicBezTo>
                    <a:pt x="2044" y="3085"/>
                    <a:pt x="2653" y="3653"/>
                    <a:pt x="3329" y="4141"/>
                  </a:cubicBezTo>
                  <a:cubicBezTo>
                    <a:pt x="3857" y="4533"/>
                    <a:pt x="4412" y="4885"/>
                    <a:pt x="4994" y="5196"/>
                  </a:cubicBezTo>
                  <a:cubicBezTo>
                    <a:pt x="5129" y="5507"/>
                    <a:pt x="5332" y="5805"/>
                    <a:pt x="5589" y="6035"/>
                  </a:cubicBezTo>
                  <a:cubicBezTo>
                    <a:pt x="5657" y="6103"/>
                    <a:pt x="5724" y="6157"/>
                    <a:pt x="5779" y="6211"/>
                  </a:cubicBezTo>
                  <a:cubicBezTo>
                    <a:pt x="5846" y="6265"/>
                    <a:pt x="5927" y="6319"/>
                    <a:pt x="5995" y="6373"/>
                  </a:cubicBezTo>
                  <a:cubicBezTo>
                    <a:pt x="6144" y="6481"/>
                    <a:pt x="6293" y="6590"/>
                    <a:pt x="6428" y="6684"/>
                  </a:cubicBezTo>
                  <a:cubicBezTo>
                    <a:pt x="6436" y="6688"/>
                    <a:pt x="6444" y="6690"/>
                    <a:pt x="6451" y="6690"/>
                  </a:cubicBezTo>
                  <a:cubicBezTo>
                    <a:pt x="6470" y="6690"/>
                    <a:pt x="6486" y="6680"/>
                    <a:pt x="6496" y="6671"/>
                  </a:cubicBezTo>
                  <a:cubicBezTo>
                    <a:pt x="6509" y="6644"/>
                    <a:pt x="6496" y="6617"/>
                    <a:pt x="6482" y="6603"/>
                  </a:cubicBezTo>
                  <a:cubicBezTo>
                    <a:pt x="6415" y="6563"/>
                    <a:pt x="6347" y="6509"/>
                    <a:pt x="6293" y="6468"/>
                  </a:cubicBezTo>
                  <a:cubicBezTo>
                    <a:pt x="6171" y="6387"/>
                    <a:pt x="6063" y="6292"/>
                    <a:pt x="5954" y="6184"/>
                  </a:cubicBezTo>
                  <a:cubicBezTo>
                    <a:pt x="5900" y="6143"/>
                    <a:pt x="5846" y="6076"/>
                    <a:pt x="5806" y="6021"/>
                  </a:cubicBezTo>
                  <a:cubicBezTo>
                    <a:pt x="5752" y="5954"/>
                    <a:pt x="5697" y="5900"/>
                    <a:pt x="5657" y="5846"/>
                  </a:cubicBezTo>
                  <a:cubicBezTo>
                    <a:pt x="5535" y="5697"/>
                    <a:pt x="5440" y="5548"/>
                    <a:pt x="5359" y="5385"/>
                  </a:cubicBezTo>
                  <a:cubicBezTo>
                    <a:pt x="5386" y="5399"/>
                    <a:pt x="5400" y="5413"/>
                    <a:pt x="5427" y="5413"/>
                  </a:cubicBezTo>
                  <a:cubicBezTo>
                    <a:pt x="6130" y="5764"/>
                    <a:pt x="6875" y="6048"/>
                    <a:pt x="7619" y="6279"/>
                  </a:cubicBezTo>
                  <a:cubicBezTo>
                    <a:pt x="7686" y="6360"/>
                    <a:pt x="7754" y="6441"/>
                    <a:pt x="7835" y="6509"/>
                  </a:cubicBezTo>
                  <a:cubicBezTo>
                    <a:pt x="7916" y="6590"/>
                    <a:pt x="8011" y="6671"/>
                    <a:pt x="8106" y="6752"/>
                  </a:cubicBezTo>
                  <a:cubicBezTo>
                    <a:pt x="8187" y="6820"/>
                    <a:pt x="8268" y="6874"/>
                    <a:pt x="8377" y="6942"/>
                  </a:cubicBezTo>
                  <a:cubicBezTo>
                    <a:pt x="8471" y="6996"/>
                    <a:pt x="8566" y="7077"/>
                    <a:pt x="8674" y="7131"/>
                  </a:cubicBezTo>
                  <a:cubicBezTo>
                    <a:pt x="8877" y="7253"/>
                    <a:pt x="9094" y="7347"/>
                    <a:pt x="9310" y="7442"/>
                  </a:cubicBezTo>
                  <a:cubicBezTo>
                    <a:pt x="9405" y="7483"/>
                    <a:pt x="9500" y="7523"/>
                    <a:pt x="9608" y="7564"/>
                  </a:cubicBezTo>
                  <a:cubicBezTo>
                    <a:pt x="9703" y="7591"/>
                    <a:pt x="9838" y="7632"/>
                    <a:pt x="9946" y="7672"/>
                  </a:cubicBezTo>
                  <a:cubicBezTo>
                    <a:pt x="9973" y="7672"/>
                    <a:pt x="10000" y="7659"/>
                    <a:pt x="10000" y="7632"/>
                  </a:cubicBezTo>
                  <a:cubicBezTo>
                    <a:pt x="10000" y="7605"/>
                    <a:pt x="9987" y="7591"/>
                    <a:pt x="9973" y="7578"/>
                  </a:cubicBezTo>
                  <a:cubicBezTo>
                    <a:pt x="9838" y="7537"/>
                    <a:pt x="9716" y="7496"/>
                    <a:pt x="9594" y="7442"/>
                  </a:cubicBezTo>
                  <a:cubicBezTo>
                    <a:pt x="9202" y="7293"/>
                    <a:pt x="8837" y="7090"/>
                    <a:pt x="8498" y="6847"/>
                  </a:cubicBezTo>
                  <a:cubicBezTo>
                    <a:pt x="8322" y="6712"/>
                    <a:pt x="8160" y="6563"/>
                    <a:pt x="8011" y="6400"/>
                  </a:cubicBezTo>
                  <a:cubicBezTo>
                    <a:pt x="8634" y="6576"/>
                    <a:pt x="9283" y="6725"/>
                    <a:pt x="9933" y="6833"/>
                  </a:cubicBezTo>
                  <a:lnTo>
                    <a:pt x="10339" y="6901"/>
                  </a:lnTo>
                  <a:cubicBezTo>
                    <a:pt x="10339" y="6901"/>
                    <a:pt x="10352" y="6914"/>
                    <a:pt x="10352" y="6914"/>
                  </a:cubicBezTo>
                  <a:cubicBezTo>
                    <a:pt x="10501" y="7077"/>
                    <a:pt x="10663" y="7226"/>
                    <a:pt x="10853" y="7334"/>
                  </a:cubicBezTo>
                  <a:cubicBezTo>
                    <a:pt x="11042" y="7456"/>
                    <a:pt x="11259" y="7550"/>
                    <a:pt x="11462" y="7645"/>
                  </a:cubicBezTo>
                  <a:cubicBezTo>
                    <a:pt x="11489" y="7645"/>
                    <a:pt x="11516" y="7645"/>
                    <a:pt x="11529" y="7618"/>
                  </a:cubicBezTo>
                  <a:cubicBezTo>
                    <a:pt x="11543" y="7605"/>
                    <a:pt x="11529" y="7564"/>
                    <a:pt x="11516" y="7564"/>
                  </a:cubicBezTo>
                  <a:cubicBezTo>
                    <a:pt x="11286" y="7469"/>
                    <a:pt x="11069" y="7347"/>
                    <a:pt x="10866" y="7212"/>
                  </a:cubicBezTo>
                  <a:cubicBezTo>
                    <a:pt x="10799" y="7158"/>
                    <a:pt x="10731" y="7104"/>
                    <a:pt x="10663" y="7036"/>
                  </a:cubicBezTo>
                  <a:cubicBezTo>
                    <a:pt x="10636" y="7009"/>
                    <a:pt x="10596" y="6969"/>
                    <a:pt x="10569" y="6928"/>
                  </a:cubicBezTo>
                  <a:cubicBezTo>
                    <a:pt x="11110" y="7009"/>
                    <a:pt x="11665" y="7050"/>
                    <a:pt x="12206" y="7090"/>
                  </a:cubicBezTo>
                  <a:cubicBezTo>
                    <a:pt x="12246" y="7090"/>
                    <a:pt x="12274" y="7063"/>
                    <a:pt x="12287" y="7036"/>
                  </a:cubicBezTo>
                  <a:cubicBezTo>
                    <a:pt x="12287" y="6996"/>
                    <a:pt x="12260" y="6969"/>
                    <a:pt x="12233" y="6969"/>
                  </a:cubicBezTo>
                  <a:cubicBezTo>
                    <a:pt x="11895" y="6942"/>
                    <a:pt x="11570" y="6901"/>
                    <a:pt x="11245" y="6860"/>
                  </a:cubicBezTo>
                  <a:cubicBezTo>
                    <a:pt x="11029" y="6833"/>
                    <a:pt x="10812" y="6806"/>
                    <a:pt x="10609" y="6766"/>
                  </a:cubicBezTo>
                  <a:cubicBezTo>
                    <a:pt x="10650" y="6725"/>
                    <a:pt x="10690" y="6698"/>
                    <a:pt x="10731" y="6657"/>
                  </a:cubicBezTo>
                  <a:cubicBezTo>
                    <a:pt x="10785" y="6617"/>
                    <a:pt x="10839" y="6576"/>
                    <a:pt x="10907" y="6536"/>
                  </a:cubicBezTo>
                  <a:cubicBezTo>
                    <a:pt x="10961" y="6509"/>
                    <a:pt x="11029" y="6468"/>
                    <a:pt x="11096" y="6441"/>
                  </a:cubicBezTo>
                  <a:cubicBezTo>
                    <a:pt x="11218" y="6400"/>
                    <a:pt x="11326" y="6360"/>
                    <a:pt x="11448" y="6319"/>
                  </a:cubicBezTo>
                  <a:cubicBezTo>
                    <a:pt x="11570" y="6292"/>
                    <a:pt x="11705" y="6265"/>
                    <a:pt x="11827" y="6251"/>
                  </a:cubicBezTo>
                  <a:cubicBezTo>
                    <a:pt x="11895" y="6238"/>
                    <a:pt x="11962" y="6238"/>
                    <a:pt x="12030" y="6224"/>
                  </a:cubicBezTo>
                  <a:cubicBezTo>
                    <a:pt x="12043" y="6224"/>
                    <a:pt x="12071" y="6211"/>
                    <a:pt x="12071" y="6184"/>
                  </a:cubicBezTo>
                  <a:cubicBezTo>
                    <a:pt x="12071" y="6157"/>
                    <a:pt x="12043" y="6143"/>
                    <a:pt x="12030" y="6143"/>
                  </a:cubicBezTo>
                  <a:cubicBezTo>
                    <a:pt x="11732" y="6157"/>
                    <a:pt x="11435" y="6211"/>
                    <a:pt x="11150" y="6292"/>
                  </a:cubicBezTo>
                  <a:cubicBezTo>
                    <a:pt x="11002" y="6346"/>
                    <a:pt x="10853" y="6400"/>
                    <a:pt x="10717" y="6468"/>
                  </a:cubicBezTo>
                  <a:cubicBezTo>
                    <a:pt x="10650" y="6495"/>
                    <a:pt x="10582" y="6536"/>
                    <a:pt x="10514" y="6576"/>
                  </a:cubicBezTo>
                  <a:cubicBezTo>
                    <a:pt x="10460" y="6617"/>
                    <a:pt x="10393" y="6671"/>
                    <a:pt x="10352" y="6725"/>
                  </a:cubicBezTo>
                  <a:lnTo>
                    <a:pt x="10230" y="6698"/>
                  </a:lnTo>
                  <a:cubicBezTo>
                    <a:pt x="9892" y="6644"/>
                    <a:pt x="9567" y="6563"/>
                    <a:pt x="9229" y="6481"/>
                  </a:cubicBezTo>
                  <a:cubicBezTo>
                    <a:pt x="8904" y="6400"/>
                    <a:pt x="8593" y="6319"/>
                    <a:pt x="8268" y="6224"/>
                  </a:cubicBezTo>
                  <a:cubicBezTo>
                    <a:pt x="8092" y="6170"/>
                    <a:pt x="7930" y="6116"/>
                    <a:pt x="7754" y="6048"/>
                  </a:cubicBezTo>
                  <a:lnTo>
                    <a:pt x="7849" y="5981"/>
                  </a:lnTo>
                  <a:lnTo>
                    <a:pt x="7835" y="5981"/>
                  </a:lnTo>
                  <a:cubicBezTo>
                    <a:pt x="7930" y="5900"/>
                    <a:pt x="8038" y="5832"/>
                    <a:pt x="8133" y="5778"/>
                  </a:cubicBezTo>
                  <a:cubicBezTo>
                    <a:pt x="8241" y="5710"/>
                    <a:pt x="8349" y="5656"/>
                    <a:pt x="8458" y="5602"/>
                  </a:cubicBezTo>
                  <a:cubicBezTo>
                    <a:pt x="8742" y="5494"/>
                    <a:pt x="9040" y="5413"/>
                    <a:pt x="9337" y="5372"/>
                  </a:cubicBezTo>
                  <a:cubicBezTo>
                    <a:pt x="9534" y="5339"/>
                    <a:pt x="9731" y="5321"/>
                    <a:pt x="9930" y="5321"/>
                  </a:cubicBezTo>
                  <a:cubicBezTo>
                    <a:pt x="10060" y="5321"/>
                    <a:pt x="10192" y="5329"/>
                    <a:pt x="10325" y="5345"/>
                  </a:cubicBezTo>
                  <a:cubicBezTo>
                    <a:pt x="10339" y="5345"/>
                    <a:pt x="10352" y="5331"/>
                    <a:pt x="10366" y="5304"/>
                  </a:cubicBezTo>
                  <a:cubicBezTo>
                    <a:pt x="10366" y="5291"/>
                    <a:pt x="10352" y="5264"/>
                    <a:pt x="10325" y="5264"/>
                  </a:cubicBezTo>
                  <a:cubicBezTo>
                    <a:pt x="10176" y="5237"/>
                    <a:pt x="10014" y="5237"/>
                    <a:pt x="9851" y="5237"/>
                  </a:cubicBezTo>
                  <a:lnTo>
                    <a:pt x="9635" y="5237"/>
                  </a:lnTo>
                  <a:cubicBezTo>
                    <a:pt x="9378" y="5250"/>
                    <a:pt x="9121" y="5277"/>
                    <a:pt x="8864" y="5331"/>
                  </a:cubicBezTo>
                  <a:cubicBezTo>
                    <a:pt x="8607" y="5385"/>
                    <a:pt x="8363" y="5453"/>
                    <a:pt x="8119" y="5548"/>
                  </a:cubicBezTo>
                  <a:cubicBezTo>
                    <a:pt x="8011" y="5602"/>
                    <a:pt x="7889" y="5656"/>
                    <a:pt x="7781" y="5710"/>
                  </a:cubicBezTo>
                  <a:cubicBezTo>
                    <a:pt x="7727" y="5737"/>
                    <a:pt x="7686" y="5778"/>
                    <a:pt x="7632" y="5805"/>
                  </a:cubicBezTo>
                  <a:lnTo>
                    <a:pt x="7565" y="5873"/>
                  </a:lnTo>
                  <a:cubicBezTo>
                    <a:pt x="7538" y="5886"/>
                    <a:pt x="7511" y="5913"/>
                    <a:pt x="7497" y="5940"/>
                  </a:cubicBezTo>
                  <a:cubicBezTo>
                    <a:pt x="6753" y="5670"/>
                    <a:pt x="6036" y="5345"/>
                    <a:pt x="5346" y="4980"/>
                  </a:cubicBezTo>
                  <a:lnTo>
                    <a:pt x="5373" y="4966"/>
                  </a:lnTo>
                  <a:cubicBezTo>
                    <a:pt x="5467" y="4912"/>
                    <a:pt x="5562" y="4858"/>
                    <a:pt x="5670" y="4817"/>
                  </a:cubicBezTo>
                  <a:cubicBezTo>
                    <a:pt x="5806" y="4763"/>
                    <a:pt x="5954" y="4709"/>
                    <a:pt x="6117" y="4668"/>
                  </a:cubicBezTo>
                  <a:cubicBezTo>
                    <a:pt x="6198" y="4641"/>
                    <a:pt x="6279" y="4628"/>
                    <a:pt x="6360" y="4601"/>
                  </a:cubicBezTo>
                  <a:cubicBezTo>
                    <a:pt x="6428" y="4587"/>
                    <a:pt x="6523" y="4574"/>
                    <a:pt x="6604" y="4560"/>
                  </a:cubicBezTo>
                  <a:cubicBezTo>
                    <a:pt x="6848" y="4530"/>
                    <a:pt x="7091" y="4514"/>
                    <a:pt x="7335" y="4514"/>
                  </a:cubicBezTo>
                  <a:cubicBezTo>
                    <a:pt x="7416" y="4514"/>
                    <a:pt x="7497" y="4516"/>
                    <a:pt x="7578" y="4519"/>
                  </a:cubicBezTo>
                  <a:cubicBezTo>
                    <a:pt x="7592" y="4519"/>
                    <a:pt x="7619" y="4492"/>
                    <a:pt x="7619" y="4479"/>
                  </a:cubicBezTo>
                  <a:cubicBezTo>
                    <a:pt x="7619" y="4452"/>
                    <a:pt x="7592" y="4425"/>
                    <a:pt x="7578" y="4425"/>
                  </a:cubicBezTo>
                  <a:cubicBezTo>
                    <a:pt x="7470" y="4425"/>
                    <a:pt x="7362" y="4425"/>
                    <a:pt x="7253" y="4411"/>
                  </a:cubicBezTo>
                  <a:lnTo>
                    <a:pt x="6915" y="4411"/>
                  </a:lnTo>
                  <a:cubicBezTo>
                    <a:pt x="6807" y="4411"/>
                    <a:pt x="6699" y="4425"/>
                    <a:pt x="6577" y="4438"/>
                  </a:cubicBezTo>
                  <a:cubicBezTo>
                    <a:pt x="6469" y="4438"/>
                    <a:pt x="6360" y="4452"/>
                    <a:pt x="6239" y="4465"/>
                  </a:cubicBezTo>
                  <a:cubicBezTo>
                    <a:pt x="6022" y="4492"/>
                    <a:pt x="5806" y="4547"/>
                    <a:pt x="5603" y="4614"/>
                  </a:cubicBezTo>
                  <a:cubicBezTo>
                    <a:pt x="5494" y="4641"/>
                    <a:pt x="5386" y="4682"/>
                    <a:pt x="5291" y="4722"/>
                  </a:cubicBezTo>
                  <a:cubicBezTo>
                    <a:pt x="5237" y="4736"/>
                    <a:pt x="5183" y="4763"/>
                    <a:pt x="5129" y="4790"/>
                  </a:cubicBezTo>
                  <a:cubicBezTo>
                    <a:pt x="5116" y="4790"/>
                    <a:pt x="5088" y="4804"/>
                    <a:pt x="5075" y="4817"/>
                  </a:cubicBezTo>
                  <a:cubicBezTo>
                    <a:pt x="4940" y="4736"/>
                    <a:pt x="4804" y="4655"/>
                    <a:pt x="4669" y="4574"/>
                  </a:cubicBezTo>
                  <a:cubicBezTo>
                    <a:pt x="3749" y="3992"/>
                    <a:pt x="2910" y="3288"/>
                    <a:pt x="2179" y="2490"/>
                  </a:cubicBezTo>
                  <a:lnTo>
                    <a:pt x="2166" y="2476"/>
                  </a:lnTo>
                  <a:lnTo>
                    <a:pt x="2152" y="2463"/>
                  </a:lnTo>
                  <a:cubicBezTo>
                    <a:pt x="1827" y="2111"/>
                    <a:pt x="1543" y="1746"/>
                    <a:pt x="1273" y="1367"/>
                  </a:cubicBezTo>
                  <a:cubicBezTo>
                    <a:pt x="1124" y="1164"/>
                    <a:pt x="989" y="961"/>
                    <a:pt x="853" y="758"/>
                  </a:cubicBezTo>
                  <a:cubicBezTo>
                    <a:pt x="799" y="650"/>
                    <a:pt x="731" y="555"/>
                    <a:pt x="677" y="447"/>
                  </a:cubicBezTo>
                  <a:cubicBezTo>
                    <a:pt x="610" y="338"/>
                    <a:pt x="542" y="217"/>
                    <a:pt x="474" y="108"/>
                  </a:cubicBezTo>
                  <a:cubicBezTo>
                    <a:pt x="434" y="41"/>
                    <a:pt x="353" y="0"/>
                    <a:pt x="271" y="0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" name="Google Shape;4061;p68"/>
            <p:cNvSpPr>
              <a:spLocks/>
            </p:cNvSpPr>
            <p:nvPr/>
          </p:nvSpPr>
          <p:spPr bwMode="auto">
            <a:xfrm>
              <a:off x="5254175" y="3469375"/>
              <a:ext cx="700" cy="700"/>
            </a:xfrm>
            <a:custGeom>
              <a:avLst/>
              <a:gdLst>
                <a:gd name="T0" fmla="*/ 700 w 28"/>
                <a:gd name="T1" fmla="*/ 675 h 28"/>
                <a:gd name="T2" fmla="*/ 25 w 28"/>
                <a:gd name="T3" fmla="*/ 0 h 28"/>
                <a:gd name="T4" fmla="*/ 350 w 28"/>
                <a:gd name="T5" fmla="*/ 350 h 28"/>
                <a:gd name="T6" fmla="*/ 700 w 28"/>
                <a:gd name="T7" fmla="*/ 675 h 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28" extrusionOk="0">
                  <a:moveTo>
                    <a:pt x="28" y="27"/>
                  </a:moveTo>
                  <a:lnTo>
                    <a:pt x="1" y="0"/>
                  </a:lnTo>
                  <a:lnTo>
                    <a:pt x="14" y="14"/>
                  </a:lnTo>
                  <a:cubicBezTo>
                    <a:pt x="14" y="14"/>
                    <a:pt x="14" y="14"/>
                    <a:pt x="28" y="27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" name="Google Shape;4062;p68"/>
            <p:cNvSpPr>
              <a:spLocks/>
            </p:cNvSpPr>
            <p:nvPr/>
          </p:nvSpPr>
          <p:spPr bwMode="auto">
            <a:xfrm>
              <a:off x="5164550" y="3396650"/>
              <a:ext cx="106575" cy="174575"/>
            </a:xfrm>
            <a:custGeom>
              <a:avLst/>
              <a:gdLst>
                <a:gd name="T0" fmla="*/ 49400 w 4263"/>
                <a:gd name="T1" fmla="*/ 0 h 6983"/>
                <a:gd name="T2" fmla="*/ 41600 w 4263"/>
                <a:gd name="T3" fmla="*/ 675 h 6983"/>
                <a:gd name="T4" fmla="*/ 27075 w 4263"/>
                <a:gd name="T5" fmla="*/ 4050 h 6983"/>
                <a:gd name="T6" fmla="*/ 4050 w 4263"/>
                <a:gd name="T7" fmla="*/ 23000 h 6983"/>
                <a:gd name="T8" fmla="*/ 350 w 4263"/>
                <a:gd name="T9" fmla="*/ 36875 h 6983"/>
                <a:gd name="T10" fmla="*/ 1700 w 4263"/>
                <a:gd name="T11" fmla="*/ 50750 h 6983"/>
                <a:gd name="T12" fmla="*/ 8450 w 4263"/>
                <a:gd name="T13" fmla="*/ 66975 h 6983"/>
                <a:gd name="T14" fmla="*/ 15225 w 4263"/>
                <a:gd name="T15" fmla="*/ 77125 h 6983"/>
                <a:gd name="T16" fmla="*/ 19275 w 4263"/>
                <a:gd name="T17" fmla="*/ 83550 h 6983"/>
                <a:gd name="T18" fmla="*/ 36875 w 4263"/>
                <a:gd name="T19" fmla="*/ 119425 h 6983"/>
                <a:gd name="T20" fmla="*/ 36875 w 4263"/>
                <a:gd name="T21" fmla="*/ 119750 h 6983"/>
                <a:gd name="T22" fmla="*/ 47025 w 4263"/>
                <a:gd name="T23" fmla="*/ 165750 h 6983"/>
                <a:gd name="T24" fmla="*/ 50400 w 4263"/>
                <a:gd name="T25" fmla="*/ 168125 h 6983"/>
                <a:gd name="T26" fmla="*/ 50750 w 4263"/>
                <a:gd name="T27" fmla="*/ 168125 h 6983"/>
                <a:gd name="T28" fmla="*/ 52775 w 4263"/>
                <a:gd name="T29" fmla="*/ 166775 h 6983"/>
                <a:gd name="T30" fmla="*/ 53450 w 4263"/>
                <a:gd name="T31" fmla="*/ 164400 h 6983"/>
                <a:gd name="T32" fmla="*/ 53450 w 4263"/>
                <a:gd name="T33" fmla="*/ 163050 h 6983"/>
                <a:gd name="T34" fmla="*/ 53450 w 4263"/>
                <a:gd name="T35" fmla="*/ 162025 h 6983"/>
                <a:gd name="T36" fmla="*/ 62250 w 4263"/>
                <a:gd name="T37" fmla="*/ 170500 h 6983"/>
                <a:gd name="T38" fmla="*/ 74750 w 4263"/>
                <a:gd name="T39" fmla="*/ 174550 h 6983"/>
                <a:gd name="T40" fmla="*/ 82200 w 4263"/>
                <a:gd name="T41" fmla="*/ 173200 h 6983"/>
                <a:gd name="T42" fmla="*/ 88975 w 4263"/>
                <a:gd name="T43" fmla="*/ 169150 h 6983"/>
                <a:gd name="T44" fmla="*/ 100475 w 4263"/>
                <a:gd name="T45" fmla="*/ 146475 h 6983"/>
                <a:gd name="T46" fmla="*/ 103175 w 4263"/>
                <a:gd name="T47" fmla="*/ 118050 h 6983"/>
                <a:gd name="T48" fmla="*/ 103175 w 4263"/>
                <a:gd name="T49" fmla="*/ 114000 h 6983"/>
                <a:gd name="T50" fmla="*/ 103175 w 4263"/>
                <a:gd name="T51" fmla="*/ 104875 h 6983"/>
                <a:gd name="T52" fmla="*/ 104525 w 4263"/>
                <a:gd name="T53" fmla="*/ 92700 h 6983"/>
                <a:gd name="T54" fmla="*/ 106550 w 4263"/>
                <a:gd name="T55" fmla="*/ 63250 h 6983"/>
                <a:gd name="T56" fmla="*/ 105550 w 4263"/>
                <a:gd name="T57" fmla="*/ 48050 h 6983"/>
                <a:gd name="T58" fmla="*/ 101825 w 4263"/>
                <a:gd name="T59" fmla="*/ 33825 h 6983"/>
                <a:gd name="T60" fmla="*/ 83550 w 4263"/>
                <a:gd name="T61" fmla="*/ 10500 h 6983"/>
                <a:gd name="T62" fmla="*/ 71050 w 4263"/>
                <a:gd name="T63" fmla="*/ 4050 h 6983"/>
                <a:gd name="T64" fmla="*/ 56500 w 4263"/>
                <a:gd name="T65" fmla="*/ 1025 h 6983"/>
                <a:gd name="T66" fmla="*/ 49400 w 4263"/>
                <a:gd name="T67" fmla="*/ 350 h 6983"/>
                <a:gd name="T68" fmla="*/ 49400 w 4263"/>
                <a:gd name="T69" fmla="*/ 0 h 69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263" h="6983" extrusionOk="0">
                  <a:moveTo>
                    <a:pt x="1976" y="0"/>
                  </a:moveTo>
                  <a:cubicBezTo>
                    <a:pt x="1867" y="0"/>
                    <a:pt x="1773" y="14"/>
                    <a:pt x="1664" y="27"/>
                  </a:cubicBezTo>
                  <a:cubicBezTo>
                    <a:pt x="1461" y="41"/>
                    <a:pt x="1272" y="95"/>
                    <a:pt x="1083" y="162"/>
                  </a:cubicBezTo>
                  <a:cubicBezTo>
                    <a:pt x="690" y="298"/>
                    <a:pt x="365" y="568"/>
                    <a:pt x="162" y="920"/>
                  </a:cubicBezTo>
                  <a:cubicBezTo>
                    <a:pt x="81" y="1096"/>
                    <a:pt x="27" y="1272"/>
                    <a:pt x="14" y="1475"/>
                  </a:cubicBezTo>
                  <a:cubicBezTo>
                    <a:pt x="0" y="1664"/>
                    <a:pt x="14" y="1854"/>
                    <a:pt x="68" y="2030"/>
                  </a:cubicBezTo>
                  <a:cubicBezTo>
                    <a:pt x="135" y="2260"/>
                    <a:pt x="230" y="2476"/>
                    <a:pt x="338" y="2679"/>
                  </a:cubicBezTo>
                  <a:cubicBezTo>
                    <a:pt x="419" y="2815"/>
                    <a:pt x="514" y="2950"/>
                    <a:pt x="609" y="3085"/>
                  </a:cubicBezTo>
                  <a:cubicBezTo>
                    <a:pt x="663" y="3180"/>
                    <a:pt x="717" y="3261"/>
                    <a:pt x="771" y="3342"/>
                  </a:cubicBezTo>
                  <a:cubicBezTo>
                    <a:pt x="1055" y="3802"/>
                    <a:pt x="1285" y="4276"/>
                    <a:pt x="1475" y="4777"/>
                  </a:cubicBezTo>
                  <a:lnTo>
                    <a:pt x="1475" y="4790"/>
                  </a:lnTo>
                  <a:cubicBezTo>
                    <a:pt x="1678" y="5385"/>
                    <a:pt x="1813" y="6008"/>
                    <a:pt x="1881" y="6630"/>
                  </a:cubicBezTo>
                  <a:cubicBezTo>
                    <a:pt x="1894" y="6684"/>
                    <a:pt x="1948" y="6725"/>
                    <a:pt x="2016" y="6725"/>
                  </a:cubicBezTo>
                  <a:lnTo>
                    <a:pt x="2030" y="6725"/>
                  </a:lnTo>
                  <a:cubicBezTo>
                    <a:pt x="2070" y="6725"/>
                    <a:pt x="2097" y="6698"/>
                    <a:pt x="2111" y="6671"/>
                  </a:cubicBezTo>
                  <a:cubicBezTo>
                    <a:pt x="2138" y="6644"/>
                    <a:pt x="2138" y="6603"/>
                    <a:pt x="2138" y="6576"/>
                  </a:cubicBezTo>
                  <a:lnTo>
                    <a:pt x="2138" y="6522"/>
                  </a:lnTo>
                  <a:lnTo>
                    <a:pt x="2138" y="6481"/>
                  </a:lnTo>
                  <a:cubicBezTo>
                    <a:pt x="2233" y="6617"/>
                    <a:pt x="2354" y="6725"/>
                    <a:pt x="2490" y="6820"/>
                  </a:cubicBezTo>
                  <a:cubicBezTo>
                    <a:pt x="2639" y="6928"/>
                    <a:pt x="2814" y="6982"/>
                    <a:pt x="2990" y="6982"/>
                  </a:cubicBezTo>
                  <a:cubicBezTo>
                    <a:pt x="3099" y="6982"/>
                    <a:pt x="3193" y="6969"/>
                    <a:pt x="3288" y="6928"/>
                  </a:cubicBezTo>
                  <a:cubicBezTo>
                    <a:pt x="3383" y="6887"/>
                    <a:pt x="3478" y="6833"/>
                    <a:pt x="3559" y="6766"/>
                  </a:cubicBezTo>
                  <a:cubicBezTo>
                    <a:pt x="3816" y="6522"/>
                    <a:pt x="3978" y="6197"/>
                    <a:pt x="4019" y="5859"/>
                  </a:cubicBezTo>
                  <a:cubicBezTo>
                    <a:pt x="4086" y="5480"/>
                    <a:pt x="4127" y="5101"/>
                    <a:pt x="4127" y="4722"/>
                  </a:cubicBezTo>
                  <a:lnTo>
                    <a:pt x="4127" y="4560"/>
                  </a:lnTo>
                  <a:cubicBezTo>
                    <a:pt x="4127" y="4438"/>
                    <a:pt x="4127" y="4317"/>
                    <a:pt x="4127" y="4195"/>
                  </a:cubicBezTo>
                  <a:cubicBezTo>
                    <a:pt x="4127" y="4046"/>
                    <a:pt x="4154" y="3884"/>
                    <a:pt x="4181" y="3708"/>
                  </a:cubicBezTo>
                  <a:cubicBezTo>
                    <a:pt x="4222" y="3315"/>
                    <a:pt x="4262" y="2923"/>
                    <a:pt x="4262" y="2530"/>
                  </a:cubicBezTo>
                  <a:cubicBezTo>
                    <a:pt x="4262" y="2327"/>
                    <a:pt x="4249" y="2124"/>
                    <a:pt x="4222" y="1922"/>
                  </a:cubicBezTo>
                  <a:cubicBezTo>
                    <a:pt x="4195" y="1732"/>
                    <a:pt x="4141" y="1543"/>
                    <a:pt x="4073" y="1353"/>
                  </a:cubicBezTo>
                  <a:cubicBezTo>
                    <a:pt x="3924" y="988"/>
                    <a:pt x="3680" y="663"/>
                    <a:pt x="3342" y="420"/>
                  </a:cubicBezTo>
                  <a:cubicBezTo>
                    <a:pt x="3193" y="311"/>
                    <a:pt x="3017" y="230"/>
                    <a:pt x="2842" y="162"/>
                  </a:cubicBezTo>
                  <a:cubicBezTo>
                    <a:pt x="2652" y="108"/>
                    <a:pt x="2449" y="54"/>
                    <a:pt x="2260" y="41"/>
                  </a:cubicBezTo>
                  <a:cubicBezTo>
                    <a:pt x="2165" y="27"/>
                    <a:pt x="2070" y="14"/>
                    <a:pt x="1976" y="14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2E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" name="Google Shape;4063;p68"/>
            <p:cNvSpPr>
              <a:spLocks/>
            </p:cNvSpPr>
            <p:nvPr/>
          </p:nvSpPr>
          <p:spPr bwMode="auto">
            <a:xfrm>
              <a:off x="5200050" y="3396975"/>
              <a:ext cx="71075" cy="174575"/>
            </a:xfrm>
            <a:custGeom>
              <a:avLst/>
              <a:gdLst>
                <a:gd name="T0" fmla="*/ 6100 w 2843"/>
                <a:gd name="T1" fmla="*/ 25 h 6983"/>
                <a:gd name="T2" fmla="*/ 25 w 2843"/>
                <a:gd name="T3" fmla="*/ 1025 h 6983"/>
                <a:gd name="T4" fmla="*/ 1375 w 2843"/>
                <a:gd name="T5" fmla="*/ 1375 h 6983"/>
                <a:gd name="T6" fmla="*/ 23025 w 2843"/>
                <a:gd name="T7" fmla="*/ 11850 h 6983"/>
                <a:gd name="T8" fmla="*/ 32150 w 2843"/>
                <a:gd name="T9" fmla="*/ 19625 h 6983"/>
                <a:gd name="T10" fmla="*/ 37225 w 2843"/>
                <a:gd name="T11" fmla="*/ 26075 h 6983"/>
                <a:gd name="T12" fmla="*/ 46025 w 2843"/>
                <a:gd name="T13" fmla="*/ 42975 h 6983"/>
                <a:gd name="T14" fmla="*/ 50425 w 2843"/>
                <a:gd name="T15" fmla="*/ 55500 h 6983"/>
                <a:gd name="T16" fmla="*/ 53125 w 2843"/>
                <a:gd name="T17" fmla="*/ 69350 h 6983"/>
                <a:gd name="T18" fmla="*/ 53475 w 2843"/>
                <a:gd name="T19" fmla="*/ 82225 h 6983"/>
                <a:gd name="T20" fmla="*/ 51100 w 2843"/>
                <a:gd name="T21" fmla="*/ 94400 h 6983"/>
                <a:gd name="T22" fmla="*/ 45675 w 2843"/>
                <a:gd name="T23" fmla="*/ 104550 h 6983"/>
                <a:gd name="T24" fmla="*/ 40625 w 2843"/>
                <a:gd name="T25" fmla="*/ 109625 h 6983"/>
                <a:gd name="T26" fmla="*/ 34850 w 2843"/>
                <a:gd name="T27" fmla="*/ 113000 h 6983"/>
                <a:gd name="T28" fmla="*/ 21325 w 2843"/>
                <a:gd name="T29" fmla="*/ 118075 h 6983"/>
                <a:gd name="T30" fmla="*/ 6775 w 2843"/>
                <a:gd name="T31" fmla="*/ 122125 h 6983"/>
                <a:gd name="T32" fmla="*/ 3075 w 2843"/>
                <a:gd name="T33" fmla="*/ 123825 h 6983"/>
                <a:gd name="T34" fmla="*/ 11525 w 2843"/>
                <a:gd name="T35" fmla="*/ 165100 h 6983"/>
                <a:gd name="T36" fmla="*/ 14900 w 2843"/>
                <a:gd name="T37" fmla="*/ 167800 h 6983"/>
                <a:gd name="T38" fmla="*/ 15575 w 2843"/>
                <a:gd name="T39" fmla="*/ 167800 h 6983"/>
                <a:gd name="T40" fmla="*/ 17600 w 2843"/>
                <a:gd name="T41" fmla="*/ 166450 h 6983"/>
                <a:gd name="T42" fmla="*/ 18275 w 2843"/>
                <a:gd name="T43" fmla="*/ 164075 h 6983"/>
                <a:gd name="T44" fmla="*/ 18275 w 2843"/>
                <a:gd name="T45" fmla="*/ 162725 h 6983"/>
                <a:gd name="T46" fmla="*/ 18275 w 2843"/>
                <a:gd name="T47" fmla="*/ 161700 h 6983"/>
                <a:gd name="T48" fmla="*/ 26750 w 2843"/>
                <a:gd name="T49" fmla="*/ 170175 h 6983"/>
                <a:gd name="T50" fmla="*/ 39250 w 2843"/>
                <a:gd name="T51" fmla="*/ 174575 h 6983"/>
                <a:gd name="T52" fmla="*/ 46700 w 2843"/>
                <a:gd name="T53" fmla="*/ 172875 h 6983"/>
                <a:gd name="T54" fmla="*/ 53800 w 2843"/>
                <a:gd name="T55" fmla="*/ 168825 h 6983"/>
                <a:gd name="T56" fmla="*/ 65300 w 2843"/>
                <a:gd name="T57" fmla="*/ 146150 h 6983"/>
                <a:gd name="T58" fmla="*/ 67675 w 2843"/>
                <a:gd name="T59" fmla="*/ 117725 h 6983"/>
                <a:gd name="T60" fmla="*/ 67675 w 2843"/>
                <a:gd name="T61" fmla="*/ 113675 h 6983"/>
                <a:gd name="T62" fmla="*/ 67675 w 2843"/>
                <a:gd name="T63" fmla="*/ 111975 h 6983"/>
                <a:gd name="T64" fmla="*/ 67675 w 2843"/>
                <a:gd name="T65" fmla="*/ 104550 h 6983"/>
                <a:gd name="T66" fmla="*/ 68700 w 2843"/>
                <a:gd name="T67" fmla="*/ 92375 h 6983"/>
                <a:gd name="T68" fmla="*/ 71050 w 2843"/>
                <a:gd name="T69" fmla="*/ 62925 h 6983"/>
                <a:gd name="T70" fmla="*/ 70050 w 2843"/>
                <a:gd name="T71" fmla="*/ 47725 h 6983"/>
                <a:gd name="T72" fmla="*/ 66325 w 2843"/>
                <a:gd name="T73" fmla="*/ 33500 h 6983"/>
                <a:gd name="T74" fmla="*/ 35200 w 2843"/>
                <a:gd name="T75" fmla="*/ 4075 h 6983"/>
                <a:gd name="T76" fmla="*/ 20650 w 2843"/>
                <a:gd name="T77" fmla="*/ 700 h 6983"/>
                <a:gd name="T78" fmla="*/ 13550 w 2843"/>
                <a:gd name="T79" fmla="*/ 25 h 6983"/>
                <a:gd name="T80" fmla="*/ 5425 w 2843"/>
                <a:gd name="T81" fmla="*/ 700 h 6983"/>
                <a:gd name="T82" fmla="*/ 6100 w 2843"/>
                <a:gd name="T83" fmla="*/ 25 h 698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43" h="6983" extrusionOk="0">
                  <a:moveTo>
                    <a:pt x="244" y="1"/>
                  </a:moveTo>
                  <a:cubicBezTo>
                    <a:pt x="163" y="1"/>
                    <a:pt x="68" y="28"/>
                    <a:pt x="1" y="41"/>
                  </a:cubicBezTo>
                  <a:lnTo>
                    <a:pt x="55" y="55"/>
                  </a:lnTo>
                  <a:cubicBezTo>
                    <a:pt x="366" y="136"/>
                    <a:pt x="664" y="271"/>
                    <a:pt x="921" y="474"/>
                  </a:cubicBezTo>
                  <a:cubicBezTo>
                    <a:pt x="1056" y="569"/>
                    <a:pt x="1178" y="677"/>
                    <a:pt x="1286" y="785"/>
                  </a:cubicBezTo>
                  <a:cubicBezTo>
                    <a:pt x="1354" y="867"/>
                    <a:pt x="1422" y="961"/>
                    <a:pt x="1489" y="1043"/>
                  </a:cubicBezTo>
                  <a:cubicBezTo>
                    <a:pt x="1625" y="1259"/>
                    <a:pt x="1746" y="1476"/>
                    <a:pt x="1841" y="1719"/>
                  </a:cubicBezTo>
                  <a:cubicBezTo>
                    <a:pt x="1909" y="1881"/>
                    <a:pt x="1976" y="2044"/>
                    <a:pt x="2017" y="2220"/>
                  </a:cubicBezTo>
                  <a:cubicBezTo>
                    <a:pt x="2071" y="2396"/>
                    <a:pt x="2112" y="2585"/>
                    <a:pt x="2125" y="2774"/>
                  </a:cubicBezTo>
                  <a:cubicBezTo>
                    <a:pt x="2152" y="2937"/>
                    <a:pt x="2152" y="3113"/>
                    <a:pt x="2139" y="3289"/>
                  </a:cubicBezTo>
                  <a:cubicBezTo>
                    <a:pt x="2125" y="3465"/>
                    <a:pt x="2098" y="3613"/>
                    <a:pt x="2044" y="3776"/>
                  </a:cubicBezTo>
                  <a:cubicBezTo>
                    <a:pt x="1990" y="3925"/>
                    <a:pt x="1922" y="4060"/>
                    <a:pt x="1827" y="4182"/>
                  </a:cubicBezTo>
                  <a:cubicBezTo>
                    <a:pt x="1760" y="4249"/>
                    <a:pt x="1692" y="4317"/>
                    <a:pt x="1625" y="4385"/>
                  </a:cubicBezTo>
                  <a:cubicBezTo>
                    <a:pt x="1557" y="4425"/>
                    <a:pt x="1476" y="4479"/>
                    <a:pt x="1394" y="4520"/>
                  </a:cubicBezTo>
                  <a:cubicBezTo>
                    <a:pt x="1219" y="4601"/>
                    <a:pt x="1043" y="4669"/>
                    <a:pt x="853" y="4723"/>
                  </a:cubicBezTo>
                  <a:cubicBezTo>
                    <a:pt x="650" y="4777"/>
                    <a:pt x="461" y="4818"/>
                    <a:pt x="271" y="4885"/>
                  </a:cubicBezTo>
                  <a:cubicBezTo>
                    <a:pt x="217" y="4899"/>
                    <a:pt x="163" y="4926"/>
                    <a:pt x="123" y="4953"/>
                  </a:cubicBezTo>
                  <a:cubicBezTo>
                    <a:pt x="285" y="5494"/>
                    <a:pt x="407" y="6049"/>
                    <a:pt x="461" y="6604"/>
                  </a:cubicBezTo>
                  <a:cubicBezTo>
                    <a:pt x="474" y="6671"/>
                    <a:pt x="528" y="6712"/>
                    <a:pt x="596" y="6712"/>
                  </a:cubicBezTo>
                  <a:lnTo>
                    <a:pt x="623" y="6712"/>
                  </a:lnTo>
                  <a:cubicBezTo>
                    <a:pt x="650" y="6712"/>
                    <a:pt x="691" y="6685"/>
                    <a:pt x="704" y="6658"/>
                  </a:cubicBezTo>
                  <a:cubicBezTo>
                    <a:pt x="718" y="6631"/>
                    <a:pt x="731" y="6590"/>
                    <a:pt x="731" y="6563"/>
                  </a:cubicBezTo>
                  <a:lnTo>
                    <a:pt x="731" y="6509"/>
                  </a:lnTo>
                  <a:lnTo>
                    <a:pt x="731" y="6468"/>
                  </a:lnTo>
                  <a:cubicBezTo>
                    <a:pt x="813" y="6604"/>
                    <a:pt x="934" y="6726"/>
                    <a:pt x="1070" y="6807"/>
                  </a:cubicBezTo>
                  <a:cubicBezTo>
                    <a:pt x="1205" y="6915"/>
                    <a:pt x="1394" y="6969"/>
                    <a:pt x="1570" y="6983"/>
                  </a:cubicBezTo>
                  <a:cubicBezTo>
                    <a:pt x="1665" y="6983"/>
                    <a:pt x="1773" y="6956"/>
                    <a:pt x="1868" y="6915"/>
                  </a:cubicBezTo>
                  <a:cubicBezTo>
                    <a:pt x="1963" y="6874"/>
                    <a:pt x="2058" y="6820"/>
                    <a:pt x="2152" y="6753"/>
                  </a:cubicBezTo>
                  <a:cubicBezTo>
                    <a:pt x="2396" y="6509"/>
                    <a:pt x="2558" y="6184"/>
                    <a:pt x="2612" y="5846"/>
                  </a:cubicBezTo>
                  <a:cubicBezTo>
                    <a:pt x="2680" y="5467"/>
                    <a:pt x="2707" y="5088"/>
                    <a:pt x="2707" y="4709"/>
                  </a:cubicBezTo>
                  <a:lnTo>
                    <a:pt x="2707" y="4547"/>
                  </a:lnTo>
                  <a:lnTo>
                    <a:pt x="2707" y="4479"/>
                  </a:lnTo>
                  <a:lnTo>
                    <a:pt x="2707" y="4182"/>
                  </a:lnTo>
                  <a:cubicBezTo>
                    <a:pt x="2707" y="4006"/>
                    <a:pt x="2734" y="3843"/>
                    <a:pt x="2748" y="3695"/>
                  </a:cubicBezTo>
                  <a:cubicBezTo>
                    <a:pt x="2802" y="3302"/>
                    <a:pt x="2829" y="2910"/>
                    <a:pt x="2842" y="2517"/>
                  </a:cubicBezTo>
                  <a:cubicBezTo>
                    <a:pt x="2842" y="2314"/>
                    <a:pt x="2829" y="2111"/>
                    <a:pt x="2802" y="1909"/>
                  </a:cubicBezTo>
                  <a:cubicBezTo>
                    <a:pt x="2761" y="1719"/>
                    <a:pt x="2721" y="1530"/>
                    <a:pt x="2653" y="1340"/>
                  </a:cubicBezTo>
                  <a:cubicBezTo>
                    <a:pt x="2436" y="785"/>
                    <a:pt x="1976" y="352"/>
                    <a:pt x="1408" y="163"/>
                  </a:cubicBezTo>
                  <a:cubicBezTo>
                    <a:pt x="1219" y="95"/>
                    <a:pt x="1029" y="41"/>
                    <a:pt x="826" y="28"/>
                  </a:cubicBezTo>
                  <a:cubicBezTo>
                    <a:pt x="731" y="14"/>
                    <a:pt x="637" y="14"/>
                    <a:pt x="542" y="1"/>
                  </a:cubicBezTo>
                  <a:cubicBezTo>
                    <a:pt x="434" y="14"/>
                    <a:pt x="326" y="14"/>
                    <a:pt x="217" y="28"/>
                  </a:cubicBezTo>
                  <a:lnTo>
                    <a:pt x="244" y="1"/>
                  </a:lnTo>
                  <a:close/>
                </a:path>
              </a:pathLst>
            </a:custGeom>
            <a:solidFill>
              <a:srgbClr val="E7D8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" name="Google Shape;4064;p68"/>
            <p:cNvSpPr>
              <a:spLocks/>
            </p:cNvSpPr>
            <p:nvPr/>
          </p:nvSpPr>
          <p:spPr bwMode="auto">
            <a:xfrm>
              <a:off x="5132400" y="3511950"/>
              <a:ext cx="242900" cy="180700"/>
            </a:xfrm>
            <a:custGeom>
              <a:avLst/>
              <a:gdLst>
                <a:gd name="T0" fmla="*/ 180925 w 9716"/>
                <a:gd name="T1" fmla="*/ 25 h 7228"/>
                <a:gd name="T2" fmla="*/ 176925 w 9716"/>
                <a:gd name="T3" fmla="*/ 50 h 7228"/>
                <a:gd name="T4" fmla="*/ 172200 w 9716"/>
                <a:gd name="T5" fmla="*/ 50 h 7228"/>
                <a:gd name="T6" fmla="*/ 110300 w 9716"/>
                <a:gd name="T7" fmla="*/ 8500 h 7228"/>
                <a:gd name="T8" fmla="*/ 52450 w 9716"/>
                <a:gd name="T9" fmla="*/ 31175 h 7228"/>
                <a:gd name="T10" fmla="*/ 27075 w 9716"/>
                <a:gd name="T11" fmla="*/ 48100 h 7228"/>
                <a:gd name="T12" fmla="*/ 4075 w 9716"/>
                <a:gd name="T13" fmla="*/ 69750 h 7228"/>
                <a:gd name="T14" fmla="*/ 1025 w 9716"/>
                <a:gd name="T15" fmla="*/ 73450 h 7228"/>
                <a:gd name="T16" fmla="*/ 25 w 9716"/>
                <a:gd name="T17" fmla="*/ 74825 h 7228"/>
                <a:gd name="T18" fmla="*/ 700 w 9716"/>
                <a:gd name="T19" fmla="*/ 84625 h 7228"/>
                <a:gd name="T20" fmla="*/ 7125 w 9716"/>
                <a:gd name="T21" fmla="*/ 107300 h 7228"/>
                <a:gd name="T22" fmla="*/ 19625 w 9716"/>
                <a:gd name="T23" fmla="*/ 131650 h 7228"/>
                <a:gd name="T24" fmla="*/ 58525 w 9716"/>
                <a:gd name="T25" fmla="*/ 166475 h 7228"/>
                <a:gd name="T26" fmla="*/ 83575 w 9716"/>
                <a:gd name="T27" fmla="*/ 176625 h 7228"/>
                <a:gd name="T28" fmla="*/ 111300 w 9716"/>
                <a:gd name="T29" fmla="*/ 180700 h 7228"/>
                <a:gd name="T30" fmla="*/ 117050 w 9716"/>
                <a:gd name="T31" fmla="*/ 180700 h 7228"/>
                <a:gd name="T32" fmla="*/ 141075 w 9716"/>
                <a:gd name="T33" fmla="*/ 178675 h 7228"/>
                <a:gd name="T34" fmla="*/ 168475 w 9716"/>
                <a:gd name="T35" fmla="*/ 170875 h 7228"/>
                <a:gd name="T36" fmla="*/ 210425 w 9716"/>
                <a:gd name="T37" fmla="*/ 140450 h 7228"/>
                <a:gd name="T38" fmla="*/ 234450 w 9716"/>
                <a:gd name="T39" fmla="*/ 96125 h 7228"/>
                <a:gd name="T40" fmla="*/ 237475 w 9716"/>
                <a:gd name="T41" fmla="*/ 20350 h 7228"/>
                <a:gd name="T42" fmla="*/ 234775 w 9716"/>
                <a:gd name="T43" fmla="*/ 9875 h 7228"/>
                <a:gd name="T44" fmla="*/ 233775 w 9716"/>
                <a:gd name="T45" fmla="*/ 6825 h 7228"/>
                <a:gd name="T46" fmla="*/ 232750 w 9716"/>
                <a:gd name="T47" fmla="*/ 6475 h 7228"/>
                <a:gd name="T48" fmla="*/ 231725 w 9716"/>
                <a:gd name="T49" fmla="*/ 6150 h 7228"/>
                <a:gd name="T50" fmla="*/ 180925 w 9716"/>
                <a:gd name="T51" fmla="*/ 25 h 722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716" h="7228" extrusionOk="0">
                  <a:moveTo>
                    <a:pt x="7237" y="1"/>
                  </a:moveTo>
                  <a:cubicBezTo>
                    <a:pt x="7184" y="1"/>
                    <a:pt x="7130" y="1"/>
                    <a:pt x="7077" y="2"/>
                  </a:cubicBezTo>
                  <a:lnTo>
                    <a:pt x="6888" y="2"/>
                  </a:lnTo>
                  <a:cubicBezTo>
                    <a:pt x="6049" y="29"/>
                    <a:pt x="5224" y="138"/>
                    <a:pt x="4412" y="340"/>
                  </a:cubicBezTo>
                  <a:cubicBezTo>
                    <a:pt x="3600" y="543"/>
                    <a:pt x="2829" y="855"/>
                    <a:pt x="2098" y="1247"/>
                  </a:cubicBezTo>
                  <a:cubicBezTo>
                    <a:pt x="1746" y="1450"/>
                    <a:pt x="1408" y="1667"/>
                    <a:pt x="1083" y="1924"/>
                  </a:cubicBezTo>
                  <a:cubicBezTo>
                    <a:pt x="745" y="2181"/>
                    <a:pt x="434" y="2465"/>
                    <a:pt x="163" y="2790"/>
                  </a:cubicBezTo>
                  <a:lnTo>
                    <a:pt x="41" y="2938"/>
                  </a:lnTo>
                  <a:lnTo>
                    <a:pt x="1" y="2993"/>
                  </a:lnTo>
                  <a:cubicBezTo>
                    <a:pt x="1" y="3128"/>
                    <a:pt x="14" y="3250"/>
                    <a:pt x="28" y="3385"/>
                  </a:cubicBezTo>
                  <a:cubicBezTo>
                    <a:pt x="82" y="3696"/>
                    <a:pt x="176" y="3994"/>
                    <a:pt x="285" y="4292"/>
                  </a:cubicBezTo>
                  <a:cubicBezTo>
                    <a:pt x="420" y="4630"/>
                    <a:pt x="582" y="4968"/>
                    <a:pt x="785" y="5266"/>
                  </a:cubicBezTo>
                  <a:cubicBezTo>
                    <a:pt x="1191" y="5848"/>
                    <a:pt x="1719" y="6335"/>
                    <a:pt x="2341" y="6659"/>
                  </a:cubicBezTo>
                  <a:cubicBezTo>
                    <a:pt x="2653" y="6835"/>
                    <a:pt x="2991" y="6971"/>
                    <a:pt x="3343" y="7065"/>
                  </a:cubicBezTo>
                  <a:cubicBezTo>
                    <a:pt x="3708" y="7160"/>
                    <a:pt x="4073" y="7214"/>
                    <a:pt x="4452" y="7228"/>
                  </a:cubicBezTo>
                  <a:lnTo>
                    <a:pt x="4682" y="7228"/>
                  </a:lnTo>
                  <a:cubicBezTo>
                    <a:pt x="5007" y="7228"/>
                    <a:pt x="5332" y="7201"/>
                    <a:pt x="5643" y="7147"/>
                  </a:cubicBezTo>
                  <a:cubicBezTo>
                    <a:pt x="6022" y="7092"/>
                    <a:pt x="6387" y="6984"/>
                    <a:pt x="6739" y="6835"/>
                  </a:cubicBezTo>
                  <a:cubicBezTo>
                    <a:pt x="7389" y="6565"/>
                    <a:pt x="7957" y="6159"/>
                    <a:pt x="8417" y="5618"/>
                  </a:cubicBezTo>
                  <a:cubicBezTo>
                    <a:pt x="8863" y="5103"/>
                    <a:pt x="9188" y="4495"/>
                    <a:pt x="9378" y="3845"/>
                  </a:cubicBezTo>
                  <a:cubicBezTo>
                    <a:pt x="9675" y="2857"/>
                    <a:pt x="9716" y="1815"/>
                    <a:pt x="9499" y="814"/>
                  </a:cubicBezTo>
                  <a:cubicBezTo>
                    <a:pt x="9472" y="679"/>
                    <a:pt x="9432" y="543"/>
                    <a:pt x="9391" y="395"/>
                  </a:cubicBezTo>
                  <a:lnTo>
                    <a:pt x="9351" y="273"/>
                  </a:lnTo>
                  <a:cubicBezTo>
                    <a:pt x="9337" y="259"/>
                    <a:pt x="9323" y="259"/>
                    <a:pt x="9310" y="259"/>
                  </a:cubicBezTo>
                  <a:cubicBezTo>
                    <a:pt x="9296" y="246"/>
                    <a:pt x="9283" y="246"/>
                    <a:pt x="9269" y="246"/>
                  </a:cubicBezTo>
                  <a:cubicBezTo>
                    <a:pt x="8603" y="82"/>
                    <a:pt x="7926" y="1"/>
                    <a:pt x="7237" y="1"/>
                  </a:cubicBezTo>
                  <a:close/>
                </a:path>
              </a:pathLst>
            </a:custGeom>
            <a:solidFill>
              <a:srgbClr val="E21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2" name="Google Shape;4065;p68"/>
            <p:cNvSpPr>
              <a:spLocks/>
            </p:cNvSpPr>
            <p:nvPr/>
          </p:nvSpPr>
          <p:spPr bwMode="auto">
            <a:xfrm>
              <a:off x="5132400" y="358675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BD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3" name="Google Shape;4066;p68"/>
            <p:cNvSpPr>
              <a:spLocks/>
            </p:cNvSpPr>
            <p:nvPr/>
          </p:nvSpPr>
          <p:spPr bwMode="auto">
            <a:xfrm>
              <a:off x="5241325" y="3605025"/>
              <a:ext cx="25050" cy="18625"/>
            </a:xfrm>
            <a:custGeom>
              <a:avLst/>
              <a:gdLst>
                <a:gd name="T0" fmla="*/ 11525 w 1002"/>
                <a:gd name="T1" fmla="*/ 0 h 745"/>
                <a:gd name="T2" fmla="*/ 8800 w 1002"/>
                <a:gd name="T3" fmla="*/ 675 h 745"/>
                <a:gd name="T4" fmla="*/ 6775 w 1002"/>
                <a:gd name="T5" fmla="*/ 1350 h 745"/>
                <a:gd name="T6" fmla="*/ 7125 w 1002"/>
                <a:gd name="T7" fmla="*/ 1350 h 745"/>
                <a:gd name="T8" fmla="*/ 5425 w 1002"/>
                <a:gd name="T9" fmla="*/ 2025 h 745"/>
                <a:gd name="T10" fmla="*/ 3725 w 1002"/>
                <a:gd name="T11" fmla="*/ 3050 h 745"/>
                <a:gd name="T12" fmla="*/ 2375 w 1002"/>
                <a:gd name="T13" fmla="*/ 4400 h 745"/>
                <a:gd name="T14" fmla="*/ 1700 w 1002"/>
                <a:gd name="T15" fmla="*/ 5075 h 745"/>
                <a:gd name="T16" fmla="*/ 1025 w 1002"/>
                <a:gd name="T17" fmla="*/ 6100 h 745"/>
                <a:gd name="T18" fmla="*/ 350 w 1002"/>
                <a:gd name="T19" fmla="*/ 7100 h 745"/>
                <a:gd name="T20" fmla="*/ 25 w 1002"/>
                <a:gd name="T21" fmla="*/ 8475 h 745"/>
                <a:gd name="T22" fmla="*/ 25 w 1002"/>
                <a:gd name="T23" fmla="*/ 9150 h 745"/>
                <a:gd name="T24" fmla="*/ 25 w 1002"/>
                <a:gd name="T25" fmla="*/ 10150 h 745"/>
                <a:gd name="T26" fmla="*/ 25 w 1002"/>
                <a:gd name="T27" fmla="*/ 10825 h 745"/>
                <a:gd name="T28" fmla="*/ 350 w 1002"/>
                <a:gd name="T29" fmla="*/ 12175 h 745"/>
                <a:gd name="T30" fmla="*/ 350 w 1002"/>
                <a:gd name="T31" fmla="*/ 12525 h 745"/>
                <a:gd name="T32" fmla="*/ 1025 w 1002"/>
                <a:gd name="T33" fmla="*/ 13525 h 745"/>
                <a:gd name="T34" fmla="*/ 1700 w 1002"/>
                <a:gd name="T35" fmla="*/ 14550 h 745"/>
                <a:gd name="T36" fmla="*/ 2375 w 1002"/>
                <a:gd name="T37" fmla="*/ 15225 h 745"/>
                <a:gd name="T38" fmla="*/ 3400 w 1002"/>
                <a:gd name="T39" fmla="*/ 16250 h 745"/>
                <a:gd name="T40" fmla="*/ 4750 w 1002"/>
                <a:gd name="T41" fmla="*/ 16925 h 745"/>
                <a:gd name="T42" fmla="*/ 6100 w 1002"/>
                <a:gd name="T43" fmla="*/ 17925 h 745"/>
                <a:gd name="T44" fmla="*/ 8125 w 1002"/>
                <a:gd name="T45" fmla="*/ 18275 h 745"/>
                <a:gd name="T46" fmla="*/ 9825 w 1002"/>
                <a:gd name="T47" fmla="*/ 18600 h 745"/>
                <a:gd name="T48" fmla="*/ 14900 w 1002"/>
                <a:gd name="T49" fmla="*/ 18600 h 745"/>
                <a:gd name="T50" fmla="*/ 17275 w 1002"/>
                <a:gd name="T51" fmla="*/ 18275 h 745"/>
                <a:gd name="T52" fmla="*/ 18275 w 1002"/>
                <a:gd name="T53" fmla="*/ 17925 h 745"/>
                <a:gd name="T54" fmla="*/ 19300 w 1002"/>
                <a:gd name="T55" fmla="*/ 17600 h 745"/>
                <a:gd name="T56" fmla="*/ 20650 w 1002"/>
                <a:gd name="T57" fmla="*/ 16925 h 745"/>
                <a:gd name="T58" fmla="*/ 21000 w 1002"/>
                <a:gd name="T59" fmla="*/ 16575 h 745"/>
                <a:gd name="T60" fmla="*/ 22000 w 1002"/>
                <a:gd name="T61" fmla="*/ 15900 h 745"/>
                <a:gd name="T62" fmla="*/ 22675 w 1002"/>
                <a:gd name="T63" fmla="*/ 15575 h 745"/>
                <a:gd name="T64" fmla="*/ 23350 w 1002"/>
                <a:gd name="T65" fmla="*/ 14900 h 745"/>
                <a:gd name="T66" fmla="*/ 23700 w 1002"/>
                <a:gd name="T67" fmla="*/ 14550 h 745"/>
                <a:gd name="T68" fmla="*/ 24025 w 1002"/>
                <a:gd name="T69" fmla="*/ 13875 h 745"/>
                <a:gd name="T70" fmla="*/ 24700 w 1002"/>
                <a:gd name="T71" fmla="*/ 12850 h 745"/>
                <a:gd name="T72" fmla="*/ 24700 w 1002"/>
                <a:gd name="T73" fmla="*/ 12525 h 745"/>
                <a:gd name="T74" fmla="*/ 25050 w 1002"/>
                <a:gd name="T75" fmla="*/ 12175 h 745"/>
                <a:gd name="T76" fmla="*/ 25050 w 1002"/>
                <a:gd name="T77" fmla="*/ 11850 h 745"/>
                <a:gd name="T78" fmla="*/ 25050 w 1002"/>
                <a:gd name="T79" fmla="*/ 11500 h 745"/>
                <a:gd name="T80" fmla="*/ 25050 w 1002"/>
                <a:gd name="T81" fmla="*/ 11175 h 745"/>
                <a:gd name="T82" fmla="*/ 25050 w 1002"/>
                <a:gd name="T83" fmla="*/ 10500 h 745"/>
                <a:gd name="T84" fmla="*/ 25050 w 1002"/>
                <a:gd name="T85" fmla="*/ 9825 h 745"/>
                <a:gd name="T86" fmla="*/ 25050 w 1002"/>
                <a:gd name="T87" fmla="*/ 9150 h 745"/>
                <a:gd name="T88" fmla="*/ 25050 w 1002"/>
                <a:gd name="T89" fmla="*/ 8800 h 745"/>
                <a:gd name="T90" fmla="*/ 24700 w 1002"/>
                <a:gd name="T91" fmla="*/ 7775 h 745"/>
                <a:gd name="T92" fmla="*/ 24375 w 1002"/>
                <a:gd name="T93" fmla="*/ 7100 h 745"/>
                <a:gd name="T94" fmla="*/ 24025 w 1002"/>
                <a:gd name="T95" fmla="*/ 6100 h 745"/>
                <a:gd name="T96" fmla="*/ 23700 w 1002"/>
                <a:gd name="T97" fmla="*/ 5750 h 745"/>
                <a:gd name="T98" fmla="*/ 23350 w 1002"/>
                <a:gd name="T99" fmla="*/ 5075 h 745"/>
                <a:gd name="T100" fmla="*/ 22350 w 1002"/>
                <a:gd name="T101" fmla="*/ 4075 h 745"/>
                <a:gd name="T102" fmla="*/ 20650 w 1002"/>
                <a:gd name="T103" fmla="*/ 3050 h 745"/>
                <a:gd name="T104" fmla="*/ 19625 w 1002"/>
                <a:gd name="T105" fmla="*/ 2700 h 745"/>
                <a:gd name="T106" fmla="*/ 17275 w 1002"/>
                <a:gd name="T107" fmla="*/ 1700 h 745"/>
                <a:gd name="T108" fmla="*/ 15575 w 1002"/>
                <a:gd name="T109" fmla="*/ 1350 h 745"/>
                <a:gd name="T110" fmla="*/ 13875 w 1002"/>
                <a:gd name="T111" fmla="*/ 1350 h 745"/>
                <a:gd name="T112" fmla="*/ 13875 w 1002"/>
                <a:gd name="T113" fmla="*/ 0 h 745"/>
                <a:gd name="T114" fmla="*/ 11525 w 1002"/>
                <a:gd name="T115" fmla="*/ 0 h 74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002" h="745" extrusionOk="0">
                  <a:moveTo>
                    <a:pt x="461" y="0"/>
                  </a:moveTo>
                  <a:cubicBezTo>
                    <a:pt x="434" y="0"/>
                    <a:pt x="393" y="14"/>
                    <a:pt x="352" y="27"/>
                  </a:cubicBezTo>
                  <a:lnTo>
                    <a:pt x="271" y="54"/>
                  </a:lnTo>
                  <a:lnTo>
                    <a:pt x="285" y="54"/>
                  </a:lnTo>
                  <a:lnTo>
                    <a:pt x="217" y="81"/>
                  </a:lnTo>
                  <a:cubicBezTo>
                    <a:pt x="190" y="95"/>
                    <a:pt x="163" y="108"/>
                    <a:pt x="149" y="122"/>
                  </a:cubicBezTo>
                  <a:lnTo>
                    <a:pt x="95" y="176"/>
                  </a:lnTo>
                  <a:lnTo>
                    <a:pt x="68" y="203"/>
                  </a:lnTo>
                  <a:lnTo>
                    <a:pt x="41" y="244"/>
                  </a:lnTo>
                  <a:cubicBezTo>
                    <a:pt x="28" y="257"/>
                    <a:pt x="28" y="271"/>
                    <a:pt x="14" y="284"/>
                  </a:cubicBezTo>
                  <a:cubicBezTo>
                    <a:pt x="14" y="311"/>
                    <a:pt x="1" y="325"/>
                    <a:pt x="1" y="339"/>
                  </a:cubicBezTo>
                  <a:lnTo>
                    <a:pt x="1" y="366"/>
                  </a:lnTo>
                  <a:cubicBezTo>
                    <a:pt x="1" y="379"/>
                    <a:pt x="1" y="393"/>
                    <a:pt x="1" y="406"/>
                  </a:cubicBezTo>
                  <a:cubicBezTo>
                    <a:pt x="1" y="415"/>
                    <a:pt x="1" y="424"/>
                    <a:pt x="1" y="433"/>
                  </a:cubicBezTo>
                  <a:cubicBezTo>
                    <a:pt x="1" y="460"/>
                    <a:pt x="1" y="474"/>
                    <a:pt x="14" y="487"/>
                  </a:cubicBezTo>
                  <a:cubicBezTo>
                    <a:pt x="14" y="494"/>
                    <a:pt x="14" y="498"/>
                    <a:pt x="14" y="501"/>
                  </a:cubicBezTo>
                  <a:cubicBezTo>
                    <a:pt x="14" y="514"/>
                    <a:pt x="28" y="528"/>
                    <a:pt x="41" y="541"/>
                  </a:cubicBezTo>
                  <a:cubicBezTo>
                    <a:pt x="41" y="555"/>
                    <a:pt x="55" y="569"/>
                    <a:pt x="68" y="582"/>
                  </a:cubicBezTo>
                  <a:cubicBezTo>
                    <a:pt x="68" y="596"/>
                    <a:pt x="82" y="596"/>
                    <a:pt x="95" y="609"/>
                  </a:cubicBezTo>
                  <a:cubicBezTo>
                    <a:pt x="109" y="623"/>
                    <a:pt x="122" y="636"/>
                    <a:pt x="136" y="650"/>
                  </a:cubicBezTo>
                  <a:cubicBezTo>
                    <a:pt x="149" y="663"/>
                    <a:pt x="163" y="677"/>
                    <a:pt x="190" y="677"/>
                  </a:cubicBezTo>
                  <a:lnTo>
                    <a:pt x="244" y="717"/>
                  </a:lnTo>
                  <a:cubicBezTo>
                    <a:pt x="271" y="717"/>
                    <a:pt x="298" y="731"/>
                    <a:pt x="325" y="731"/>
                  </a:cubicBezTo>
                  <a:cubicBezTo>
                    <a:pt x="352" y="744"/>
                    <a:pt x="379" y="744"/>
                    <a:pt x="393" y="744"/>
                  </a:cubicBezTo>
                  <a:lnTo>
                    <a:pt x="596" y="744"/>
                  </a:lnTo>
                  <a:cubicBezTo>
                    <a:pt x="623" y="744"/>
                    <a:pt x="650" y="744"/>
                    <a:pt x="691" y="731"/>
                  </a:cubicBezTo>
                  <a:lnTo>
                    <a:pt x="731" y="717"/>
                  </a:lnTo>
                  <a:lnTo>
                    <a:pt x="772" y="704"/>
                  </a:lnTo>
                  <a:lnTo>
                    <a:pt x="826" y="677"/>
                  </a:lnTo>
                  <a:lnTo>
                    <a:pt x="840" y="663"/>
                  </a:lnTo>
                  <a:lnTo>
                    <a:pt x="880" y="636"/>
                  </a:lnTo>
                  <a:lnTo>
                    <a:pt x="907" y="623"/>
                  </a:lnTo>
                  <a:lnTo>
                    <a:pt x="934" y="596"/>
                  </a:lnTo>
                  <a:lnTo>
                    <a:pt x="948" y="582"/>
                  </a:lnTo>
                  <a:lnTo>
                    <a:pt x="961" y="555"/>
                  </a:lnTo>
                  <a:lnTo>
                    <a:pt x="988" y="514"/>
                  </a:lnTo>
                  <a:lnTo>
                    <a:pt x="988" y="501"/>
                  </a:lnTo>
                  <a:cubicBezTo>
                    <a:pt x="988" y="501"/>
                    <a:pt x="988" y="487"/>
                    <a:pt x="1002" y="487"/>
                  </a:cubicBezTo>
                  <a:lnTo>
                    <a:pt x="1002" y="474"/>
                  </a:lnTo>
                  <a:cubicBezTo>
                    <a:pt x="1002" y="474"/>
                    <a:pt x="1002" y="460"/>
                    <a:pt x="1002" y="460"/>
                  </a:cubicBezTo>
                  <a:lnTo>
                    <a:pt x="1002" y="447"/>
                  </a:lnTo>
                  <a:cubicBezTo>
                    <a:pt x="1002" y="433"/>
                    <a:pt x="1002" y="420"/>
                    <a:pt x="1002" y="420"/>
                  </a:cubicBezTo>
                  <a:cubicBezTo>
                    <a:pt x="1002" y="406"/>
                    <a:pt x="1002" y="393"/>
                    <a:pt x="1002" y="393"/>
                  </a:cubicBezTo>
                  <a:cubicBezTo>
                    <a:pt x="1002" y="379"/>
                    <a:pt x="1002" y="366"/>
                    <a:pt x="1002" y="366"/>
                  </a:cubicBezTo>
                  <a:cubicBezTo>
                    <a:pt x="1002" y="366"/>
                    <a:pt x="1002" y="352"/>
                    <a:pt x="1002" y="352"/>
                  </a:cubicBezTo>
                  <a:cubicBezTo>
                    <a:pt x="1002" y="339"/>
                    <a:pt x="988" y="325"/>
                    <a:pt x="988" y="311"/>
                  </a:cubicBezTo>
                  <a:lnTo>
                    <a:pt x="975" y="284"/>
                  </a:lnTo>
                  <a:lnTo>
                    <a:pt x="961" y="244"/>
                  </a:lnTo>
                  <a:lnTo>
                    <a:pt x="948" y="230"/>
                  </a:lnTo>
                  <a:cubicBezTo>
                    <a:pt x="948" y="230"/>
                    <a:pt x="934" y="217"/>
                    <a:pt x="934" y="203"/>
                  </a:cubicBezTo>
                  <a:cubicBezTo>
                    <a:pt x="921" y="190"/>
                    <a:pt x="907" y="176"/>
                    <a:pt x="894" y="163"/>
                  </a:cubicBezTo>
                  <a:cubicBezTo>
                    <a:pt x="867" y="149"/>
                    <a:pt x="853" y="136"/>
                    <a:pt x="826" y="122"/>
                  </a:cubicBezTo>
                  <a:lnTo>
                    <a:pt x="785" y="108"/>
                  </a:lnTo>
                  <a:cubicBezTo>
                    <a:pt x="758" y="95"/>
                    <a:pt x="718" y="81"/>
                    <a:pt x="691" y="68"/>
                  </a:cubicBezTo>
                  <a:lnTo>
                    <a:pt x="623" y="54"/>
                  </a:lnTo>
                  <a:lnTo>
                    <a:pt x="555" y="54"/>
                  </a:lnTo>
                  <a:lnTo>
                    <a:pt x="555" y="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4" name="Google Shape;4067;p68"/>
            <p:cNvSpPr>
              <a:spLocks/>
            </p:cNvSpPr>
            <p:nvPr/>
          </p:nvSpPr>
          <p:spPr bwMode="auto">
            <a:xfrm>
              <a:off x="5264675" y="360807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5" name="Google Shape;4068;p68"/>
            <p:cNvSpPr>
              <a:spLocks/>
            </p:cNvSpPr>
            <p:nvPr/>
          </p:nvSpPr>
          <p:spPr bwMode="auto">
            <a:xfrm>
              <a:off x="5267725" y="3612800"/>
              <a:ext cx="0" cy="25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0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6" name="Google Shape;4069;p68"/>
            <p:cNvSpPr>
              <a:spLocks/>
            </p:cNvSpPr>
            <p:nvPr/>
          </p:nvSpPr>
          <p:spPr bwMode="auto">
            <a:xfrm>
              <a:off x="5267025" y="361652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7" name="Google Shape;4070;p68"/>
            <p:cNvSpPr>
              <a:spLocks/>
            </p:cNvSpPr>
            <p:nvPr/>
          </p:nvSpPr>
          <p:spPr bwMode="auto">
            <a:xfrm>
              <a:off x="5267025" y="36168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25 w 1"/>
                <a:gd name="T5" fmla="*/ 25 h 1"/>
                <a:gd name="T6" fmla="*/ 25 w 1"/>
                <a:gd name="T7" fmla="*/ 25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8" name="Google Shape;4071;p68"/>
            <p:cNvSpPr>
              <a:spLocks/>
            </p:cNvSpPr>
            <p:nvPr/>
          </p:nvSpPr>
          <p:spPr bwMode="auto">
            <a:xfrm>
              <a:off x="5267025" y="36168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25 w 1"/>
                <a:gd name="T5" fmla="*/ 25 h 1"/>
                <a:gd name="T6" fmla="*/ 25 w 1"/>
                <a:gd name="T7" fmla="*/ 25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9" name="Google Shape;4072;p68"/>
            <p:cNvSpPr>
              <a:spLocks/>
            </p:cNvSpPr>
            <p:nvPr/>
          </p:nvSpPr>
          <p:spPr bwMode="auto">
            <a:xfrm>
              <a:off x="5244375" y="362125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w 1"/>
                <a:gd name="T5" fmla="*/ 25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0" name="Google Shape;4073;p68"/>
            <p:cNvSpPr>
              <a:spLocks/>
            </p:cNvSpPr>
            <p:nvPr/>
          </p:nvSpPr>
          <p:spPr bwMode="auto">
            <a:xfrm>
              <a:off x="5301550" y="3540400"/>
              <a:ext cx="42975" cy="54500"/>
            </a:xfrm>
            <a:custGeom>
              <a:avLst/>
              <a:gdLst>
                <a:gd name="T0" fmla="*/ 25375 w 1719"/>
                <a:gd name="T1" fmla="*/ 25 h 2180"/>
                <a:gd name="T2" fmla="*/ 23350 w 1719"/>
                <a:gd name="T3" fmla="*/ 350 h 2180"/>
                <a:gd name="T4" fmla="*/ 20975 w 1719"/>
                <a:gd name="T5" fmla="*/ 1025 h 2180"/>
                <a:gd name="T6" fmla="*/ 21325 w 1719"/>
                <a:gd name="T7" fmla="*/ 1025 h 2180"/>
                <a:gd name="T8" fmla="*/ 17925 w 1719"/>
                <a:gd name="T9" fmla="*/ 2400 h 2180"/>
                <a:gd name="T10" fmla="*/ 15225 w 1719"/>
                <a:gd name="T11" fmla="*/ 4075 h 2180"/>
                <a:gd name="T12" fmla="*/ 11850 w 1719"/>
                <a:gd name="T13" fmla="*/ 6775 h 2180"/>
                <a:gd name="T14" fmla="*/ 9125 w 1719"/>
                <a:gd name="T15" fmla="*/ 9825 h 2180"/>
                <a:gd name="T16" fmla="*/ 6100 w 1719"/>
                <a:gd name="T17" fmla="*/ 13900 h 2180"/>
                <a:gd name="T18" fmla="*/ 3725 w 1719"/>
                <a:gd name="T19" fmla="*/ 18625 h 2180"/>
                <a:gd name="T20" fmla="*/ 1700 w 1719"/>
                <a:gd name="T21" fmla="*/ 23700 h 2180"/>
                <a:gd name="T22" fmla="*/ 675 w 1719"/>
                <a:gd name="T23" fmla="*/ 28425 h 2180"/>
                <a:gd name="T24" fmla="*/ 675 w 1719"/>
                <a:gd name="T25" fmla="*/ 28100 h 2180"/>
                <a:gd name="T26" fmla="*/ 0 w 1719"/>
                <a:gd name="T27" fmla="*/ 33175 h 2180"/>
                <a:gd name="T28" fmla="*/ 0 w 1719"/>
                <a:gd name="T29" fmla="*/ 37225 h 2180"/>
                <a:gd name="T30" fmla="*/ 0 w 1719"/>
                <a:gd name="T31" fmla="*/ 37575 h 2180"/>
                <a:gd name="T32" fmla="*/ 675 w 1719"/>
                <a:gd name="T33" fmla="*/ 40625 h 2180"/>
                <a:gd name="T34" fmla="*/ 1700 w 1719"/>
                <a:gd name="T35" fmla="*/ 44000 h 2180"/>
                <a:gd name="T36" fmla="*/ 1700 w 1719"/>
                <a:gd name="T37" fmla="*/ 43650 h 2180"/>
                <a:gd name="T38" fmla="*/ 2700 w 1719"/>
                <a:gd name="T39" fmla="*/ 46025 h 2180"/>
                <a:gd name="T40" fmla="*/ 4050 w 1719"/>
                <a:gd name="T41" fmla="*/ 48400 h 2180"/>
                <a:gd name="T42" fmla="*/ 5425 w 1719"/>
                <a:gd name="T43" fmla="*/ 50075 h 2180"/>
                <a:gd name="T44" fmla="*/ 6775 w 1719"/>
                <a:gd name="T45" fmla="*/ 51450 h 2180"/>
                <a:gd name="T46" fmla="*/ 8125 w 1719"/>
                <a:gd name="T47" fmla="*/ 52450 h 2180"/>
                <a:gd name="T48" fmla="*/ 9825 w 1719"/>
                <a:gd name="T49" fmla="*/ 53475 h 2180"/>
                <a:gd name="T50" fmla="*/ 11500 w 1719"/>
                <a:gd name="T51" fmla="*/ 54150 h 2180"/>
                <a:gd name="T52" fmla="*/ 13525 w 1719"/>
                <a:gd name="T53" fmla="*/ 54475 h 2180"/>
                <a:gd name="T54" fmla="*/ 17250 w 1719"/>
                <a:gd name="T55" fmla="*/ 54475 h 2180"/>
                <a:gd name="T56" fmla="*/ 19625 w 1719"/>
                <a:gd name="T57" fmla="*/ 54150 h 2180"/>
                <a:gd name="T58" fmla="*/ 19950 w 1719"/>
                <a:gd name="T59" fmla="*/ 54150 h 2180"/>
                <a:gd name="T60" fmla="*/ 22675 w 1719"/>
                <a:gd name="T61" fmla="*/ 53475 h 2180"/>
                <a:gd name="T62" fmla="*/ 23675 w 1719"/>
                <a:gd name="T63" fmla="*/ 52800 h 2180"/>
                <a:gd name="T64" fmla="*/ 24350 w 1719"/>
                <a:gd name="T65" fmla="*/ 52800 h 2180"/>
                <a:gd name="T66" fmla="*/ 25700 w 1719"/>
                <a:gd name="T67" fmla="*/ 52125 h 2180"/>
                <a:gd name="T68" fmla="*/ 26725 w 1719"/>
                <a:gd name="T69" fmla="*/ 51775 h 2180"/>
                <a:gd name="T70" fmla="*/ 27750 w 1719"/>
                <a:gd name="T71" fmla="*/ 50750 h 2180"/>
                <a:gd name="T72" fmla="*/ 28075 w 1719"/>
                <a:gd name="T73" fmla="*/ 50750 h 2180"/>
                <a:gd name="T74" fmla="*/ 29425 w 1719"/>
                <a:gd name="T75" fmla="*/ 50075 h 2180"/>
                <a:gd name="T76" fmla="*/ 29775 w 1719"/>
                <a:gd name="T77" fmla="*/ 49750 h 2180"/>
                <a:gd name="T78" fmla="*/ 30100 w 1719"/>
                <a:gd name="T79" fmla="*/ 49400 h 2180"/>
                <a:gd name="T80" fmla="*/ 30450 w 1719"/>
                <a:gd name="T81" fmla="*/ 49400 h 2180"/>
                <a:gd name="T82" fmla="*/ 30775 w 1719"/>
                <a:gd name="T83" fmla="*/ 49075 h 2180"/>
                <a:gd name="T84" fmla="*/ 31125 w 1719"/>
                <a:gd name="T85" fmla="*/ 48725 h 2180"/>
                <a:gd name="T86" fmla="*/ 33825 w 1719"/>
                <a:gd name="T87" fmla="*/ 46025 h 2180"/>
                <a:gd name="T88" fmla="*/ 36875 w 1719"/>
                <a:gd name="T89" fmla="*/ 41625 h 2180"/>
                <a:gd name="T90" fmla="*/ 39250 w 1719"/>
                <a:gd name="T91" fmla="*/ 37225 h 2180"/>
                <a:gd name="T92" fmla="*/ 41275 w 1719"/>
                <a:gd name="T93" fmla="*/ 32150 h 2180"/>
                <a:gd name="T94" fmla="*/ 42300 w 1719"/>
                <a:gd name="T95" fmla="*/ 27425 h 2180"/>
                <a:gd name="T96" fmla="*/ 42975 w 1719"/>
                <a:gd name="T97" fmla="*/ 22350 h 2180"/>
                <a:gd name="T98" fmla="*/ 42975 w 1719"/>
                <a:gd name="T99" fmla="*/ 17950 h 2180"/>
                <a:gd name="T100" fmla="*/ 42300 w 1719"/>
                <a:gd name="T101" fmla="*/ 14575 h 2180"/>
                <a:gd name="T102" fmla="*/ 41600 w 1719"/>
                <a:gd name="T103" fmla="*/ 11850 h 2180"/>
                <a:gd name="T104" fmla="*/ 40250 w 1719"/>
                <a:gd name="T105" fmla="*/ 9500 h 2180"/>
                <a:gd name="T106" fmla="*/ 38900 w 1719"/>
                <a:gd name="T107" fmla="*/ 7125 h 2180"/>
                <a:gd name="T108" fmla="*/ 37900 w 1719"/>
                <a:gd name="T109" fmla="*/ 5775 h 2180"/>
                <a:gd name="T110" fmla="*/ 36525 w 1719"/>
                <a:gd name="T111" fmla="*/ 4075 h 2180"/>
                <a:gd name="T112" fmla="*/ 34850 w 1719"/>
                <a:gd name="T113" fmla="*/ 3075 h 2180"/>
                <a:gd name="T114" fmla="*/ 33150 w 1719"/>
                <a:gd name="T115" fmla="*/ 2050 h 2180"/>
                <a:gd name="T116" fmla="*/ 31475 w 1719"/>
                <a:gd name="T117" fmla="*/ 1375 h 2180"/>
                <a:gd name="T118" fmla="*/ 29425 w 1719"/>
                <a:gd name="T119" fmla="*/ 1025 h 2180"/>
                <a:gd name="T120" fmla="*/ 25025 w 1719"/>
                <a:gd name="T121" fmla="*/ 1025 h 2180"/>
                <a:gd name="T122" fmla="*/ 25375 w 1719"/>
                <a:gd name="T123" fmla="*/ 25 h 21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719" h="2180" extrusionOk="0">
                  <a:moveTo>
                    <a:pt x="1015" y="1"/>
                  </a:moveTo>
                  <a:cubicBezTo>
                    <a:pt x="988" y="1"/>
                    <a:pt x="961" y="1"/>
                    <a:pt x="934" y="14"/>
                  </a:cubicBezTo>
                  <a:lnTo>
                    <a:pt x="839" y="41"/>
                  </a:lnTo>
                  <a:lnTo>
                    <a:pt x="853" y="41"/>
                  </a:lnTo>
                  <a:cubicBezTo>
                    <a:pt x="798" y="55"/>
                    <a:pt x="758" y="68"/>
                    <a:pt x="717" y="96"/>
                  </a:cubicBezTo>
                  <a:cubicBezTo>
                    <a:pt x="677" y="123"/>
                    <a:pt x="650" y="136"/>
                    <a:pt x="609" y="163"/>
                  </a:cubicBezTo>
                  <a:cubicBezTo>
                    <a:pt x="568" y="190"/>
                    <a:pt x="514" y="231"/>
                    <a:pt x="474" y="271"/>
                  </a:cubicBezTo>
                  <a:cubicBezTo>
                    <a:pt x="433" y="312"/>
                    <a:pt x="393" y="353"/>
                    <a:pt x="365" y="393"/>
                  </a:cubicBezTo>
                  <a:cubicBezTo>
                    <a:pt x="325" y="447"/>
                    <a:pt x="284" y="501"/>
                    <a:pt x="244" y="556"/>
                  </a:cubicBezTo>
                  <a:cubicBezTo>
                    <a:pt x="203" y="623"/>
                    <a:pt x="176" y="677"/>
                    <a:pt x="149" y="745"/>
                  </a:cubicBezTo>
                  <a:cubicBezTo>
                    <a:pt x="108" y="813"/>
                    <a:pt x="95" y="880"/>
                    <a:pt x="68" y="948"/>
                  </a:cubicBezTo>
                  <a:cubicBezTo>
                    <a:pt x="54" y="1016"/>
                    <a:pt x="41" y="1070"/>
                    <a:pt x="27" y="1137"/>
                  </a:cubicBezTo>
                  <a:cubicBezTo>
                    <a:pt x="27" y="1137"/>
                    <a:pt x="27" y="1124"/>
                    <a:pt x="27" y="1124"/>
                  </a:cubicBezTo>
                  <a:cubicBezTo>
                    <a:pt x="14" y="1192"/>
                    <a:pt x="14" y="1259"/>
                    <a:pt x="0" y="1327"/>
                  </a:cubicBezTo>
                  <a:cubicBezTo>
                    <a:pt x="0" y="1381"/>
                    <a:pt x="0" y="1435"/>
                    <a:pt x="0" y="1489"/>
                  </a:cubicBezTo>
                  <a:lnTo>
                    <a:pt x="0" y="1503"/>
                  </a:lnTo>
                  <a:cubicBezTo>
                    <a:pt x="14" y="1543"/>
                    <a:pt x="14" y="1584"/>
                    <a:pt x="27" y="1625"/>
                  </a:cubicBezTo>
                  <a:cubicBezTo>
                    <a:pt x="41" y="1665"/>
                    <a:pt x="54" y="1706"/>
                    <a:pt x="68" y="1760"/>
                  </a:cubicBezTo>
                  <a:lnTo>
                    <a:pt x="68" y="1746"/>
                  </a:lnTo>
                  <a:cubicBezTo>
                    <a:pt x="81" y="1787"/>
                    <a:pt x="95" y="1814"/>
                    <a:pt x="108" y="1841"/>
                  </a:cubicBezTo>
                  <a:cubicBezTo>
                    <a:pt x="122" y="1868"/>
                    <a:pt x="135" y="1909"/>
                    <a:pt x="162" y="1936"/>
                  </a:cubicBezTo>
                  <a:cubicBezTo>
                    <a:pt x="176" y="1963"/>
                    <a:pt x="190" y="1976"/>
                    <a:pt x="217" y="2003"/>
                  </a:cubicBezTo>
                  <a:lnTo>
                    <a:pt x="271" y="2058"/>
                  </a:lnTo>
                  <a:cubicBezTo>
                    <a:pt x="284" y="2071"/>
                    <a:pt x="298" y="2085"/>
                    <a:pt x="325" y="2098"/>
                  </a:cubicBezTo>
                  <a:cubicBezTo>
                    <a:pt x="352" y="2112"/>
                    <a:pt x="365" y="2125"/>
                    <a:pt x="393" y="2139"/>
                  </a:cubicBezTo>
                  <a:lnTo>
                    <a:pt x="460" y="2166"/>
                  </a:lnTo>
                  <a:lnTo>
                    <a:pt x="541" y="2179"/>
                  </a:lnTo>
                  <a:lnTo>
                    <a:pt x="690" y="2179"/>
                  </a:lnTo>
                  <a:cubicBezTo>
                    <a:pt x="731" y="2179"/>
                    <a:pt x="758" y="2179"/>
                    <a:pt x="785" y="2166"/>
                  </a:cubicBezTo>
                  <a:lnTo>
                    <a:pt x="798" y="2166"/>
                  </a:lnTo>
                  <a:cubicBezTo>
                    <a:pt x="839" y="2152"/>
                    <a:pt x="866" y="2152"/>
                    <a:pt x="907" y="2139"/>
                  </a:cubicBezTo>
                  <a:lnTo>
                    <a:pt x="947" y="2112"/>
                  </a:lnTo>
                  <a:lnTo>
                    <a:pt x="974" y="2112"/>
                  </a:lnTo>
                  <a:lnTo>
                    <a:pt x="1028" y="2085"/>
                  </a:lnTo>
                  <a:lnTo>
                    <a:pt x="1069" y="2071"/>
                  </a:lnTo>
                  <a:lnTo>
                    <a:pt x="1110" y="2030"/>
                  </a:lnTo>
                  <a:lnTo>
                    <a:pt x="1123" y="2030"/>
                  </a:lnTo>
                  <a:lnTo>
                    <a:pt x="1177" y="2003"/>
                  </a:lnTo>
                  <a:lnTo>
                    <a:pt x="1191" y="1990"/>
                  </a:lnTo>
                  <a:cubicBezTo>
                    <a:pt x="1204" y="1990"/>
                    <a:pt x="1204" y="1976"/>
                    <a:pt x="1204" y="1976"/>
                  </a:cubicBezTo>
                  <a:lnTo>
                    <a:pt x="1218" y="1976"/>
                  </a:lnTo>
                  <a:lnTo>
                    <a:pt x="1231" y="1963"/>
                  </a:lnTo>
                  <a:lnTo>
                    <a:pt x="1245" y="1949"/>
                  </a:lnTo>
                  <a:cubicBezTo>
                    <a:pt x="1286" y="1909"/>
                    <a:pt x="1313" y="1882"/>
                    <a:pt x="1353" y="1841"/>
                  </a:cubicBezTo>
                  <a:cubicBezTo>
                    <a:pt x="1394" y="1787"/>
                    <a:pt x="1434" y="1733"/>
                    <a:pt x="1475" y="1665"/>
                  </a:cubicBezTo>
                  <a:cubicBezTo>
                    <a:pt x="1516" y="1611"/>
                    <a:pt x="1543" y="1543"/>
                    <a:pt x="1570" y="1489"/>
                  </a:cubicBezTo>
                  <a:cubicBezTo>
                    <a:pt x="1597" y="1422"/>
                    <a:pt x="1624" y="1354"/>
                    <a:pt x="1651" y="1286"/>
                  </a:cubicBezTo>
                  <a:cubicBezTo>
                    <a:pt x="1664" y="1219"/>
                    <a:pt x="1678" y="1151"/>
                    <a:pt x="1692" y="1097"/>
                  </a:cubicBezTo>
                  <a:cubicBezTo>
                    <a:pt x="1705" y="1029"/>
                    <a:pt x="1719" y="962"/>
                    <a:pt x="1719" y="894"/>
                  </a:cubicBezTo>
                  <a:lnTo>
                    <a:pt x="1719" y="718"/>
                  </a:lnTo>
                  <a:cubicBezTo>
                    <a:pt x="1719" y="677"/>
                    <a:pt x="1705" y="623"/>
                    <a:pt x="1692" y="583"/>
                  </a:cubicBezTo>
                  <a:cubicBezTo>
                    <a:pt x="1678" y="542"/>
                    <a:pt x="1678" y="501"/>
                    <a:pt x="1664" y="474"/>
                  </a:cubicBezTo>
                  <a:cubicBezTo>
                    <a:pt x="1651" y="447"/>
                    <a:pt x="1637" y="407"/>
                    <a:pt x="1610" y="380"/>
                  </a:cubicBezTo>
                  <a:cubicBezTo>
                    <a:pt x="1597" y="339"/>
                    <a:pt x="1583" y="312"/>
                    <a:pt x="1556" y="285"/>
                  </a:cubicBezTo>
                  <a:cubicBezTo>
                    <a:pt x="1543" y="258"/>
                    <a:pt x="1529" y="244"/>
                    <a:pt x="1516" y="231"/>
                  </a:cubicBezTo>
                  <a:cubicBezTo>
                    <a:pt x="1489" y="204"/>
                    <a:pt x="1475" y="190"/>
                    <a:pt x="1461" y="163"/>
                  </a:cubicBezTo>
                  <a:cubicBezTo>
                    <a:pt x="1434" y="150"/>
                    <a:pt x="1421" y="136"/>
                    <a:pt x="1394" y="123"/>
                  </a:cubicBezTo>
                  <a:cubicBezTo>
                    <a:pt x="1380" y="109"/>
                    <a:pt x="1353" y="96"/>
                    <a:pt x="1326" y="82"/>
                  </a:cubicBezTo>
                  <a:cubicBezTo>
                    <a:pt x="1313" y="82"/>
                    <a:pt x="1286" y="68"/>
                    <a:pt x="1259" y="55"/>
                  </a:cubicBezTo>
                  <a:lnTo>
                    <a:pt x="1177" y="41"/>
                  </a:lnTo>
                  <a:lnTo>
                    <a:pt x="1001" y="41"/>
                  </a:lnTo>
                  <a:lnTo>
                    <a:pt x="1015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1" name="Google Shape;4074;p68"/>
            <p:cNvSpPr>
              <a:spLocks/>
            </p:cNvSpPr>
            <p:nvPr/>
          </p:nvSpPr>
          <p:spPr bwMode="auto">
            <a:xfrm>
              <a:off x="5327250" y="354040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2" name="Google Shape;4075;p68"/>
            <p:cNvSpPr>
              <a:spLocks/>
            </p:cNvSpPr>
            <p:nvPr/>
          </p:nvSpPr>
          <p:spPr bwMode="auto">
            <a:xfrm>
              <a:off x="5331650" y="354040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3" name="Google Shape;4076;p68"/>
            <p:cNvSpPr>
              <a:spLocks/>
            </p:cNvSpPr>
            <p:nvPr/>
          </p:nvSpPr>
          <p:spPr bwMode="auto">
            <a:xfrm>
              <a:off x="5335375" y="354142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4" name="Google Shape;4077;p68"/>
            <p:cNvSpPr>
              <a:spLocks/>
            </p:cNvSpPr>
            <p:nvPr/>
          </p:nvSpPr>
          <p:spPr bwMode="auto">
            <a:xfrm>
              <a:off x="5335375" y="354142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5" name="Google Shape;4078;p68"/>
            <p:cNvSpPr>
              <a:spLocks/>
            </p:cNvSpPr>
            <p:nvPr/>
          </p:nvSpPr>
          <p:spPr bwMode="auto">
            <a:xfrm>
              <a:off x="5341125" y="354615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6" name="Google Shape;4079;p68"/>
            <p:cNvSpPr>
              <a:spLocks/>
            </p:cNvSpPr>
            <p:nvPr/>
          </p:nvSpPr>
          <p:spPr bwMode="auto">
            <a:xfrm>
              <a:off x="5341125" y="354615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7" name="Google Shape;4080;p68"/>
            <p:cNvSpPr>
              <a:spLocks/>
            </p:cNvSpPr>
            <p:nvPr/>
          </p:nvSpPr>
          <p:spPr bwMode="auto">
            <a:xfrm>
              <a:off x="5341125" y="354615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w 1"/>
                <a:gd name="T5" fmla="*/ 25 h 1"/>
                <a:gd name="T6" fmla="*/ 0 w 1"/>
                <a:gd name="T7" fmla="*/ 25 h 1"/>
                <a:gd name="T8" fmla="*/ 0 w 1"/>
                <a:gd name="T9" fmla="*/ 25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8" name="Google Shape;4081;p68"/>
            <p:cNvSpPr>
              <a:spLocks/>
            </p:cNvSpPr>
            <p:nvPr/>
          </p:nvSpPr>
          <p:spPr bwMode="auto">
            <a:xfrm>
              <a:off x="5329950" y="359080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25 w 1"/>
                <a:gd name="T5" fmla="*/ 25 h 1"/>
                <a:gd name="T6" fmla="*/ 25 w 1"/>
                <a:gd name="T7" fmla="*/ 25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29" name="Google Shape;4082;p68"/>
            <p:cNvSpPr>
              <a:spLocks/>
            </p:cNvSpPr>
            <p:nvPr/>
          </p:nvSpPr>
          <p:spPr bwMode="auto">
            <a:xfrm>
              <a:off x="5329950" y="3591150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25 w 1"/>
                <a:gd name="T5" fmla="*/ 0 h 1"/>
                <a:gd name="T6" fmla="*/ 25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0" name="Google Shape;4083;p68"/>
            <p:cNvSpPr>
              <a:spLocks/>
            </p:cNvSpPr>
            <p:nvPr/>
          </p:nvSpPr>
          <p:spPr bwMode="auto">
            <a:xfrm>
              <a:off x="5329625" y="3590800"/>
              <a:ext cx="350" cy="25"/>
            </a:xfrm>
            <a:custGeom>
              <a:avLst/>
              <a:gdLst>
                <a:gd name="T0" fmla="*/ 350 w 14"/>
                <a:gd name="T1" fmla="*/ 25 h 1"/>
                <a:gd name="T2" fmla="*/ 0 w 14"/>
                <a:gd name="T3" fmla="*/ 25 h 1"/>
                <a:gd name="T4" fmla="*/ 0 w 14"/>
                <a:gd name="T5" fmla="*/ 25 h 1"/>
                <a:gd name="T6" fmla="*/ 350 w 14"/>
                <a:gd name="T7" fmla="*/ 25 h 1"/>
                <a:gd name="T8" fmla="*/ 350 w 14"/>
                <a:gd name="T9" fmla="*/ 25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" h="1" extrusionOk="0">
                  <a:moveTo>
                    <a:pt x="14" y="1"/>
                  </a:moveTo>
                  <a:lnTo>
                    <a:pt x="0" y="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1" name="Google Shape;4084;p68"/>
            <p:cNvSpPr>
              <a:spLocks/>
            </p:cNvSpPr>
            <p:nvPr/>
          </p:nvSpPr>
          <p:spPr bwMode="auto">
            <a:xfrm>
              <a:off x="5311700" y="359352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2" name="Google Shape;4085;p68"/>
            <p:cNvSpPr>
              <a:spLocks/>
            </p:cNvSpPr>
            <p:nvPr/>
          </p:nvSpPr>
          <p:spPr bwMode="auto">
            <a:xfrm>
              <a:off x="5311700" y="3593525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3" name="Google Shape;4086;p68"/>
            <p:cNvSpPr>
              <a:spLocks/>
            </p:cNvSpPr>
            <p:nvPr/>
          </p:nvSpPr>
          <p:spPr bwMode="auto">
            <a:xfrm>
              <a:off x="5294425" y="3623625"/>
              <a:ext cx="52800" cy="54475"/>
            </a:xfrm>
            <a:custGeom>
              <a:avLst/>
              <a:gdLst>
                <a:gd name="T0" fmla="*/ 28450 w 2112"/>
                <a:gd name="T1" fmla="*/ 0 h 2179"/>
                <a:gd name="T2" fmla="*/ 25050 w 2112"/>
                <a:gd name="T3" fmla="*/ 700 h 2179"/>
                <a:gd name="T4" fmla="*/ 18975 w 2112"/>
                <a:gd name="T5" fmla="*/ 3400 h 2179"/>
                <a:gd name="T6" fmla="*/ 12875 w 2112"/>
                <a:gd name="T7" fmla="*/ 8800 h 2179"/>
                <a:gd name="T8" fmla="*/ 5425 w 2112"/>
                <a:gd name="T9" fmla="*/ 18950 h 2179"/>
                <a:gd name="T10" fmla="*/ 1050 w 2112"/>
                <a:gd name="T11" fmla="*/ 30450 h 2179"/>
                <a:gd name="T12" fmla="*/ 25 w 2112"/>
                <a:gd name="T13" fmla="*/ 38025 h 2179"/>
                <a:gd name="T14" fmla="*/ 25 w 2112"/>
                <a:gd name="T15" fmla="*/ 38025 h 2179"/>
                <a:gd name="T16" fmla="*/ 25 w 2112"/>
                <a:gd name="T17" fmla="*/ 37900 h 2179"/>
                <a:gd name="T18" fmla="*/ 25 w 2112"/>
                <a:gd name="T19" fmla="*/ 38225 h 2179"/>
                <a:gd name="T20" fmla="*/ 25 w 2112"/>
                <a:gd name="T21" fmla="*/ 38025 h 2179"/>
                <a:gd name="T22" fmla="*/ 25 w 2112"/>
                <a:gd name="T23" fmla="*/ 38025 h 2179"/>
                <a:gd name="T24" fmla="*/ 1050 w 2112"/>
                <a:gd name="T25" fmla="*/ 43300 h 2179"/>
                <a:gd name="T26" fmla="*/ 2400 w 2112"/>
                <a:gd name="T27" fmla="*/ 46700 h 2179"/>
                <a:gd name="T28" fmla="*/ 3750 w 2112"/>
                <a:gd name="T29" fmla="*/ 48375 h 2179"/>
                <a:gd name="T30" fmla="*/ 5425 w 2112"/>
                <a:gd name="T31" fmla="*/ 50075 h 2179"/>
                <a:gd name="T32" fmla="*/ 5100 w 2112"/>
                <a:gd name="T33" fmla="*/ 50075 h 2179"/>
                <a:gd name="T34" fmla="*/ 6800 w 2112"/>
                <a:gd name="T35" fmla="*/ 51425 h 2179"/>
                <a:gd name="T36" fmla="*/ 8825 w 2112"/>
                <a:gd name="T37" fmla="*/ 52775 h 2179"/>
                <a:gd name="T38" fmla="*/ 11175 w 2112"/>
                <a:gd name="T39" fmla="*/ 53800 h 2179"/>
                <a:gd name="T40" fmla="*/ 12875 w 2112"/>
                <a:gd name="T41" fmla="*/ 54125 h 2179"/>
                <a:gd name="T42" fmla="*/ 15250 w 2112"/>
                <a:gd name="T43" fmla="*/ 54475 h 2179"/>
                <a:gd name="T44" fmla="*/ 16950 w 2112"/>
                <a:gd name="T45" fmla="*/ 54475 h 2179"/>
                <a:gd name="T46" fmla="*/ 29125 w 2112"/>
                <a:gd name="T47" fmla="*/ 46700 h 2179"/>
                <a:gd name="T48" fmla="*/ 48050 w 2112"/>
                <a:gd name="T49" fmla="*/ 29450 h 2179"/>
                <a:gd name="T50" fmla="*/ 52125 w 2112"/>
                <a:gd name="T51" fmla="*/ 24375 h 2179"/>
                <a:gd name="T52" fmla="*/ 52800 w 2112"/>
                <a:gd name="T53" fmla="*/ 19625 h 2179"/>
                <a:gd name="T54" fmla="*/ 51775 w 2112"/>
                <a:gd name="T55" fmla="*/ 14550 h 2179"/>
                <a:gd name="T56" fmla="*/ 49750 w 2112"/>
                <a:gd name="T57" fmla="*/ 10150 h 2179"/>
                <a:gd name="T58" fmla="*/ 46375 w 2112"/>
                <a:gd name="T59" fmla="*/ 5750 h 2179"/>
                <a:gd name="T60" fmla="*/ 41625 w 2112"/>
                <a:gd name="T61" fmla="*/ 2375 h 2179"/>
                <a:gd name="T62" fmla="*/ 36550 w 2112"/>
                <a:gd name="T63" fmla="*/ 350 h 2179"/>
                <a:gd name="T64" fmla="*/ 36900 w 2112"/>
                <a:gd name="T65" fmla="*/ 350 h 2179"/>
                <a:gd name="T66" fmla="*/ 31475 w 2112"/>
                <a:gd name="T67" fmla="*/ 0 h 2179"/>
                <a:gd name="T68" fmla="*/ 28450 w 2112"/>
                <a:gd name="T69" fmla="*/ 350 h 2179"/>
                <a:gd name="T70" fmla="*/ 28450 w 2112"/>
                <a:gd name="T71" fmla="*/ 0 h 217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112" h="2179" extrusionOk="0">
                  <a:moveTo>
                    <a:pt x="1138" y="0"/>
                  </a:moveTo>
                  <a:cubicBezTo>
                    <a:pt x="1083" y="14"/>
                    <a:pt x="1043" y="14"/>
                    <a:pt x="1002" y="28"/>
                  </a:cubicBezTo>
                  <a:cubicBezTo>
                    <a:pt x="921" y="55"/>
                    <a:pt x="826" y="95"/>
                    <a:pt x="759" y="136"/>
                  </a:cubicBezTo>
                  <a:cubicBezTo>
                    <a:pt x="678" y="203"/>
                    <a:pt x="583" y="271"/>
                    <a:pt x="515" y="352"/>
                  </a:cubicBezTo>
                  <a:cubicBezTo>
                    <a:pt x="393" y="474"/>
                    <a:pt x="299" y="609"/>
                    <a:pt x="217" y="758"/>
                  </a:cubicBezTo>
                  <a:cubicBezTo>
                    <a:pt x="136" y="907"/>
                    <a:pt x="82" y="1056"/>
                    <a:pt x="42" y="1218"/>
                  </a:cubicBezTo>
                  <a:cubicBezTo>
                    <a:pt x="15" y="1311"/>
                    <a:pt x="2" y="1416"/>
                    <a:pt x="1" y="1521"/>
                  </a:cubicBezTo>
                  <a:cubicBezTo>
                    <a:pt x="1" y="1519"/>
                    <a:pt x="1" y="1518"/>
                    <a:pt x="1" y="1516"/>
                  </a:cubicBezTo>
                  <a:lnTo>
                    <a:pt x="1" y="1529"/>
                  </a:lnTo>
                  <a:cubicBezTo>
                    <a:pt x="1" y="1527"/>
                    <a:pt x="1" y="1524"/>
                    <a:pt x="1" y="1521"/>
                  </a:cubicBezTo>
                  <a:cubicBezTo>
                    <a:pt x="2" y="1587"/>
                    <a:pt x="15" y="1653"/>
                    <a:pt x="42" y="1732"/>
                  </a:cubicBezTo>
                  <a:cubicBezTo>
                    <a:pt x="55" y="1773"/>
                    <a:pt x="69" y="1827"/>
                    <a:pt x="96" y="1868"/>
                  </a:cubicBezTo>
                  <a:cubicBezTo>
                    <a:pt x="109" y="1895"/>
                    <a:pt x="136" y="1922"/>
                    <a:pt x="150" y="1935"/>
                  </a:cubicBezTo>
                  <a:cubicBezTo>
                    <a:pt x="163" y="1962"/>
                    <a:pt x="190" y="1990"/>
                    <a:pt x="217" y="2003"/>
                  </a:cubicBezTo>
                  <a:lnTo>
                    <a:pt x="204" y="2003"/>
                  </a:lnTo>
                  <a:cubicBezTo>
                    <a:pt x="231" y="2017"/>
                    <a:pt x="245" y="2044"/>
                    <a:pt x="272" y="2057"/>
                  </a:cubicBezTo>
                  <a:cubicBezTo>
                    <a:pt x="299" y="2071"/>
                    <a:pt x="326" y="2098"/>
                    <a:pt x="353" y="2111"/>
                  </a:cubicBezTo>
                  <a:cubicBezTo>
                    <a:pt x="380" y="2125"/>
                    <a:pt x="407" y="2138"/>
                    <a:pt x="447" y="2152"/>
                  </a:cubicBezTo>
                  <a:cubicBezTo>
                    <a:pt x="461" y="2152"/>
                    <a:pt x="488" y="2165"/>
                    <a:pt x="515" y="2165"/>
                  </a:cubicBezTo>
                  <a:cubicBezTo>
                    <a:pt x="542" y="2179"/>
                    <a:pt x="569" y="2179"/>
                    <a:pt x="610" y="2179"/>
                  </a:cubicBezTo>
                  <a:lnTo>
                    <a:pt x="678" y="2179"/>
                  </a:lnTo>
                  <a:cubicBezTo>
                    <a:pt x="840" y="2084"/>
                    <a:pt x="1002" y="1990"/>
                    <a:pt x="1165" y="1868"/>
                  </a:cubicBezTo>
                  <a:cubicBezTo>
                    <a:pt x="1449" y="1665"/>
                    <a:pt x="1692" y="1435"/>
                    <a:pt x="1922" y="1178"/>
                  </a:cubicBezTo>
                  <a:cubicBezTo>
                    <a:pt x="1977" y="1110"/>
                    <a:pt x="2031" y="1042"/>
                    <a:pt x="2085" y="975"/>
                  </a:cubicBezTo>
                  <a:cubicBezTo>
                    <a:pt x="2098" y="907"/>
                    <a:pt x="2112" y="853"/>
                    <a:pt x="2112" y="785"/>
                  </a:cubicBezTo>
                  <a:cubicBezTo>
                    <a:pt x="2098" y="718"/>
                    <a:pt x="2098" y="650"/>
                    <a:pt x="2071" y="582"/>
                  </a:cubicBezTo>
                  <a:cubicBezTo>
                    <a:pt x="2058" y="515"/>
                    <a:pt x="2031" y="461"/>
                    <a:pt x="1990" y="406"/>
                  </a:cubicBezTo>
                  <a:cubicBezTo>
                    <a:pt x="1949" y="339"/>
                    <a:pt x="1909" y="285"/>
                    <a:pt x="1855" y="230"/>
                  </a:cubicBezTo>
                  <a:cubicBezTo>
                    <a:pt x="1801" y="176"/>
                    <a:pt x="1733" y="136"/>
                    <a:pt x="1665" y="95"/>
                  </a:cubicBezTo>
                  <a:cubicBezTo>
                    <a:pt x="1598" y="55"/>
                    <a:pt x="1544" y="41"/>
                    <a:pt x="1462" y="14"/>
                  </a:cubicBezTo>
                  <a:lnTo>
                    <a:pt x="1476" y="14"/>
                  </a:lnTo>
                  <a:cubicBezTo>
                    <a:pt x="1395" y="0"/>
                    <a:pt x="1327" y="0"/>
                    <a:pt x="1259" y="0"/>
                  </a:cubicBezTo>
                  <a:cubicBezTo>
                    <a:pt x="1219" y="0"/>
                    <a:pt x="1178" y="0"/>
                    <a:pt x="1138" y="14"/>
                  </a:cubicBezTo>
                  <a:lnTo>
                    <a:pt x="1138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4" name="Google Shape;4087;p68"/>
            <p:cNvSpPr>
              <a:spLocks/>
            </p:cNvSpPr>
            <p:nvPr/>
          </p:nvSpPr>
          <p:spPr bwMode="auto">
            <a:xfrm>
              <a:off x="5331300" y="36239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5" name="Google Shape;4088;p68"/>
            <p:cNvSpPr>
              <a:spLocks/>
            </p:cNvSpPr>
            <p:nvPr/>
          </p:nvSpPr>
          <p:spPr bwMode="auto">
            <a:xfrm>
              <a:off x="5331300" y="36239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25 w 1"/>
                <a:gd name="T5" fmla="*/ 25 h 1"/>
                <a:gd name="T6" fmla="*/ 25 w 1"/>
                <a:gd name="T7" fmla="*/ 25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6" name="Google Shape;4089;p68"/>
            <p:cNvSpPr>
              <a:spLocks/>
            </p:cNvSpPr>
            <p:nvPr/>
          </p:nvSpPr>
          <p:spPr bwMode="auto">
            <a:xfrm>
              <a:off x="5331300" y="362395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7" name="Google Shape;4090;p68"/>
            <p:cNvSpPr>
              <a:spLocks/>
            </p:cNvSpPr>
            <p:nvPr/>
          </p:nvSpPr>
          <p:spPr bwMode="auto">
            <a:xfrm>
              <a:off x="5331300" y="3623950"/>
              <a:ext cx="25" cy="25"/>
            </a:xfrm>
            <a:custGeom>
              <a:avLst/>
              <a:gdLst>
                <a:gd name="T0" fmla="*/ 25 w 1"/>
                <a:gd name="T1" fmla="*/ 25 h 1"/>
                <a:gd name="T2" fmla="*/ 25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8" name="Google Shape;4091;p68"/>
            <p:cNvSpPr>
              <a:spLocks/>
            </p:cNvSpPr>
            <p:nvPr/>
          </p:nvSpPr>
          <p:spPr bwMode="auto">
            <a:xfrm>
              <a:off x="5344500" y="363377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25 w 1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39" name="Google Shape;4092;p68"/>
            <p:cNvSpPr>
              <a:spLocks/>
            </p:cNvSpPr>
            <p:nvPr/>
          </p:nvSpPr>
          <p:spPr bwMode="auto">
            <a:xfrm>
              <a:off x="5295450" y="3666250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0" name="Google Shape;4093;p68"/>
            <p:cNvSpPr>
              <a:spLocks/>
            </p:cNvSpPr>
            <p:nvPr/>
          </p:nvSpPr>
          <p:spPr bwMode="auto">
            <a:xfrm>
              <a:off x="5307300" y="3677400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1" name="Google Shape;4094;p68"/>
            <p:cNvSpPr>
              <a:spLocks/>
            </p:cNvSpPr>
            <p:nvPr/>
          </p:nvSpPr>
          <p:spPr bwMode="auto">
            <a:xfrm>
              <a:off x="5307300" y="367775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2" name="Google Shape;4095;p68"/>
            <p:cNvSpPr>
              <a:spLocks/>
            </p:cNvSpPr>
            <p:nvPr/>
          </p:nvSpPr>
          <p:spPr bwMode="auto">
            <a:xfrm>
              <a:off x="5307300" y="367775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3" name="Google Shape;4096;p68"/>
            <p:cNvSpPr>
              <a:spLocks/>
            </p:cNvSpPr>
            <p:nvPr/>
          </p:nvSpPr>
          <p:spPr bwMode="auto">
            <a:xfrm>
              <a:off x="5155075" y="3627000"/>
              <a:ext cx="99800" cy="66000"/>
            </a:xfrm>
            <a:custGeom>
              <a:avLst/>
              <a:gdLst>
                <a:gd name="T0" fmla="*/ 41275 w 3992"/>
                <a:gd name="T1" fmla="*/ 25 h 2640"/>
                <a:gd name="T2" fmla="*/ 41950 w 3992"/>
                <a:gd name="T3" fmla="*/ 350 h 2640"/>
                <a:gd name="T4" fmla="*/ 27075 w 3992"/>
                <a:gd name="T5" fmla="*/ 2725 h 2640"/>
                <a:gd name="T6" fmla="*/ 14900 w 3992"/>
                <a:gd name="T7" fmla="*/ 8475 h 2640"/>
                <a:gd name="T8" fmla="*/ 9125 w 3992"/>
                <a:gd name="T9" fmla="*/ 12525 h 2640"/>
                <a:gd name="T10" fmla="*/ 4075 w 3992"/>
                <a:gd name="T11" fmla="*/ 16925 h 2640"/>
                <a:gd name="T12" fmla="*/ 675 w 3992"/>
                <a:gd name="T13" fmla="*/ 21000 h 2640"/>
                <a:gd name="T14" fmla="*/ 0 w 3992"/>
                <a:gd name="T15" fmla="*/ 21675 h 2640"/>
                <a:gd name="T16" fmla="*/ 35525 w 3992"/>
                <a:gd name="T17" fmla="*/ 51775 h 2640"/>
                <a:gd name="T18" fmla="*/ 60550 w 3992"/>
                <a:gd name="T19" fmla="*/ 61925 h 2640"/>
                <a:gd name="T20" fmla="*/ 88300 w 3992"/>
                <a:gd name="T21" fmla="*/ 65975 h 2640"/>
                <a:gd name="T22" fmla="*/ 96750 w 3992"/>
                <a:gd name="T23" fmla="*/ 65975 h 2640"/>
                <a:gd name="T24" fmla="*/ 98775 w 3992"/>
                <a:gd name="T25" fmla="*/ 59550 h 2640"/>
                <a:gd name="T26" fmla="*/ 99800 w 3992"/>
                <a:gd name="T27" fmla="*/ 47375 h 2640"/>
                <a:gd name="T28" fmla="*/ 98100 w 3992"/>
                <a:gd name="T29" fmla="*/ 36550 h 2640"/>
                <a:gd name="T30" fmla="*/ 93700 w 3992"/>
                <a:gd name="T31" fmla="*/ 26750 h 2640"/>
                <a:gd name="T32" fmla="*/ 85250 w 3992"/>
                <a:gd name="T33" fmla="*/ 16600 h 2640"/>
                <a:gd name="T34" fmla="*/ 73075 w 3992"/>
                <a:gd name="T35" fmla="*/ 7800 h 2640"/>
                <a:gd name="T36" fmla="*/ 57500 w 3992"/>
                <a:gd name="T37" fmla="*/ 1700 h 2640"/>
                <a:gd name="T38" fmla="*/ 42975 w 3992"/>
                <a:gd name="T39" fmla="*/ 25 h 2640"/>
                <a:gd name="T40" fmla="*/ 41275 w 3992"/>
                <a:gd name="T41" fmla="*/ 25 h 26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2" h="2640" extrusionOk="0">
                  <a:moveTo>
                    <a:pt x="1651" y="1"/>
                  </a:moveTo>
                  <a:lnTo>
                    <a:pt x="1678" y="14"/>
                  </a:lnTo>
                  <a:cubicBezTo>
                    <a:pt x="1475" y="28"/>
                    <a:pt x="1286" y="55"/>
                    <a:pt x="1083" y="109"/>
                  </a:cubicBezTo>
                  <a:cubicBezTo>
                    <a:pt x="907" y="163"/>
                    <a:pt x="744" y="244"/>
                    <a:pt x="596" y="339"/>
                  </a:cubicBezTo>
                  <a:cubicBezTo>
                    <a:pt x="514" y="393"/>
                    <a:pt x="433" y="434"/>
                    <a:pt x="365" y="501"/>
                  </a:cubicBezTo>
                  <a:cubicBezTo>
                    <a:pt x="298" y="556"/>
                    <a:pt x="230" y="623"/>
                    <a:pt x="163" y="677"/>
                  </a:cubicBezTo>
                  <a:cubicBezTo>
                    <a:pt x="122" y="731"/>
                    <a:pt x="68" y="786"/>
                    <a:pt x="27" y="840"/>
                  </a:cubicBezTo>
                  <a:lnTo>
                    <a:pt x="0" y="867"/>
                  </a:lnTo>
                  <a:cubicBezTo>
                    <a:pt x="379" y="1367"/>
                    <a:pt x="866" y="1773"/>
                    <a:pt x="1421" y="2071"/>
                  </a:cubicBezTo>
                  <a:cubicBezTo>
                    <a:pt x="1732" y="2247"/>
                    <a:pt x="2070" y="2382"/>
                    <a:pt x="2422" y="2477"/>
                  </a:cubicBezTo>
                  <a:cubicBezTo>
                    <a:pt x="2788" y="2572"/>
                    <a:pt x="3153" y="2626"/>
                    <a:pt x="3532" y="2639"/>
                  </a:cubicBezTo>
                  <a:lnTo>
                    <a:pt x="3870" y="2639"/>
                  </a:lnTo>
                  <a:cubicBezTo>
                    <a:pt x="3897" y="2558"/>
                    <a:pt x="3924" y="2463"/>
                    <a:pt x="3951" y="2382"/>
                  </a:cubicBezTo>
                  <a:cubicBezTo>
                    <a:pt x="3978" y="2220"/>
                    <a:pt x="3992" y="2057"/>
                    <a:pt x="3992" y="1895"/>
                  </a:cubicBezTo>
                  <a:cubicBezTo>
                    <a:pt x="3992" y="1746"/>
                    <a:pt x="3965" y="1611"/>
                    <a:pt x="3924" y="1462"/>
                  </a:cubicBezTo>
                  <a:cubicBezTo>
                    <a:pt x="3884" y="1327"/>
                    <a:pt x="3816" y="1192"/>
                    <a:pt x="3748" y="1070"/>
                  </a:cubicBezTo>
                  <a:cubicBezTo>
                    <a:pt x="3654" y="921"/>
                    <a:pt x="3545" y="786"/>
                    <a:pt x="3410" y="664"/>
                  </a:cubicBezTo>
                  <a:cubicBezTo>
                    <a:pt x="3261" y="528"/>
                    <a:pt x="3099" y="407"/>
                    <a:pt x="2923" y="312"/>
                  </a:cubicBezTo>
                  <a:cubicBezTo>
                    <a:pt x="2720" y="204"/>
                    <a:pt x="2517" y="123"/>
                    <a:pt x="2300" y="68"/>
                  </a:cubicBezTo>
                  <a:cubicBezTo>
                    <a:pt x="2111" y="28"/>
                    <a:pt x="1922" y="1"/>
                    <a:pt x="1719" y="1"/>
                  </a:cubicBezTo>
                  <a:lnTo>
                    <a:pt x="165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4" name="Google Shape;4097;p68"/>
            <p:cNvSpPr>
              <a:spLocks/>
            </p:cNvSpPr>
            <p:nvPr/>
          </p:nvSpPr>
          <p:spPr bwMode="auto">
            <a:xfrm>
              <a:off x="5213250" y="3629025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5" name="Google Shape;4098;p68"/>
            <p:cNvSpPr>
              <a:spLocks/>
            </p:cNvSpPr>
            <p:nvPr/>
          </p:nvSpPr>
          <p:spPr bwMode="auto">
            <a:xfrm>
              <a:off x="5213250" y="3629025"/>
              <a:ext cx="25" cy="25"/>
            </a:xfrm>
            <a:custGeom>
              <a:avLst/>
              <a:gdLst>
                <a:gd name="T0" fmla="*/ 0 w 1"/>
                <a:gd name="T1" fmla="*/ 25 h 1"/>
                <a:gd name="T2" fmla="*/ 0 w 1"/>
                <a:gd name="T3" fmla="*/ 25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6" name="Google Shape;4099;p68"/>
            <p:cNvSpPr>
              <a:spLocks/>
            </p:cNvSpPr>
            <p:nvPr/>
          </p:nvSpPr>
          <p:spPr bwMode="auto">
            <a:xfrm>
              <a:off x="5169950" y="363547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25 w 1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7" name="Google Shape;4100;p68"/>
            <p:cNvSpPr>
              <a:spLocks/>
            </p:cNvSpPr>
            <p:nvPr/>
          </p:nvSpPr>
          <p:spPr bwMode="auto">
            <a:xfrm>
              <a:off x="5173325" y="3514350"/>
              <a:ext cx="104550" cy="69725"/>
            </a:xfrm>
            <a:custGeom>
              <a:avLst/>
              <a:gdLst>
                <a:gd name="T0" fmla="*/ 101175 w 4182"/>
                <a:gd name="T1" fmla="*/ 25 h 2789"/>
                <a:gd name="T2" fmla="*/ 69375 w 4182"/>
                <a:gd name="T3" fmla="*/ 6100 h 2789"/>
                <a:gd name="T4" fmla="*/ 11525 w 4182"/>
                <a:gd name="T5" fmla="*/ 28775 h 2789"/>
                <a:gd name="T6" fmla="*/ 25 w 4182"/>
                <a:gd name="T7" fmla="*/ 35550 h 2789"/>
                <a:gd name="T8" fmla="*/ 1025 w 4182"/>
                <a:gd name="T9" fmla="*/ 37900 h 2789"/>
                <a:gd name="T10" fmla="*/ 3400 w 4182"/>
                <a:gd name="T11" fmla="*/ 42300 h 2789"/>
                <a:gd name="T12" fmla="*/ 8150 w 4182"/>
                <a:gd name="T13" fmla="*/ 49075 h 2789"/>
                <a:gd name="T14" fmla="*/ 13225 w 4182"/>
                <a:gd name="T15" fmla="*/ 54825 h 2789"/>
                <a:gd name="T16" fmla="*/ 26075 w 4182"/>
                <a:gd name="T17" fmla="*/ 64300 h 2789"/>
                <a:gd name="T18" fmla="*/ 31825 w 4182"/>
                <a:gd name="T19" fmla="*/ 66675 h 2789"/>
                <a:gd name="T20" fmla="*/ 37225 w 4182"/>
                <a:gd name="T21" fmla="*/ 68350 h 2789"/>
                <a:gd name="T22" fmla="*/ 44000 w 4182"/>
                <a:gd name="T23" fmla="*/ 69700 h 2789"/>
                <a:gd name="T24" fmla="*/ 51100 w 4182"/>
                <a:gd name="T25" fmla="*/ 69700 h 2789"/>
                <a:gd name="T26" fmla="*/ 59550 w 4182"/>
                <a:gd name="T27" fmla="*/ 69025 h 2789"/>
                <a:gd name="T28" fmla="*/ 67350 w 4182"/>
                <a:gd name="T29" fmla="*/ 67350 h 2789"/>
                <a:gd name="T30" fmla="*/ 67000 w 4182"/>
                <a:gd name="T31" fmla="*/ 67350 h 2789"/>
                <a:gd name="T32" fmla="*/ 74450 w 4182"/>
                <a:gd name="T33" fmla="*/ 64625 h 2789"/>
                <a:gd name="T34" fmla="*/ 80875 w 4182"/>
                <a:gd name="T35" fmla="*/ 61250 h 2789"/>
                <a:gd name="T36" fmla="*/ 86950 w 4182"/>
                <a:gd name="T37" fmla="*/ 56850 h 2789"/>
                <a:gd name="T38" fmla="*/ 91700 w 4182"/>
                <a:gd name="T39" fmla="*/ 52800 h 2789"/>
                <a:gd name="T40" fmla="*/ 98125 w 4182"/>
                <a:gd name="T41" fmla="*/ 44325 h 2789"/>
                <a:gd name="T42" fmla="*/ 102850 w 4182"/>
                <a:gd name="T43" fmla="*/ 30125 h 2789"/>
                <a:gd name="T44" fmla="*/ 104550 w 4182"/>
                <a:gd name="T45" fmla="*/ 13900 h 2789"/>
                <a:gd name="T46" fmla="*/ 103200 w 4182"/>
                <a:gd name="T47" fmla="*/ 4075 h 2789"/>
                <a:gd name="T48" fmla="*/ 103200 w 4182"/>
                <a:gd name="T49" fmla="*/ 4425 h 2789"/>
                <a:gd name="T50" fmla="*/ 101175 w 4182"/>
                <a:gd name="T51" fmla="*/ 25 h 278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4182" h="2789" extrusionOk="0">
                  <a:moveTo>
                    <a:pt x="4047" y="1"/>
                  </a:moveTo>
                  <a:cubicBezTo>
                    <a:pt x="3614" y="55"/>
                    <a:pt x="3194" y="136"/>
                    <a:pt x="2775" y="244"/>
                  </a:cubicBezTo>
                  <a:cubicBezTo>
                    <a:pt x="1963" y="447"/>
                    <a:pt x="1192" y="745"/>
                    <a:pt x="461" y="1151"/>
                  </a:cubicBezTo>
                  <a:cubicBezTo>
                    <a:pt x="312" y="1232"/>
                    <a:pt x="150" y="1327"/>
                    <a:pt x="1" y="1422"/>
                  </a:cubicBezTo>
                  <a:cubicBezTo>
                    <a:pt x="14" y="1462"/>
                    <a:pt x="28" y="1489"/>
                    <a:pt x="41" y="1516"/>
                  </a:cubicBezTo>
                  <a:cubicBezTo>
                    <a:pt x="68" y="1584"/>
                    <a:pt x="96" y="1638"/>
                    <a:pt x="136" y="1692"/>
                  </a:cubicBezTo>
                  <a:cubicBezTo>
                    <a:pt x="190" y="1787"/>
                    <a:pt x="258" y="1882"/>
                    <a:pt x="326" y="1963"/>
                  </a:cubicBezTo>
                  <a:cubicBezTo>
                    <a:pt x="393" y="2044"/>
                    <a:pt x="461" y="2112"/>
                    <a:pt x="529" y="2193"/>
                  </a:cubicBezTo>
                  <a:cubicBezTo>
                    <a:pt x="691" y="2342"/>
                    <a:pt x="853" y="2464"/>
                    <a:pt x="1043" y="2572"/>
                  </a:cubicBezTo>
                  <a:cubicBezTo>
                    <a:pt x="1110" y="2612"/>
                    <a:pt x="1192" y="2639"/>
                    <a:pt x="1273" y="2667"/>
                  </a:cubicBezTo>
                  <a:cubicBezTo>
                    <a:pt x="1340" y="2694"/>
                    <a:pt x="1422" y="2721"/>
                    <a:pt x="1489" y="2734"/>
                  </a:cubicBezTo>
                  <a:cubicBezTo>
                    <a:pt x="1584" y="2761"/>
                    <a:pt x="1679" y="2775"/>
                    <a:pt x="1760" y="2788"/>
                  </a:cubicBezTo>
                  <a:lnTo>
                    <a:pt x="2044" y="2788"/>
                  </a:lnTo>
                  <a:cubicBezTo>
                    <a:pt x="2166" y="2788"/>
                    <a:pt x="2274" y="2775"/>
                    <a:pt x="2382" y="2761"/>
                  </a:cubicBezTo>
                  <a:cubicBezTo>
                    <a:pt x="2491" y="2748"/>
                    <a:pt x="2599" y="2721"/>
                    <a:pt x="2694" y="2694"/>
                  </a:cubicBezTo>
                  <a:lnTo>
                    <a:pt x="2680" y="2694"/>
                  </a:lnTo>
                  <a:cubicBezTo>
                    <a:pt x="2788" y="2653"/>
                    <a:pt x="2883" y="2626"/>
                    <a:pt x="2978" y="2585"/>
                  </a:cubicBezTo>
                  <a:cubicBezTo>
                    <a:pt x="3072" y="2545"/>
                    <a:pt x="3154" y="2491"/>
                    <a:pt x="3235" y="2450"/>
                  </a:cubicBezTo>
                  <a:cubicBezTo>
                    <a:pt x="3316" y="2396"/>
                    <a:pt x="3397" y="2342"/>
                    <a:pt x="3478" y="2274"/>
                  </a:cubicBezTo>
                  <a:cubicBezTo>
                    <a:pt x="3546" y="2220"/>
                    <a:pt x="3600" y="2166"/>
                    <a:pt x="3668" y="2112"/>
                  </a:cubicBezTo>
                  <a:cubicBezTo>
                    <a:pt x="3762" y="2004"/>
                    <a:pt x="3857" y="1895"/>
                    <a:pt x="3925" y="1773"/>
                  </a:cubicBezTo>
                  <a:cubicBezTo>
                    <a:pt x="4006" y="1584"/>
                    <a:pt x="4074" y="1395"/>
                    <a:pt x="4114" y="1205"/>
                  </a:cubicBezTo>
                  <a:cubicBezTo>
                    <a:pt x="4168" y="989"/>
                    <a:pt x="4182" y="772"/>
                    <a:pt x="4182" y="556"/>
                  </a:cubicBezTo>
                  <a:cubicBezTo>
                    <a:pt x="4182" y="420"/>
                    <a:pt x="4155" y="299"/>
                    <a:pt x="4128" y="163"/>
                  </a:cubicBezTo>
                  <a:cubicBezTo>
                    <a:pt x="4128" y="163"/>
                    <a:pt x="4128" y="177"/>
                    <a:pt x="4128" y="177"/>
                  </a:cubicBezTo>
                  <a:cubicBezTo>
                    <a:pt x="4101" y="109"/>
                    <a:pt x="4074" y="55"/>
                    <a:pt x="4047" y="1"/>
                  </a:cubicBez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8" name="Google Shape;4101;p68"/>
            <p:cNvSpPr>
              <a:spLocks/>
            </p:cNvSpPr>
            <p:nvPr/>
          </p:nvSpPr>
          <p:spPr bwMode="auto">
            <a:xfrm>
              <a:off x="5270750" y="3558675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49" name="Google Shape;4102;p68"/>
            <p:cNvSpPr>
              <a:spLocks/>
            </p:cNvSpPr>
            <p:nvPr/>
          </p:nvSpPr>
          <p:spPr bwMode="auto">
            <a:xfrm>
              <a:off x="5210550" y="358270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0" name="Google Shape;4103;p68"/>
            <p:cNvSpPr>
              <a:spLocks/>
            </p:cNvSpPr>
            <p:nvPr/>
          </p:nvSpPr>
          <p:spPr bwMode="auto">
            <a:xfrm>
              <a:off x="5210550" y="358270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1" name="Google Shape;4104;p68"/>
            <p:cNvSpPr>
              <a:spLocks/>
            </p:cNvSpPr>
            <p:nvPr/>
          </p:nvSpPr>
          <p:spPr bwMode="auto">
            <a:xfrm>
              <a:off x="5210550" y="358270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2" name="Google Shape;4105;p68"/>
            <p:cNvSpPr>
              <a:spLocks/>
            </p:cNvSpPr>
            <p:nvPr/>
          </p:nvSpPr>
          <p:spPr bwMode="auto">
            <a:xfrm>
              <a:off x="5192625" y="3512000"/>
              <a:ext cx="182675" cy="176250"/>
            </a:xfrm>
            <a:custGeom>
              <a:avLst/>
              <a:gdLst>
                <a:gd name="T0" fmla="*/ 111975 w 7307"/>
                <a:gd name="T1" fmla="*/ 0 h 7050"/>
                <a:gd name="T2" fmla="*/ 50075 w 7307"/>
                <a:gd name="T3" fmla="*/ 8450 h 7050"/>
                <a:gd name="T4" fmla="*/ 0 w 7307"/>
                <a:gd name="T5" fmla="*/ 27075 h 7050"/>
                <a:gd name="T6" fmla="*/ 7775 w 7307"/>
                <a:gd name="T7" fmla="*/ 24700 h 7050"/>
                <a:gd name="T8" fmla="*/ 33500 w 7307"/>
                <a:gd name="T9" fmla="*/ 19275 h 7050"/>
                <a:gd name="T10" fmla="*/ 56500 w 7307"/>
                <a:gd name="T11" fmla="*/ 17600 h 7050"/>
                <a:gd name="T12" fmla="*/ 65300 w 7307"/>
                <a:gd name="T13" fmla="*/ 17925 h 7050"/>
                <a:gd name="T14" fmla="*/ 94725 w 7307"/>
                <a:gd name="T15" fmla="*/ 23675 h 7050"/>
                <a:gd name="T16" fmla="*/ 115025 w 7307"/>
                <a:gd name="T17" fmla="*/ 34500 h 7050"/>
                <a:gd name="T18" fmla="*/ 122800 w 7307"/>
                <a:gd name="T19" fmla="*/ 41275 h 7050"/>
                <a:gd name="T20" fmla="*/ 128875 w 7307"/>
                <a:gd name="T21" fmla="*/ 49050 h 7050"/>
                <a:gd name="T22" fmla="*/ 137000 w 7307"/>
                <a:gd name="T23" fmla="*/ 67325 h 7050"/>
                <a:gd name="T24" fmla="*/ 139700 w 7307"/>
                <a:gd name="T25" fmla="*/ 87275 h 7050"/>
                <a:gd name="T26" fmla="*/ 137675 w 7307"/>
                <a:gd name="T27" fmla="*/ 107925 h 7050"/>
                <a:gd name="T28" fmla="*/ 131250 w 7307"/>
                <a:gd name="T29" fmla="*/ 128900 h 7050"/>
                <a:gd name="T30" fmla="*/ 121100 w 7307"/>
                <a:gd name="T31" fmla="*/ 148175 h 7050"/>
                <a:gd name="T32" fmla="*/ 107575 w 7307"/>
                <a:gd name="T33" fmla="*/ 164750 h 7050"/>
                <a:gd name="T34" fmla="*/ 93375 w 7307"/>
                <a:gd name="T35" fmla="*/ 176250 h 7050"/>
                <a:gd name="T36" fmla="*/ 108250 w 7307"/>
                <a:gd name="T37" fmla="*/ 171175 h 7050"/>
                <a:gd name="T38" fmla="*/ 131250 w 7307"/>
                <a:gd name="T39" fmla="*/ 158325 h 7050"/>
                <a:gd name="T40" fmla="*/ 150200 w 7307"/>
                <a:gd name="T41" fmla="*/ 141075 h 7050"/>
                <a:gd name="T42" fmla="*/ 174225 w 7307"/>
                <a:gd name="T43" fmla="*/ 96425 h 7050"/>
                <a:gd name="T44" fmla="*/ 177250 w 7307"/>
                <a:gd name="T45" fmla="*/ 20650 h 7050"/>
                <a:gd name="T46" fmla="*/ 174225 w 7307"/>
                <a:gd name="T47" fmla="*/ 10150 h 7050"/>
                <a:gd name="T48" fmla="*/ 173875 w 7307"/>
                <a:gd name="T49" fmla="*/ 8800 h 7050"/>
                <a:gd name="T50" fmla="*/ 173200 w 7307"/>
                <a:gd name="T51" fmla="*/ 7100 h 7050"/>
                <a:gd name="T52" fmla="*/ 172175 w 7307"/>
                <a:gd name="T53" fmla="*/ 6425 h 7050"/>
                <a:gd name="T54" fmla="*/ 171500 w 7307"/>
                <a:gd name="T55" fmla="*/ 6425 h 7050"/>
                <a:gd name="T56" fmla="*/ 116375 w 7307"/>
                <a:gd name="T57" fmla="*/ 0 h 7050"/>
                <a:gd name="T58" fmla="*/ 111975 w 7307"/>
                <a:gd name="T59" fmla="*/ 0 h 705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7307" h="7050" extrusionOk="0">
                  <a:moveTo>
                    <a:pt x="4479" y="0"/>
                  </a:moveTo>
                  <a:cubicBezTo>
                    <a:pt x="3640" y="14"/>
                    <a:pt x="2815" y="136"/>
                    <a:pt x="2003" y="338"/>
                  </a:cubicBezTo>
                  <a:cubicBezTo>
                    <a:pt x="1313" y="514"/>
                    <a:pt x="636" y="758"/>
                    <a:pt x="0" y="1083"/>
                  </a:cubicBezTo>
                  <a:cubicBezTo>
                    <a:pt x="95" y="1056"/>
                    <a:pt x="203" y="1029"/>
                    <a:pt x="311" y="988"/>
                  </a:cubicBezTo>
                  <a:cubicBezTo>
                    <a:pt x="650" y="893"/>
                    <a:pt x="1001" y="826"/>
                    <a:pt x="1340" y="771"/>
                  </a:cubicBezTo>
                  <a:cubicBezTo>
                    <a:pt x="1651" y="731"/>
                    <a:pt x="1949" y="704"/>
                    <a:pt x="2260" y="704"/>
                  </a:cubicBezTo>
                  <a:cubicBezTo>
                    <a:pt x="2382" y="704"/>
                    <a:pt x="2490" y="704"/>
                    <a:pt x="2612" y="717"/>
                  </a:cubicBezTo>
                  <a:cubicBezTo>
                    <a:pt x="3018" y="744"/>
                    <a:pt x="3410" y="826"/>
                    <a:pt x="3789" y="947"/>
                  </a:cubicBezTo>
                  <a:cubicBezTo>
                    <a:pt x="4086" y="1042"/>
                    <a:pt x="4357" y="1191"/>
                    <a:pt x="4601" y="1380"/>
                  </a:cubicBezTo>
                  <a:cubicBezTo>
                    <a:pt x="4722" y="1462"/>
                    <a:pt x="4817" y="1556"/>
                    <a:pt x="4912" y="1651"/>
                  </a:cubicBezTo>
                  <a:cubicBezTo>
                    <a:pt x="5007" y="1746"/>
                    <a:pt x="5088" y="1854"/>
                    <a:pt x="5155" y="1962"/>
                  </a:cubicBezTo>
                  <a:cubicBezTo>
                    <a:pt x="5304" y="2192"/>
                    <a:pt x="5413" y="2436"/>
                    <a:pt x="5480" y="2693"/>
                  </a:cubicBezTo>
                  <a:cubicBezTo>
                    <a:pt x="5548" y="2950"/>
                    <a:pt x="5588" y="3221"/>
                    <a:pt x="5588" y="3491"/>
                  </a:cubicBezTo>
                  <a:cubicBezTo>
                    <a:pt x="5602" y="3762"/>
                    <a:pt x="5575" y="4046"/>
                    <a:pt x="5507" y="4317"/>
                  </a:cubicBezTo>
                  <a:cubicBezTo>
                    <a:pt x="5453" y="4601"/>
                    <a:pt x="5358" y="4885"/>
                    <a:pt x="5250" y="5156"/>
                  </a:cubicBezTo>
                  <a:cubicBezTo>
                    <a:pt x="5142" y="5426"/>
                    <a:pt x="5007" y="5683"/>
                    <a:pt x="4844" y="5927"/>
                  </a:cubicBezTo>
                  <a:cubicBezTo>
                    <a:pt x="4682" y="6157"/>
                    <a:pt x="4506" y="6387"/>
                    <a:pt x="4303" y="6590"/>
                  </a:cubicBezTo>
                  <a:cubicBezTo>
                    <a:pt x="4127" y="6766"/>
                    <a:pt x="3938" y="6915"/>
                    <a:pt x="3735" y="7050"/>
                  </a:cubicBezTo>
                  <a:cubicBezTo>
                    <a:pt x="3938" y="6996"/>
                    <a:pt x="4127" y="6928"/>
                    <a:pt x="4330" y="6847"/>
                  </a:cubicBezTo>
                  <a:cubicBezTo>
                    <a:pt x="4655" y="6712"/>
                    <a:pt x="4966" y="6536"/>
                    <a:pt x="5250" y="6333"/>
                  </a:cubicBezTo>
                  <a:cubicBezTo>
                    <a:pt x="5534" y="6130"/>
                    <a:pt x="5778" y="5900"/>
                    <a:pt x="6008" y="5643"/>
                  </a:cubicBezTo>
                  <a:cubicBezTo>
                    <a:pt x="6441" y="5115"/>
                    <a:pt x="6779" y="4506"/>
                    <a:pt x="6969" y="3857"/>
                  </a:cubicBezTo>
                  <a:cubicBezTo>
                    <a:pt x="7266" y="2869"/>
                    <a:pt x="7307" y="1827"/>
                    <a:pt x="7090" y="826"/>
                  </a:cubicBezTo>
                  <a:cubicBezTo>
                    <a:pt x="7050" y="690"/>
                    <a:pt x="7023" y="541"/>
                    <a:pt x="6969" y="406"/>
                  </a:cubicBezTo>
                  <a:lnTo>
                    <a:pt x="6955" y="352"/>
                  </a:lnTo>
                  <a:lnTo>
                    <a:pt x="6928" y="284"/>
                  </a:lnTo>
                  <a:cubicBezTo>
                    <a:pt x="6914" y="271"/>
                    <a:pt x="6901" y="271"/>
                    <a:pt x="6887" y="257"/>
                  </a:cubicBezTo>
                  <a:lnTo>
                    <a:pt x="6860" y="257"/>
                  </a:lnTo>
                  <a:cubicBezTo>
                    <a:pt x="6130" y="81"/>
                    <a:pt x="5399" y="0"/>
                    <a:pt x="4655" y="0"/>
                  </a:cubicBezTo>
                  <a:lnTo>
                    <a:pt x="4479" y="0"/>
                  </a:lnTo>
                  <a:close/>
                </a:path>
              </a:pathLst>
            </a:custGeom>
            <a:solidFill>
              <a:srgbClr val="A21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3" name="Google Shape;4106;p68"/>
            <p:cNvSpPr>
              <a:spLocks/>
            </p:cNvSpPr>
            <p:nvPr/>
          </p:nvSpPr>
          <p:spPr bwMode="auto">
            <a:xfrm>
              <a:off x="4932825" y="2847950"/>
              <a:ext cx="222275" cy="261850"/>
            </a:xfrm>
            <a:custGeom>
              <a:avLst/>
              <a:gdLst>
                <a:gd name="T0" fmla="*/ 47700 w 8891"/>
                <a:gd name="T1" fmla="*/ 25 h 10474"/>
                <a:gd name="T2" fmla="*/ 45000 w 8891"/>
                <a:gd name="T3" fmla="*/ 1375 h 10474"/>
                <a:gd name="T4" fmla="*/ 40925 w 8891"/>
                <a:gd name="T5" fmla="*/ 10500 h 10474"/>
                <a:gd name="T6" fmla="*/ 36875 w 8891"/>
                <a:gd name="T7" fmla="*/ 18625 h 10474"/>
                <a:gd name="T8" fmla="*/ 28425 w 8891"/>
                <a:gd name="T9" fmla="*/ 34850 h 10474"/>
                <a:gd name="T10" fmla="*/ 13525 w 8891"/>
                <a:gd name="T11" fmla="*/ 65975 h 10474"/>
                <a:gd name="T12" fmla="*/ 7450 w 8891"/>
                <a:gd name="T13" fmla="*/ 81875 h 10474"/>
                <a:gd name="T14" fmla="*/ 2700 w 8891"/>
                <a:gd name="T15" fmla="*/ 98125 h 10474"/>
                <a:gd name="T16" fmla="*/ 350 w 8891"/>
                <a:gd name="T17" fmla="*/ 114350 h 10474"/>
                <a:gd name="T18" fmla="*/ 350 w 8891"/>
                <a:gd name="T19" fmla="*/ 131600 h 10474"/>
                <a:gd name="T20" fmla="*/ 8800 w 8891"/>
                <a:gd name="T21" fmla="*/ 167125 h 10474"/>
                <a:gd name="T22" fmla="*/ 22675 w 8891"/>
                <a:gd name="T23" fmla="*/ 193500 h 10474"/>
                <a:gd name="T24" fmla="*/ 66975 w 8891"/>
                <a:gd name="T25" fmla="*/ 237150 h 10474"/>
                <a:gd name="T26" fmla="*/ 99450 w 8891"/>
                <a:gd name="T27" fmla="*/ 253050 h 10474"/>
                <a:gd name="T28" fmla="*/ 115350 w 8891"/>
                <a:gd name="T29" fmla="*/ 258450 h 10474"/>
                <a:gd name="T30" fmla="*/ 126175 w 8891"/>
                <a:gd name="T31" fmla="*/ 260500 h 10474"/>
                <a:gd name="T32" fmla="*/ 138025 w 8891"/>
                <a:gd name="T33" fmla="*/ 261850 h 10474"/>
                <a:gd name="T34" fmla="*/ 149850 w 8891"/>
                <a:gd name="T35" fmla="*/ 261850 h 10474"/>
                <a:gd name="T36" fmla="*/ 155275 w 8891"/>
                <a:gd name="T37" fmla="*/ 261175 h 10474"/>
                <a:gd name="T38" fmla="*/ 160000 w 8891"/>
                <a:gd name="T39" fmla="*/ 260150 h 10474"/>
                <a:gd name="T40" fmla="*/ 160350 w 8891"/>
                <a:gd name="T41" fmla="*/ 260150 h 10474"/>
                <a:gd name="T42" fmla="*/ 160875 w 8891"/>
                <a:gd name="T43" fmla="*/ 260300 h 10474"/>
                <a:gd name="T44" fmla="*/ 162050 w 8891"/>
                <a:gd name="T45" fmla="*/ 259825 h 10474"/>
                <a:gd name="T46" fmla="*/ 176575 w 8891"/>
                <a:gd name="T47" fmla="*/ 250000 h 10474"/>
                <a:gd name="T48" fmla="*/ 189775 w 8891"/>
                <a:gd name="T49" fmla="*/ 238175 h 10474"/>
                <a:gd name="T50" fmla="*/ 201275 w 8891"/>
                <a:gd name="T51" fmla="*/ 224300 h 10474"/>
                <a:gd name="T52" fmla="*/ 210425 w 8891"/>
                <a:gd name="T53" fmla="*/ 209400 h 10474"/>
                <a:gd name="T54" fmla="*/ 219550 w 8891"/>
                <a:gd name="T55" fmla="*/ 183025 h 10474"/>
                <a:gd name="T56" fmla="*/ 221925 w 8891"/>
                <a:gd name="T57" fmla="*/ 155950 h 10474"/>
                <a:gd name="T58" fmla="*/ 209400 w 8891"/>
                <a:gd name="T59" fmla="*/ 100475 h 10474"/>
                <a:gd name="T60" fmla="*/ 175900 w 8891"/>
                <a:gd name="T61" fmla="*/ 56175 h 10474"/>
                <a:gd name="T62" fmla="*/ 152575 w 8891"/>
                <a:gd name="T63" fmla="*/ 42300 h 10474"/>
                <a:gd name="T64" fmla="*/ 123825 w 8891"/>
                <a:gd name="T65" fmla="*/ 32500 h 10474"/>
                <a:gd name="T66" fmla="*/ 113000 w 8891"/>
                <a:gd name="T67" fmla="*/ 29450 h 10474"/>
                <a:gd name="T68" fmla="*/ 95050 w 8891"/>
                <a:gd name="T69" fmla="*/ 24375 h 10474"/>
                <a:gd name="T70" fmla="*/ 67325 w 8891"/>
                <a:gd name="T71" fmla="*/ 13550 h 10474"/>
                <a:gd name="T72" fmla="*/ 51750 w 8891"/>
                <a:gd name="T73" fmla="*/ 2375 h 10474"/>
                <a:gd name="T74" fmla="*/ 51075 w 8891"/>
                <a:gd name="T75" fmla="*/ 2050 h 10474"/>
                <a:gd name="T76" fmla="*/ 50400 w 8891"/>
                <a:gd name="T77" fmla="*/ 1375 h 10474"/>
                <a:gd name="T78" fmla="*/ 48050 w 8891"/>
                <a:gd name="T79" fmla="*/ 25 h 10474"/>
                <a:gd name="T80" fmla="*/ 47700 w 8891"/>
                <a:gd name="T81" fmla="*/ 25 h 1047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8891" h="10474" extrusionOk="0">
                  <a:moveTo>
                    <a:pt x="1908" y="1"/>
                  </a:moveTo>
                  <a:cubicBezTo>
                    <a:pt x="1867" y="1"/>
                    <a:pt x="1827" y="14"/>
                    <a:pt x="1800" y="55"/>
                  </a:cubicBezTo>
                  <a:cubicBezTo>
                    <a:pt x="1732" y="177"/>
                    <a:pt x="1678" y="298"/>
                    <a:pt x="1637" y="420"/>
                  </a:cubicBezTo>
                  <a:cubicBezTo>
                    <a:pt x="1583" y="542"/>
                    <a:pt x="1529" y="637"/>
                    <a:pt x="1475" y="745"/>
                  </a:cubicBezTo>
                  <a:lnTo>
                    <a:pt x="1137" y="1394"/>
                  </a:lnTo>
                  <a:cubicBezTo>
                    <a:pt x="947" y="1760"/>
                    <a:pt x="731" y="2193"/>
                    <a:pt x="541" y="2639"/>
                  </a:cubicBezTo>
                  <a:cubicBezTo>
                    <a:pt x="447" y="2869"/>
                    <a:pt x="366" y="3072"/>
                    <a:pt x="298" y="3275"/>
                  </a:cubicBezTo>
                  <a:cubicBezTo>
                    <a:pt x="217" y="3478"/>
                    <a:pt x="163" y="3695"/>
                    <a:pt x="108" y="3925"/>
                  </a:cubicBezTo>
                  <a:cubicBezTo>
                    <a:pt x="68" y="4141"/>
                    <a:pt x="27" y="4358"/>
                    <a:pt x="14" y="4574"/>
                  </a:cubicBezTo>
                  <a:cubicBezTo>
                    <a:pt x="0" y="4804"/>
                    <a:pt x="0" y="5034"/>
                    <a:pt x="14" y="5264"/>
                  </a:cubicBezTo>
                  <a:cubicBezTo>
                    <a:pt x="54" y="5751"/>
                    <a:pt x="163" y="6225"/>
                    <a:pt x="352" y="6685"/>
                  </a:cubicBezTo>
                  <a:cubicBezTo>
                    <a:pt x="501" y="7050"/>
                    <a:pt x="677" y="7402"/>
                    <a:pt x="907" y="7740"/>
                  </a:cubicBezTo>
                  <a:cubicBezTo>
                    <a:pt x="1380" y="8417"/>
                    <a:pt x="1989" y="9012"/>
                    <a:pt x="2679" y="9486"/>
                  </a:cubicBezTo>
                  <a:cubicBezTo>
                    <a:pt x="3085" y="9743"/>
                    <a:pt x="3518" y="9960"/>
                    <a:pt x="3978" y="10122"/>
                  </a:cubicBezTo>
                  <a:cubicBezTo>
                    <a:pt x="4181" y="10203"/>
                    <a:pt x="4398" y="10284"/>
                    <a:pt x="4614" y="10338"/>
                  </a:cubicBezTo>
                  <a:cubicBezTo>
                    <a:pt x="4777" y="10379"/>
                    <a:pt x="4926" y="10406"/>
                    <a:pt x="5047" y="10420"/>
                  </a:cubicBezTo>
                  <a:cubicBezTo>
                    <a:pt x="5210" y="10447"/>
                    <a:pt x="5359" y="10460"/>
                    <a:pt x="5521" y="10474"/>
                  </a:cubicBezTo>
                  <a:lnTo>
                    <a:pt x="5994" y="10474"/>
                  </a:lnTo>
                  <a:cubicBezTo>
                    <a:pt x="6062" y="10474"/>
                    <a:pt x="6143" y="10460"/>
                    <a:pt x="6211" y="10447"/>
                  </a:cubicBezTo>
                  <a:cubicBezTo>
                    <a:pt x="6279" y="10447"/>
                    <a:pt x="6333" y="10433"/>
                    <a:pt x="6400" y="10406"/>
                  </a:cubicBezTo>
                  <a:lnTo>
                    <a:pt x="6414" y="10406"/>
                  </a:lnTo>
                  <a:cubicBezTo>
                    <a:pt x="6422" y="10410"/>
                    <a:pt x="6429" y="10412"/>
                    <a:pt x="6435" y="10412"/>
                  </a:cubicBezTo>
                  <a:cubicBezTo>
                    <a:pt x="6450" y="10412"/>
                    <a:pt x="6462" y="10402"/>
                    <a:pt x="6482" y="10393"/>
                  </a:cubicBezTo>
                  <a:cubicBezTo>
                    <a:pt x="6685" y="10284"/>
                    <a:pt x="6888" y="10149"/>
                    <a:pt x="7063" y="10000"/>
                  </a:cubicBezTo>
                  <a:cubicBezTo>
                    <a:pt x="7253" y="9865"/>
                    <a:pt x="7429" y="9702"/>
                    <a:pt x="7591" y="9527"/>
                  </a:cubicBezTo>
                  <a:cubicBezTo>
                    <a:pt x="7754" y="9364"/>
                    <a:pt x="7916" y="9175"/>
                    <a:pt x="8051" y="8972"/>
                  </a:cubicBezTo>
                  <a:cubicBezTo>
                    <a:pt x="8187" y="8782"/>
                    <a:pt x="8308" y="8579"/>
                    <a:pt x="8417" y="8376"/>
                  </a:cubicBezTo>
                  <a:cubicBezTo>
                    <a:pt x="8592" y="8038"/>
                    <a:pt x="8714" y="7686"/>
                    <a:pt x="8782" y="7321"/>
                  </a:cubicBezTo>
                  <a:cubicBezTo>
                    <a:pt x="8850" y="6969"/>
                    <a:pt x="8890" y="6604"/>
                    <a:pt x="8877" y="6238"/>
                  </a:cubicBezTo>
                  <a:cubicBezTo>
                    <a:pt x="8863" y="5467"/>
                    <a:pt x="8687" y="4709"/>
                    <a:pt x="8376" y="4019"/>
                  </a:cubicBezTo>
                  <a:cubicBezTo>
                    <a:pt x="8078" y="3329"/>
                    <a:pt x="7618" y="2720"/>
                    <a:pt x="7036" y="2247"/>
                  </a:cubicBezTo>
                  <a:cubicBezTo>
                    <a:pt x="6752" y="2017"/>
                    <a:pt x="6441" y="1827"/>
                    <a:pt x="6103" y="1692"/>
                  </a:cubicBezTo>
                  <a:cubicBezTo>
                    <a:pt x="5724" y="1530"/>
                    <a:pt x="5345" y="1394"/>
                    <a:pt x="4953" y="1300"/>
                  </a:cubicBezTo>
                  <a:lnTo>
                    <a:pt x="4520" y="1178"/>
                  </a:lnTo>
                  <a:cubicBezTo>
                    <a:pt x="4276" y="1110"/>
                    <a:pt x="4032" y="1056"/>
                    <a:pt x="3802" y="975"/>
                  </a:cubicBezTo>
                  <a:cubicBezTo>
                    <a:pt x="3410" y="867"/>
                    <a:pt x="3045" y="731"/>
                    <a:pt x="2693" y="542"/>
                  </a:cubicBezTo>
                  <a:cubicBezTo>
                    <a:pt x="2463" y="420"/>
                    <a:pt x="2260" y="271"/>
                    <a:pt x="2070" y="95"/>
                  </a:cubicBezTo>
                  <a:lnTo>
                    <a:pt x="2043" y="82"/>
                  </a:lnTo>
                  <a:lnTo>
                    <a:pt x="2016" y="55"/>
                  </a:lnTo>
                  <a:cubicBezTo>
                    <a:pt x="1989" y="28"/>
                    <a:pt x="1962" y="1"/>
                    <a:pt x="1922" y="1"/>
                  </a:cubicBezTo>
                  <a:lnTo>
                    <a:pt x="1908" y="1"/>
                  </a:ln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4" name="Google Shape;4107;p68"/>
            <p:cNvSpPr>
              <a:spLocks/>
            </p:cNvSpPr>
            <p:nvPr/>
          </p:nvSpPr>
          <p:spPr bwMode="auto">
            <a:xfrm>
              <a:off x="4989300" y="287095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5C9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5" name="Google Shape;4108;p68"/>
            <p:cNvSpPr>
              <a:spLocks/>
            </p:cNvSpPr>
            <p:nvPr/>
          </p:nvSpPr>
          <p:spPr bwMode="auto">
            <a:xfrm>
              <a:off x="4960550" y="2862150"/>
              <a:ext cx="169175" cy="276200"/>
            </a:xfrm>
            <a:custGeom>
              <a:avLst/>
              <a:gdLst>
                <a:gd name="T0" fmla="*/ 30125 w 6767"/>
                <a:gd name="T1" fmla="*/ 16250 h 11048"/>
                <a:gd name="T2" fmla="*/ 52450 w 6767"/>
                <a:gd name="T3" fmla="*/ 50775 h 11048"/>
                <a:gd name="T4" fmla="*/ 31825 w 6767"/>
                <a:gd name="T5" fmla="*/ 41300 h 11048"/>
                <a:gd name="T6" fmla="*/ 13550 w 6767"/>
                <a:gd name="T7" fmla="*/ 25725 h 11048"/>
                <a:gd name="T8" fmla="*/ 21000 w 6767"/>
                <a:gd name="T9" fmla="*/ 36225 h 11048"/>
                <a:gd name="T10" fmla="*/ 44325 w 6767"/>
                <a:gd name="T11" fmla="*/ 52450 h 11048"/>
                <a:gd name="T12" fmla="*/ 55250 w 6767"/>
                <a:gd name="T13" fmla="*/ 55675 h 11048"/>
                <a:gd name="T14" fmla="*/ 79850 w 6767"/>
                <a:gd name="T15" fmla="*/ 86275 h 11048"/>
                <a:gd name="T16" fmla="*/ 96100 w 6767"/>
                <a:gd name="T17" fmla="*/ 124175 h 11048"/>
                <a:gd name="T18" fmla="*/ 53475 w 6767"/>
                <a:gd name="T19" fmla="*/ 117400 h 11048"/>
                <a:gd name="T20" fmla="*/ 5775 w 6767"/>
                <a:gd name="T21" fmla="*/ 87300 h 11048"/>
                <a:gd name="T22" fmla="*/ 700 w 6767"/>
                <a:gd name="T23" fmla="*/ 82225 h 11048"/>
                <a:gd name="T24" fmla="*/ 46700 w 6767"/>
                <a:gd name="T25" fmla="*/ 120125 h 11048"/>
                <a:gd name="T26" fmla="*/ 90350 w 6767"/>
                <a:gd name="T27" fmla="*/ 132300 h 11048"/>
                <a:gd name="T28" fmla="*/ 106575 w 6767"/>
                <a:gd name="T29" fmla="*/ 131275 h 11048"/>
                <a:gd name="T30" fmla="*/ 118750 w 6767"/>
                <a:gd name="T31" fmla="*/ 202650 h 11048"/>
                <a:gd name="T32" fmla="*/ 62600 w 6767"/>
                <a:gd name="T33" fmla="*/ 192850 h 11048"/>
                <a:gd name="T34" fmla="*/ 15575 w 6767"/>
                <a:gd name="T35" fmla="*/ 167125 h 11048"/>
                <a:gd name="T36" fmla="*/ 13900 w 6767"/>
                <a:gd name="T37" fmla="*/ 167475 h 11048"/>
                <a:gd name="T38" fmla="*/ 41300 w 6767"/>
                <a:gd name="T39" fmla="*/ 185750 h 11048"/>
                <a:gd name="T40" fmla="*/ 101175 w 6767"/>
                <a:gd name="T41" fmla="*/ 208400 h 11048"/>
                <a:gd name="T42" fmla="*/ 128900 w 6767"/>
                <a:gd name="T43" fmla="*/ 208075 h 11048"/>
                <a:gd name="T44" fmla="*/ 128575 w 6767"/>
                <a:gd name="T45" fmla="*/ 255750 h 11048"/>
                <a:gd name="T46" fmla="*/ 126525 w 6767"/>
                <a:gd name="T47" fmla="*/ 273350 h 11048"/>
                <a:gd name="T48" fmla="*/ 135325 w 6767"/>
                <a:gd name="T49" fmla="*/ 275050 h 11048"/>
                <a:gd name="T50" fmla="*/ 138025 w 6767"/>
                <a:gd name="T51" fmla="*/ 270975 h 11048"/>
                <a:gd name="T52" fmla="*/ 141425 w 6767"/>
                <a:gd name="T53" fmla="*/ 207725 h 11048"/>
                <a:gd name="T54" fmla="*/ 154600 w 6767"/>
                <a:gd name="T55" fmla="*/ 185050 h 11048"/>
                <a:gd name="T56" fmla="*/ 167800 w 6767"/>
                <a:gd name="T57" fmla="*/ 100150 h 11048"/>
                <a:gd name="T58" fmla="*/ 166800 w 6767"/>
                <a:gd name="T59" fmla="*/ 120125 h 11048"/>
                <a:gd name="T60" fmla="*/ 149875 w 6767"/>
                <a:gd name="T61" fmla="*/ 180675 h 11048"/>
                <a:gd name="T62" fmla="*/ 138375 w 6767"/>
                <a:gd name="T63" fmla="*/ 190125 h 11048"/>
                <a:gd name="T64" fmla="*/ 113675 w 6767"/>
                <a:gd name="T65" fmla="*/ 124500 h 11048"/>
                <a:gd name="T66" fmla="*/ 117400 w 6767"/>
                <a:gd name="T67" fmla="*/ 77825 h 11048"/>
                <a:gd name="T68" fmla="*/ 111650 w 6767"/>
                <a:gd name="T69" fmla="*/ 48400 h 11048"/>
                <a:gd name="T70" fmla="*/ 109625 w 6767"/>
                <a:gd name="T71" fmla="*/ 49075 h 11048"/>
                <a:gd name="T72" fmla="*/ 113350 w 6767"/>
                <a:gd name="T73" fmla="*/ 75800 h 11048"/>
                <a:gd name="T74" fmla="*/ 89650 w 6767"/>
                <a:gd name="T75" fmla="*/ 87650 h 11048"/>
                <a:gd name="T76" fmla="*/ 59550 w 6767"/>
                <a:gd name="T77" fmla="*/ 44350 h 11048"/>
                <a:gd name="T78" fmla="*/ 53475 w 6767"/>
                <a:gd name="T79" fmla="*/ 17625 h 11048"/>
                <a:gd name="T80" fmla="*/ 54825 w 6767"/>
                <a:gd name="T81" fmla="*/ 25400 h 11048"/>
                <a:gd name="T82" fmla="*/ 56500 w 6767"/>
                <a:gd name="T83" fmla="*/ 39650 h 11048"/>
                <a:gd name="T84" fmla="*/ 28425 w 6767"/>
                <a:gd name="T85" fmla="*/ 8475 h 1104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767" h="11048" extrusionOk="0">
                  <a:moveTo>
                    <a:pt x="961" y="1"/>
                  </a:moveTo>
                  <a:cubicBezTo>
                    <a:pt x="934" y="14"/>
                    <a:pt x="921" y="28"/>
                    <a:pt x="934" y="55"/>
                  </a:cubicBezTo>
                  <a:cubicBezTo>
                    <a:pt x="1016" y="258"/>
                    <a:pt x="1097" y="461"/>
                    <a:pt x="1205" y="650"/>
                  </a:cubicBezTo>
                  <a:cubicBezTo>
                    <a:pt x="1313" y="840"/>
                    <a:pt x="1422" y="1043"/>
                    <a:pt x="1543" y="1232"/>
                  </a:cubicBezTo>
                  <a:cubicBezTo>
                    <a:pt x="1665" y="1422"/>
                    <a:pt x="1800" y="1611"/>
                    <a:pt x="1936" y="1801"/>
                  </a:cubicBezTo>
                  <a:lnTo>
                    <a:pt x="2098" y="2031"/>
                  </a:lnTo>
                  <a:lnTo>
                    <a:pt x="2003" y="2004"/>
                  </a:lnTo>
                  <a:cubicBezTo>
                    <a:pt x="1882" y="1963"/>
                    <a:pt x="1760" y="1909"/>
                    <a:pt x="1638" y="1855"/>
                  </a:cubicBezTo>
                  <a:cubicBezTo>
                    <a:pt x="1516" y="1787"/>
                    <a:pt x="1394" y="1719"/>
                    <a:pt x="1273" y="1652"/>
                  </a:cubicBezTo>
                  <a:cubicBezTo>
                    <a:pt x="1151" y="1571"/>
                    <a:pt x="1029" y="1476"/>
                    <a:pt x="907" y="1381"/>
                  </a:cubicBezTo>
                  <a:cubicBezTo>
                    <a:pt x="799" y="1286"/>
                    <a:pt x="691" y="1178"/>
                    <a:pt x="596" y="1083"/>
                  </a:cubicBezTo>
                  <a:lnTo>
                    <a:pt x="542" y="1029"/>
                  </a:lnTo>
                  <a:cubicBezTo>
                    <a:pt x="542" y="1016"/>
                    <a:pt x="528" y="1002"/>
                    <a:pt x="515" y="1002"/>
                  </a:cubicBezTo>
                  <a:cubicBezTo>
                    <a:pt x="474" y="1002"/>
                    <a:pt x="461" y="1043"/>
                    <a:pt x="474" y="1070"/>
                  </a:cubicBezTo>
                  <a:cubicBezTo>
                    <a:pt x="583" y="1205"/>
                    <a:pt x="704" y="1327"/>
                    <a:pt x="840" y="1449"/>
                  </a:cubicBezTo>
                  <a:cubicBezTo>
                    <a:pt x="907" y="1516"/>
                    <a:pt x="975" y="1571"/>
                    <a:pt x="1043" y="1638"/>
                  </a:cubicBezTo>
                  <a:cubicBezTo>
                    <a:pt x="1110" y="1692"/>
                    <a:pt x="1219" y="1760"/>
                    <a:pt x="1300" y="1828"/>
                  </a:cubicBezTo>
                  <a:cubicBezTo>
                    <a:pt x="1449" y="1922"/>
                    <a:pt x="1611" y="2017"/>
                    <a:pt x="1773" y="2098"/>
                  </a:cubicBezTo>
                  <a:cubicBezTo>
                    <a:pt x="1855" y="2125"/>
                    <a:pt x="1936" y="2166"/>
                    <a:pt x="2030" y="2193"/>
                  </a:cubicBezTo>
                  <a:cubicBezTo>
                    <a:pt x="2071" y="2207"/>
                    <a:pt x="2112" y="2207"/>
                    <a:pt x="2152" y="2220"/>
                  </a:cubicBezTo>
                  <a:cubicBezTo>
                    <a:pt x="2179" y="2227"/>
                    <a:pt x="2196" y="2227"/>
                    <a:pt x="2210" y="2227"/>
                  </a:cubicBezTo>
                  <a:cubicBezTo>
                    <a:pt x="2223" y="2227"/>
                    <a:pt x="2233" y="2227"/>
                    <a:pt x="2247" y="2234"/>
                  </a:cubicBezTo>
                  <a:cubicBezTo>
                    <a:pt x="2274" y="2274"/>
                    <a:pt x="2315" y="2315"/>
                    <a:pt x="2342" y="2369"/>
                  </a:cubicBezTo>
                  <a:cubicBezTo>
                    <a:pt x="2626" y="2734"/>
                    <a:pt x="2910" y="3086"/>
                    <a:pt x="3194" y="3451"/>
                  </a:cubicBezTo>
                  <a:cubicBezTo>
                    <a:pt x="3451" y="3817"/>
                    <a:pt x="3695" y="4182"/>
                    <a:pt x="3925" y="4574"/>
                  </a:cubicBezTo>
                  <a:cubicBezTo>
                    <a:pt x="3992" y="4696"/>
                    <a:pt x="4060" y="4832"/>
                    <a:pt x="4128" y="4967"/>
                  </a:cubicBezTo>
                  <a:lnTo>
                    <a:pt x="3844" y="4967"/>
                  </a:lnTo>
                  <a:cubicBezTo>
                    <a:pt x="3668" y="4967"/>
                    <a:pt x="3505" y="4967"/>
                    <a:pt x="3329" y="4953"/>
                  </a:cubicBezTo>
                  <a:cubicBezTo>
                    <a:pt x="3126" y="4940"/>
                    <a:pt x="2937" y="4913"/>
                    <a:pt x="2734" y="4859"/>
                  </a:cubicBezTo>
                  <a:cubicBezTo>
                    <a:pt x="2531" y="4818"/>
                    <a:pt x="2328" y="4764"/>
                    <a:pt x="2139" y="4696"/>
                  </a:cubicBezTo>
                  <a:cubicBezTo>
                    <a:pt x="1922" y="4629"/>
                    <a:pt x="1719" y="4547"/>
                    <a:pt x="1530" y="4466"/>
                  </a:cubicBezTo>
                  <a:cubicBezTo>
                    <a:pt x="1327" y="4358"/>
                    <a:pt x="1137" y="4250"/>
                    <a:pt x="961" y="4128"/>
                  </a:cubicBezTo>
                  <a:cubicBezTo>
                    <a:pt x="691" y="3939"/>
                    <a:pt x="447" y="3736"/>
                    <a:pt x="231" y="3492"/>
                  </a:cubicBezTo>
                  <a:cubicBezTo>
                    <a:pt x="190" y="3438"/>
                    <a:pt x="136" y="3370"/>
                    <a:pt x="95" y="3316"/>
                  </a:cubicBezTo>
                  <a:cubicBezTo>
                    <a:pt x="82" y="3303"/>
                    <a:pt x="68" y="3289"/>
                    <a:pt x="55" y="3289"/>
                  </a:cubicBezTo>
                  <a:lnTo>
                    <a:pt x="28" y="3289"/>
                  </a:lnTo>
                  <a:cubicBezTo>
                    <a:pt x="14" y="3303"/>
                    <a:pt x="1" y="3330"/>
                    <a:pt x="14" y="3357"/>
                  </a:cubicBezTo>
                  <a:cubicBezTo>
                    <a:pt x="244" y="3654"/>
                    <a:pt x="515" y="3911"/>
                    <a:pt x="813" y="4141"/>
                  </a:cubicBezTo>
                  <a:cubicBezTo>
                    <a:pt x="1137" y="4399"/>
                    <a:pt x="1489" y="4615"/>
                    <a:pt x="1868" y="4805"/>
                  </a:cubicBezTo>
                  <a:cubicBezTo>
                    <a:pt x="2044" y="4886"/>
                    <a:pt x="2247" y="4967"/>
                    <a:pt x="2436" y="5035"/>
                  </a:cubicBezTo>
                  <a:cubicBezTo>
                    <a:pt x="2626" y="5102"/>
                    <a:pt x="2829" y="5156"/>
                    <a:pt x="3032" y="5197"/>
                  </a:cubicBezTo>
                  <a:cubicBezTo>
                    <a:pt x="3221" y="5237"/>
                    <a:pt x="3411" y="5278"/>
                    <a:pt x="3614" y="5292"/>
                  </a:cubicBezTo>
                  <a:cubicBezTo>
                    <a:pt x="3683" y="5297"/>
                    <a:pt x="3754" y="5300"/>
                    <a:pt x="3826" y="5300"/>
                  </a:cubicBezTo>
                  <a:cubicBezTo>
                    <a:pt x="3950" y="5300"/>
                    <a:pt x="4075" y="5290"/>
                    <a:pt x="4195" y="5265"/>
                  </a:cubicBezTo>
                  <a:lnTo>
                    <a:pt x="4263" y="5251"/>
                  </a:lnTo>
                  <a:cubicBezTo>
                    <a:pt x="4628" y="6063"/>
                    <a:pt x="4913" y="6915"/>
                    <a:pt x="5075" y="7781"/>
                  </a:cubicBezTo>
                  <a:cubicBezTo>
                    <a:pt x="5102" y="7876"/>
                    <a:pt x="5102" y="7957"/>
                    <a:pt x="5116" y="8038"/>
                  </a:cubicBezTo>
                  <a:cubicBezTo>
                    <a:pt x="4994" y="8065"/>
                    <a:pt x="4872" y="8093"/>
                    <a:pt x="4750" y="8106"/>
                  </a:cubicBezTo>
                  <a:cubicBezTo>
                    <a:pt x="4561" y="8120"/>
                    <a:pt x="4385" y="8120"/>
                    <a:pt x="4195" y="8120"/>
                  </a:cubicBezTo>
                  <a:cubicBezTo>
                    <a:pt x="3803" y="8093"/>
                    <a:pt x="3424" y="8025"/>
                    <a:pt x="3059" y="7917"/>
                  </a:cubicBezTo>
                  <a:cubicBezTo>
                    <a:pt x="2869" y="7863"/>
                    <a:pt x="2693" y="7795"/>
                    <a:pt x="2504" y="7714"/>
                  </a:cubicBezTo>
                  <a:cubicBezTo>
                    <a:pt x="2328" y="7646"/>
                    <a:pt x="2139" y="7565"/>
                    <a:pt x="1949" y="7470"/>
                  </a:cubicBezTo>
                  <a:cubicBezTo>
                    <a:pt x="1584" y="7294"/>
                    <a:pt x="1246" y="7091"/>
                    <a:pt x="894" y="6875"/>
                  </a:cubicBezTo>
                  <a:lnTo>
                    <a:pt x="623" y="6685"/>
                  </a:lnTo>
                  <a:cubicBezTo>
                    <a:pt x="616" y="6679"/>
                    <a:pt x="610" y="6675"/>
                    <a:pt x="603" y="6675"/>
                  </a:cubicBezTo>
                  <a:cubicBezTo>
                    <a:pt x="596" y="6675"/>
                    <a:pt x="589" y="6679"/>
                    <a:pt x="583" y="6685"/>
                  </a:cubicBezTo>
                  <a:cubicBezTo>
                    <a:pt x="583" y="6685"/>
                    <a:pt x="569" y="6685"/>
                    <a:pt x="556" y="6699"/>
                  </a:cubicBezTo>
                  <a:cubicBezTo>
                    <a:pt x="542" y="6712"/>
                    <a:pt x="542" y="6739"/>
                    <a:pt x="556" y="6753"/>
                  </a:cubicBezTo>
                  <a:cubicBezTo>
                    <a:pt x="731" y="6875"/>
                    <a:pt x="907" y="6983"/>
                    <a:pt x="1083" y="7091"/>
                  </a:cubicBezTo>
                  <a:cubicBezTo>
                    <a:pt x="1273" y="7200"/>
                    <a:pt x="1462" y="7321"/>
                    <a:pt x="1652" y="7430"/>
                  </a:cubicBezTo>
                  <a:cubicBezTo>
                    <a:pt x="1841" y="7538"/>
                    <a:pt x="2017" y="7633"/>
                    <a:pt x="2206" y="7727"/>
                  </a:cubicBezTo>
                  <a:cubicBezTo>
                    <a:pt x="2409" y="7822"/>
                    <a:pt x="2612" y="7930"/>
                    <a:pt x="2815" y="8011"/>
                  </a:cubicBezTo>
                  <a:cubicBezTo>
                    <a:pt x="3208" y="8174"/>
                    <a:pt x="3627" y="8282"/>
                    <a:pt x="4047" y="8336"/>
                  </a:cubicBezTo>
                  <a:cubicBezTo>
                    <a:pt x="4215" y="8356"/>
                    <a:pt x="4376" y="8368"/>
                    <a:pt x="4535" y="8368"/>
                  </a:cubicBezTo>
                  <a:cubicBezTo>
                    <a:pt x="4594" y="8368"/>
                    <a:pt x="4652" y="8367"/>
                    <a:pt x="4710" y="8363"/>
                  </a:cubicBezTo>
                  <a:cubicBezTo>
                    <a:pt x="4858" y="8363"/>
                    <a:pt x="5021" y="8350"/>
                    <a:pt x="5156" y="8323"/>
                  </a:cubicBezTo>
                  <a:cubicBezTo>
                    <a:pt x="5183" y="8471"/>
                    <a:pt x="5197" y="8607"/>
                    <a:pt x="5210" y="8756"/>
                  </a:cubicBezTo>
                  <a:cubicBezTo>
                    <a:pt x="5237" y="9094"/>
                    <a:pt x="5237" y="9432"/>
                    <a:pt x="5210" y="9770"/>
                  </a:cubicBezTo>
                  <a:cubicBezTo>
                    <a:pt x="5197" y="9919"/>
                    <a:pt x="5170" y="10082"/>
                    <a:pt x="5143" y="10230"/>
                  </a:cubicBezTo>
                  <a:cubicBezTo>
                    <a:pt x="5129" y="10325"/>
                    <a:pt x="5116" y="10406"/>
                    <a:pt x="5088" y="10488"/>
                  </a:cubicBezTo>
                  <a:cubicBezTo>
                    <a:pt x="5075" y="10582"/>
                    <a:pt x="5061" y="10663"/>
                    <a:pt x="5034" y="10745"/>
                  </a:cubicBezTo>
                  <a:cubicBezTo>
                    <a:pt x="5021" y="10812"/>
                    <a:pt x="5034" y="10880"/>
                    <a:pt x="5061" y="10934"/>
                  </a:cubicBezTo>
                  <a:cubicBezTo>
                    <a:pt x="5102" y="10988"/>
                    <a:pt x="5156" y="11029"/>
                    <a:pt x="5224" y="11042"/>
                  </a:cubicBezTo>
                  <a:cubicBezTo>
                    <a:pt x="5241" y="11046"/>
                    <a:pt x="5258" y="11047"/>
                    <a:pt x="5274" y="11047"/>
                  </a:cubicBezTo>
                  <a:cubicBezTo>
                    <a:pt x="5324" y="11047"/>
                    <a:pt x="5373" y="11032"/>
                    <a:pt x="5413" y="11002"/>
                  </a:cubicBezTo>
                  <a:lnTo>
                    <a:pt x="5467" y="10961"/>
                  </a:lnTo>
                  <a:cubicBezTo>
                    <a:pt x="5494" y="10934"/>
                    <a:pt x="5521" y="10893"/>
                    <a:pt x="5521" y="10853"/>
                  </a:cubicBezTo>
                  <a:cubicBezTo>
                    <a:pt x="5521" y="10848"/>
                    <a:pt x="5521" y="10843"/>
                    <a:pt x="5521" y="10839"/>
                  </a:cubicBezTo>
                  <a:cubicBezTo>
                    <a:pt x="5649" y="10445"/>
                    <a:pt x="5725" y="10026"/>
                    <a:pt x="5738" y="9608"/>
                  </a:cubicBezTo>
                  <a:cubicBezTo>
                    <a:pt x="5751" y="9175"/>
                    <a:pt x="5724" y="8742"/>
                    <a:pt x="5657" y="8309"/>
                  </a:cubicBezTo>
                  <a:cubicBezTo>
                    <a:pt x="5657" y="8268"/>
                    <a:pt x="5643" y="8228"/>
                    <a:pt x="5630" y="8187"/>
                  </a:cubicBezTo>
                  <a:cubicBezTo>
                    <a:pt x="5724" y="8093"/>
                    <a:pt x="5806" y="7998"/>
                    <a:pt x="5873" y="7890"/>
                  </a:cubicBezTo>
                  <a:cubicBezTo>
                    <a:pt x="5995" y="7741"/>
                    <a:pt x="6090" y="7578"/>
                    <a:pt x="6184" y="7402"/>
                  </a:cubicBezTo>
                  <a:cubicBezTo>
                    <a:pt x="6360" y="7064"/>
                    <a:pt x="6496" y="6699"/>
                    <a:pt x="6590" y="6320"/>
                  </a:cubicBezTo>
                  <a:cubicBezTo>
                    <a:pt x="6685" y="5941"/>
                    <a:pt x="6739" y="5562"/>
                    <a:pt x="6753" y="5170"/>
                  </a:cubicBezTo>
                  <a:cubicBezTo>
                    <a:pt x="6766" y="4777"/>
                    <a:pt x="6753" y="4385"/>
                    <a:pt x="6712" y="4006"/>
                  </a:cubicBezTo>
                  <a:cubicBezTo>
                    <a:pt x="6699" y="3979"/>
                    <a:pt x="6685" y="3966"/>
                    <a:pt x="6658" y="3966"/>
                  </a:cubicBezTo>
                  <a:cubicBezTo>
                    <a:pt x="6645" y="3966"/>
                    <a:pt x="6617" y="3993"/>
                    <a:pt x="6631" y="4020"/>
                  </a:cubicBezTo>
                  <a:cubicBezTo>
                    <a:pt x="6658" y="4277"/>
                    <a:pt x="6672" y="4547"/>
                    <a:pt x="6672" y="4805"/>
                  </a:cubicBezTo>
                  <a:cubicBezTo>
                    <a:pt x="6672" y="5021"/>
                    <a:pt x="6645" y="5237"/>
                    <a:pt x="6617" y="5454"/>
                  </a:cubicBezTo>
                  <a:cubicBezTo>
                    <a:pt x="6590" y="5670"/>
                    <a:pt x="6550" y="5887"/>
                    <a:pt x="6496" y="6090"/>
                  </a:cubicBezTo>
                  <a:cubicBezTo>
                    <a:pt x="6374" y="6496"/>
                    <a:pt x="6212" y="6875"/>
                    <a:pt x="5995" y="7227"/>
                  </a:cubicBezTo>
                  <a:cubicBezTo>
                    <a:pt x="5900" y="7389"/>
                    <a:pt x="5779" y="7538"/>
                    <a:pt x="5670" y="7673"/>
                  </a:cubicBezTo>
                  <a:cubicBezTo>
                    <a:pt x="5630" y="7714"/>
                    <a:pt x="5603" y="7754"/>
                    <a:pt x="5562" y="7781"/>
                  </a:cubicBezTo>
                  <a:cubicBezTo>
                    <a:pt x="5549" y="7727"/>
                    <a:pt x="5549" y="7660"/>
                    <a:pt x="5535" y="7605"/>
                  </a:cubicBezTo>
                  <a:cubicBezTo>
                    <a:pt x="5481" y="7389"/>
                    <a:pt x="5427" y="7172"/>
                    <a:pt x="5359" y="6956"/>
                  </a:cubicBezTo>
                  <a:cubicBezTo>
                    <a:pt x="5224" y="6523"/>
                    <a:pt x="5075" y="6117"/>
                    <a:pt x="4899" y="5711"/>
                  </a:cubicBezTo>
                  <a:cubicBezTo>
                    <a:pt x="4791" y="5454"/>
                    <a:pt x="4669" y="5210"/>
                    <a:pt x="4547" y="4980"/>
                  </a:cubicBezTo>
                  <a:cubicBezTo>
                    <a:pt x="4601" y="4777"/>
                    <a:pt x="4642" y="4574"/>
                    <a:pt x="4683" y="4372"/>
                  </a:cubicBezTo>
                  <a:cubicBezTo>
                    <a:pt x="4710" y="4101"/>
                    <a:pt x="4723" y="3817"/>
                    <a:pt x="4723" y="3533"/>
                  </a:cubicBezTo>
                  <a:cubicBezTo>
                    <a:pt x="4723" y="3384"/>
                    <a:pt x="4710" y="3248"/>
                    <a:pt x="4696" y="3113"/>
                  </a:cubicBezTo>
                  <a:cubicBezTo>
                    <a:pt x="4683" y="2964"/>
                    <a:pt x="4655" y="2829"/>
                    <a:pt x="4642" y="2694"/>
                  </a:cubicBezTo>
                  <a:cubicBezTo>
                    <a:pt x="4615" y="2558"/>
                    <a:pt x="4588" y="2423"/>
                    <a:pt x="4561" y="2288"/>
                  </a:cubicBezTo>
                  <a:cubicBezTo>
                    <a:pt x="4520" y="2166"/>
                    <a:pt x="4493" y="2044"/>
                    <a:pt x="4466" y="1936"/>
                  </a:cubicBezTo>
                  <a:cubicBezTo>
                    <a:pt x="4452" y="1909"/>
                    <a:pt x="4439" y="1909"/>
                    <a:pt x="4425" y="1909"/>
                  </a:cubicBezTo>
                  <a:lnTo>
                    <a:pt x="4412" y="1909"/>
                  </a:lnTo>
                  <a:cubicBezTo>
                    <a:pt x="4385" y="1909"/>
                    <a:pt x="4371" y="1936"/>
                    <a:pt x="4385" y="1963"/>
                  </a:cubicBezTo>
                  <a:lnTo>
                    <a:pt x="4398" y="2004"/>
                  </a:lnTo>
                  <a:cubicBezTo>
                    <a:pt x="4452" y="2220"/>
                    <a:pt x="4480" y="2450"/>
                    <a:pt x="4507" y="2680"/>
                  </a:cubicBezTo>
                  <a:cubicBezTo>
                    <a:pt x="4520" y="2802"/>
                    <a:pt x="4520" y="2910"/>
                    <a:pt x="4534" y="3032"/>
                  </a:cubicBezTo>
                  <a:cubicBezTo>
                    <a:pt x="4534" y="3154"/>
                    <a:pt x="4534" y="3262"/>
                    <a:pt x="4534" y="3384"/>
                  </a:cubicBezTo>
                  <a:cubicBezTo>
                    <a:pt x="4520" y="3817"/>
                    <a:pt x="4466" y="4236"/>
                    <a:pt x="4358" y="4656"/>
                  </a:cubicBezTo>
                  <a:cubicBezTo>
                    <a:pt x="4128" y="4250"/>
                    <a:pt x="3871" y="3871"/>
                    <a:pt x="3586" y="3506"/>
                  </a:cubicBezTo>
                  <a:cubicBezTo>
                    <a:pt x="3289" y="3140"/>
                    <a:pt x="2991" y="2788"/>
                    <a:pt x="2693" y="2450"/>
                  </a:cubicBezTo>
                  <a:cubicBezTo>
                    <a:pt x="2585" y="2315"/>
                    <a:pt x="2477" y="2193"/>
                    <a:pt x="2369" y="2071"/>
                  </a:cubicBezTo>
                  <a:cubicBezTo>
                    <a:pt x="2369" y="1963"/>
                    <a:pt x="2369" y="1868"/>
                    <a:pt x="2382" y="1774"/>
                  </a:cubicBezTo>
                  <a:cubicBezTo>
                    <a:pt x="2396" y="1679"/>
                    <a:pt x="2382" y="1530"/>
                    <a:pt x="2355" y="1408"/>
                  </a:cubicBezTo>
                  <a:cubicBezTo>
                    <a:pt x="2342" y="1178"/>
                    <a:pt x="2274" y="948"/>
                    <a:pt x="2179" y="732"/>
                  </a:cubicBezTo>
                  <a:cubicBezTo>
                    <a:pt x="2179" y="718"/>
                    <a:pt x="2152" y="705"/>
                    <a:pt x="2139" y="705"/>
                  </a:cubicBezTo>
                  <a:lnTo>
                    <a:pt x="2125" y="705"/>
                  </a:lnTo>
                  <a:cubicBezTo>
                    <a:pt x="2098" y="718"/>
                    <a:pt x="2098" y="745"/>
                    <a:pt x="2098" y="759"/>
                  </a:cubicBezTo>
                  <a:cubicBezTo>
                    <a:pt x="2139" y="840"/>
                    <a:pt x="2166" y="921"/>
                    <a:pt x="2193" y="1016"/>
                  </a:cubicBezTo>
                  <a:cubicBezTo>
                    <a:pt x="2220" y="1111"/>
                    <a:pt x="2233" y="1205"/>
                    <a:pt x="2247" y="1300"/>
                  </a:cubicBezTo>
                  <a:cubicBezTo>
                    <a:pt x="2260" y="1391"/>
                    <a:pt x="2260" y="1494"/>
                    <a:pt x="2260" y="1586"/>
                  </a:cubicBezTo>
                  <a:cubicBezTo>
                    <a:pt x="2260" y="1693"/>
                    <a:pt x="2247" y="1801"/>
                    <a:pt x="2233" y="1909"/>
                  </a:cubicBezTo>
                  <a:cubicBezTo>
                    <a:pt x="2085" y="1733"/>
                    <a:pt x="1936" y="1557"/>
                    <a:pt x="1800" y="1381"/>
                  </a:cubicBezTo>
                  <a:cubicBezTo>
                    <a:pt x="1557" y="1056"/>
                    <a:pt x="1327" y="705"/>
                    <a:pt x="1137" y="339"/>
                  </a:cubicBezTo>
                  <a:cubicBezTo>
                    <a:pt x="1097" y="231"/>
                    <a:pt x="1043" y="136"/>
                    <a:pt x="1002" y="28"/>
                  </a:cubicBezTo>
                  <a:cubicBezTo>
                    <a:pt x="1002" y="14"/>
                    <a:pt x="975" y="1"/>
                    <a:pt x="961" y="1"/>
                  </a:cubicBezTo>
                  <a:close/>
                </a:path>
              </a:pathLst>
            </a:custGeom>
            <a:solidFill>
              <a:srgbClr val="5C9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6" name="Google Shape;4109;p68"/>
            <p:cNvSpPr>
              <a:spLocks/>
            </p:cNvSpPr>
            <p:nvPr/>
          </p:nvSpPr>
          <p:spPr bwMode="auto">
            <a:xfrm>
              <a:off x="4603325" y="2876025"/>
              <a:ext cx="399200" cy="400900"/>
            </a:xfrm>
            <a:custGeom>
              <a:avLst/>
              <a:gdLst>
                <a:gd name="T0" fmla="*/ 49075 w 15968"/>
                <a:gd name="T1" fmla="*/ 4750 h 16036"/>
                <a:gd name="T2" fmla="*/ 30125 w 15968"/>
                <a:gd name="T3" fmla="*/ 19300 h 16036"/>
                <a:gd name="T4" fmla="*/ 29125 w 15968"/>
                <a:gd name="T5" fmla="*/ 61250 h 16036"/>
                <a:gd name="T6" fmla="*/ 69375 w 15968"/>
                <a:gd name="T7" fmla="*/ 122125 h 16036"/>
                <a:gd name="T8" fmla="*/ 46700 w 15968"/>
                <a:gd name="T9" fmla="*/ 117050 h 16036"/>
                <a:gd name="T10" fmla="*/ 35200 w 15968"/>
                <a:gd name="T11" fmla="*/ 117050 h 16036"/>
                <a:gd name="T12" fmla="*/ 22675 w 15968"/>
                <a:gd name="T13" fmla="*/ 120450 h 16036"/>
                <a:gd name="T14" fmla="*/ 6100 w 15968"/>
                <a:gd name="T15" fmla="*/ 137350 h 16036"/>
                <a:gd name="T16" fmla="*/ 4075 w 15968"/>
                <a:gd name="T17" fmla="*/ 183700 h 16036"/>
                <a:gd name="T18" fmla="*/ 42975 w 15968"/>
                <a:gd name="T19" fmla="*/ 233425 h 16036"/>
                <a:gd name="T20" fmla="*/ 75125 w 15968"/>
                <a:gd name="T21" fmla="*/ 252700 h 16036"/>
                <a:gd name="T22" fmla="*/ 40625 w 15968"/>
                <a:gd name="T23" fmla="*/ 260500 h 16036"/>
                <a:gd name="T24" fmla="*/ 13900 w 15968"/>
                <a:gd name="T25" fmla="*/ 295675 h 16036"/>
                <a:gd name="T26" fmla="*/ 14575 w 15968"/>
                <a:gd name="T27" fmla="*/ 312250 h 16036"/>
                <a:gd name="T28" fmla="*/ 37575 w 15968"/>
                <a:gd name="T29" fmla="*/ 349800 h 16036"/>
                <a:gd name="T30" fmla="*/ 101500 w 15968"/>
                <a:gd name="T31" fmla="*/ 387350 h 16036"/>
                <a:gd name="T32" fmla="*/ 186075 w 15968"/>
                <a:gd name="T33" fmla="*/ 400875 h 16036"/>
                <a:gd name="T34" fmla="*/ 293650 w 15968"/>
                <a:gd name="T35" fmla="*/ 382950 h 16036"/>
                <a:gd name="T36" fmla="*/ 357250 w 15968"/>
                <a:gd name="T37" fmla="*/ 351500 h 16036"/>
                <a:gd name="T38" fmla="*/ 364350 w 15968"/>
                <a:gd name="T39" fmla="*/ 338625 h 16036"/>
                <a:gd name="T40" fmla="*/ 375500 w 15968"/>
                <a:gd name="T41" fmla="*/ 315625 h 16036"/>
                <a:gd name="T42" fmla="*/ 398850 w 15968"/>
                <a:gd name="T43" fmla="*/ 220925 h 16036"/>
                <a:gd name="T44" fmla="*/ 381600 w 15968"/>
                <a:gd name="T45" fmla="*/ 162050 h 16036"/>
                <a:gd name="T46" fmla="*/ 358925 w 15968"/>
                <a:gd name="T47" fmla="*/ 153250 h 16036"/>
                <a:gd name="T48" fmla="*/ 349800 w 15968"/>
                <a:gd name="T49" fmla="*/ 153925 h 16036"/>
                <a:gd name="T50" fmla="*/ 335600 w 15968"/>
                <a:gd name="T51" fmla="*/ 160700 h 16036"/>
                <a:gd name="T52" fmla="*/ 319025 w 15968"/>
                <a:gd name="T53" fmla="*/ 124500 h 16036"/>
                <a:gd name="T54" fmla="*/ 254075 w 15968"/>
                <a:gd name="T55" fmla="*/ 28100 h 16036"/>
                <a:gd name="T56" fmla="*/ 233450 w 15968"/>
                <a:gd name="T57" fmla="*/ 21875 h 16036"/>
                <a:gd name="T58" fmla="*/ 221925 w 15968"/>
                <a:gd name="T59" fmla="*/ 23025 h 16036"/>
                <a:gd name="T60" fmla="*/ 188775 w 15968"/>
                <a:gd name="T61" fmla="*/ 68000 h 16036"/>
                <a:gd name="T62" fmla="*/ 162050 w 15968"/>
                <a:gd name="T63" fmla="*/ 52800 h 16036"/>
                <a:gd name="T64" fmla="*/ 107925 w 15968"/>
                <a:gd name="T65" fmla="*/ 9500 h 16036"/>
                <a:gd name="T66" fmla="*/ 77500 w 15968"/>
                <a:gd name="T67" fmla="*/ 350 h 160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968" h="16036" extrusionOk="0">
                  <a:moveTo>
                    <a:pt x="2869" y="1"/>
                  </a:moveTo>
                  <a:cubicBezTo>
                    <a:pt x="2558" y="1"/>
                    <a:pt x="2247" y="68"/>
                    <a:pt x="1963" y="190"/>
                  </a:cubicBezTo>
                  <a:cubicBezTo>
                    <a:pt x="1801" y="244"/>
                    <a:pt x="1652" y="325"/>
                    <a:pt x="1530" y="434"/>
                  </a:cubicBezTo>
                  <a:cubicBezTo>
                    <a:pt x="1395" y="528"/>
                    <a:pt x="1286" y="637"/>
                    <a:pt x="1205" y="772"/>
                  </a:cubicBezTo>
                  <a:cubicBezTo>
                    <a:pt x="1056" y="1002"/>
                    <a:pt x="975" y="1273"/>
                    <a:pt x="989" y="1557"/>
                  </a:cubicBezTo>
                  <a:cubicBezTo>
                    <a:pt x="989" y="1868"/>
                    <a:pt x="1056" y="2166"/>
                    <a:pt x="1165" y="2450"/>
                  </a:cubicBezTo>
                  <a:cubicBezTo>
                    <a:pt x="1286" y="2775"/>
                    <a:pt x="1449" y="3086"/>
                    <a:pt x="1638" y="3384"/>
                  </a:cubicBezTo>
                  <a:cubicBezTo>
                    <a:pt x="1963" y="3925"/>
                    <a:pt x="2342" y="4425"/>
                    <a:pt x="2775" y="4885"/>
                  </a:cubicBezTo>
                  <a:cubicBezTo>
                    <a:pt x="2639" y="4845"/>
                    <a:pt x="2518" y="4804"/>
                    <a:pt x="2396" y="4764"/>
                  </a:cubicBezTo>
                  <a:cubicBezTo>
                    <a:pt x="2220" y="4723"/>
                    <a:pt x="2044" y="4696"/>
                    <a:pt x="1868" y="4682"/>
                  </a:cubicBezTo>
                  <a:cubicBezTo>
                    <a:pt x="1801" y="4669"/>
                    <a:pt x="1733" y="4669"/>
                    <a:pt x="1679" y="4669"/>
                  </a:cubicBezTo>
                  <a:cubicBezTo>
                    <a:pt x="1584" y="4669"/>
                    <a:pt x="1503" y="4669"/>
                    <a:pt x="1408" y="4682"/>
                  </a:cubicBezTo>
                  <a:cubicBezTo>
                    <a:pt x="1327" y="4696"/>
                    <a:pt x="1246" y="4710"/>
                    <a:pt x="1165" y="4737"/>
                  </a:cubicBezTo>
                  <a:cubicBezTo>
                    <a:pt x="1070" y="4750"/>
                    <a:pt x="989" y="4791"/>
                    <a:pt x="907" y="4818"/>
                  </a:cubicBezTo>
                  <a:cubicBezTo>
                    <a:pt x="772" y="4885"/>
                    <a:pt x="637" y="4980"/>
                    <a:pt x="529" y="5088"/>
                  </a:cubicBezTo>
                  <a:cubicBezTo>
                    <a:pt x="407" y="5197"/>
                    <a:pt x="312" y="5332"/>
                    <a:pt x="244" y="5494"/>
                  </a:cubicBezTo>
                  <a:cubicBezTo>
                    <a:pt x="163" y="5657"/>
                    <a:pt x="96" y="5846"/>
                    <a:pt x="69" y="6036"/>
                  </a:cubicBezTo>
                  <a:cubicBezTo>
                    <a:pt x="1" y="6469"/>
                    <a:pt x="28" y="6929"/>
                    <a:pt x="163" y="7348"/>
                  </a:cubicBezTo>
                  <a:cubicBezTo>
                    <a:pt x="285" y="7754"/>
                    <a:pt x="502" y="8133"/>
                    <a:pt x="772" y="8471"/>
                  </a:cubicBezTo>
                  <a:cubicBezTo>
                    <a:pt x="1043" y="8796"/>
                    <a:pt x="1368" y="9080"/>
                    <a:pt x="1719" y="9337"/>
                  </a:cubicBezTo>
                  <a:cubicBezTo>
                    <a:pt x="2125" y="9635"/>
                    <a:pt x="2572" y="9892"/>
                    <a:pt x="3032" y="10108"/>
                  </a:cubicBezTo>
                  <a:lnTo>
                    <a:pt x="3005" y="10108"/>
                  </a:lnTo>
                  <a:cubicBezTo>
                    <a:pt x="2748" y="10108"/>
                    <a:pt x="2477" y="10136"/>
                    <a:pt x="2220" y="10203"/>
                  </a:cubicBezTo>
                  <a:cubicBezTo>
                    <a:pt x="2017" y="10244"/>
                    <a:pt x="1814" y="10325"/>
                    <a:pt x="1625" y="10420"/>
                  </a:cubicBezTo>
                  <a:cubicBezTo>
                    <a:pt x="1246" y="10596"/>
                    <a:pt x="935" y="10880"/>
                    <a:pt x="732" y="11232"/>
                  </a:cubicBezTo>
                  <a:cubicBezTo>
                    <a:pt x="637" y="11421"/>
                    <a:pt x="569" y="11624"/>
                    <a:pt x="556" y="11827"/>
                  </a:cubicBezTo>
                  <a:cubicBezTo>
                    <a:pt x="542" y="11935"/>
                    <a:pt x="542" y="12057"/>
                    <a:pt x="542" y="12165"/>
                  </a:cubicBezTo>
                  <a:cubicBezTo>
                    <a:pt x="542" y="12273"/>
                    <a:pt x="569" y="12382"/>
                    <a:pt x="583" y="12490"/>
                  </a:cubicBezTo>
                  <a:cubicBezTo>
                    <a:pt x="677" y="12869"/>
                    <a:pt x="840" y="13234"/>
                    <a:pt x="1083" y="13532"/>
                  </a:cubicBezTo>
                  <a:cubicBezTo>
                    <a:pt x="1205" y="13694"/>
                    <a:pt x="1354" y="13857"/>
                    <a:pt x="1503" y="13992"/>
                  </a:cubicBezTo>
                  <a:cubicBezTo>
                    <a:pt x="1652" y="14127"/>
                    <a:pt x="1801" y="14263"/>
                    <a:pt x="1963" y="14384"/>
                  </a:cubicBezTo>
                  <a:cubicBezTo>
                    <a:pt x="2612" y="14844"/>
                    <a:pt x="3316" y="15223"/>
                    <a:pt x="4060" y="15494"/>
                  </a:cubicBezTo>
                  <a:cubicBezTo>
                    <a:pt x="4899" y="15792"/>
                    <a:pt x="5792" y="15967"/>
                    <a:pt x="6685" y="16022"/>
                  </a:cubicBezTo>
                  <a:cubicBezTo>
                    <a:pt x="6929" y="16035"/>
                    <a:pt x="7199" y="16035"/>
                    <a:pt x="7443" y="16035"/>
                  </a:cubicBezTo>
                  <a:cubicBezTo>
                    <a:pt x="8133" y="16035"/>
                    <a:pt x="8823" y="15981"/>
                    <a:pt x="9513" y="15873"/>
                  </a:cubicBezTo>
                  <a:cubicBezTo>
                    <a:pt x="10271" y="15751"/>
                    <a:pt x="11015" y="15561"/>
                    <a:pt x="11746" y="15318"/>
                  </a:cubicBezTo>
                  <a:cubicBezTo>
                    <a:pt x="12314" y="15115"/>
                    <a:pt x="12883" y="14871"/>
                    <a:pt x="13424" y="14587"/>
                  </a:cubicBezTo>
                  <a:cubicBezTo>
                    <a:pt x="13708" y="14411"/>
                    <a:pt x="13992" y="14235"/>
                    <a:pt x="14290" y="14060"/>
                  </a:cubicBezTo>
                  <a:cubicBezTo>
                    <a:pt x="14384" y="13897"/>
                    <a:pt x="14466" y="13735"/>
                    <a:pt x="14547" y="13572"/>
                  </a:cubicBezTo>
                  <a:lnTo>
                    <a:pt x="14574" y="13545"/>
                  </a:lnTo>
                  <a:lnTo>
                    <a:pt x="14601" y="13491"/>
                  </a:lnTo>
                  <a:cubicBezTo>
                    <a:pt x="14736" y="13207"/>
                    <a:pt x="14885" y="12923"/>
                    <a:pt x="15020" y="12625"/>
                  </a:cubicBezTo>
                  <a:cubicBezTo>
                    <a:pt x="15305" y="11976"/>
                    <a:pt x="15535" y="11313"/>
                    <a:pt x="15697" y="10636"/>
                  </a:cubicBezTo>
                  <a:cubicBezTo>
                    <a:pt x="15832" y="10041"/>
                    <a:pt x="15927" y="9445"/>
                    <a:pt x="15954" y="8837"/>
                  </a:cubicBezTo>
                  <a:cubicBezTo>
                    <a:pt x="15968" y="8390"/>
                    <a:pt x="15941" y="7943"/>
                    <a:pt x="15846" y="7497"/>
                  </a:cubicBezTo>
                  <a:cubicBezTo>
                    <a:pt x="15751" y="7118"/>
                    <a:pt x="15562" y="6753"/>
                    <a:pt x="15264" y="6482"/>
                  </a:cubicBezTo>
                  <a:cubicBezTo>
                    <a:pt x="15088" y="6347"/>
                    <a:pt x="14899" y="6239"/>
                    <a:pt x="14682" y="6184"/>
                  </a:cubicBezTo>
                  <a:cubicBezTo>
                    <a:pt x="14574" y="6157"/>
                    <a:pt x="14466" y="6144"/>
                    <a:pt x="14357" y="6130"/>
                  </a:cubicBezTo>
                  <a:lnTo>
                    <a:pt x="14236" y="6130"/>
                  </a:lnTo>
                  <a:cubicBezTo>
                    <a:pt x="14154" y="6130"/>
                    <a:pt x="14073" y="6144"/>
                    <a:pt x="13992" y="6157"/>
                  </a:cubicBezTo>
                  <a:cubicBezTo>
                    <a:pt x="13884" y="6171"/>
                    <a:pt x="13789" y="6212"/>
                    <a:pt x="13694" y="6252"/>
                  </a:cubicBezTo>
                  <a:cubicBezTo>
                    <a:pt x="13600" y="6293"/>
                    <a:pt x="13505" y="6360"/>
                    <a:pt x="13424" y="6428"/>
                  </a:cubicBezTo>
                  <a:cubicBezTo>
                    <a:pt x="13261" y="6563"/>
                    <a:pt x="13126" y="6739"/>
                    <a:pt x="13018" y="6929"/>
                  </a:cubicBezTo>
                  <a:cubicBezTo>
                    <a:pt x="12977" y="6266"/>
                    <a:pt x="12883" y="5616"/>
                    <a:pt x="12761" y="4980"/>
                  </a:cubicBezTo>
                  <a:cubicBezTo>
                    <a:pt x="12504" y="3789"/>
                    <a:pt x="12071" y="2842"/>
                    <a:pt x="11462" y="2139"/>
                  </a:cubicBezTo>
                  <a:cubicBezTo>
                    <a:pt x="11096" y="1719"/>
                    <a:pt x="10663" y="1367"/>
                    <a:pt x="10163" y="1124"/>
                  </a:cubicBezTo>
                  <a:cubicBezTo>
                    <a:pt x="9960" y="1002"/>
                    <a:pt x="9730" y="934"/>
                    <a:pt x="9500" y="894"/>
                  </a:cubicBezTo>
                  <a:cubicBezTo>
                    <a:pt x="9442" y="884"/>
                    <a:pt x="9392" y="875"/>
                    <a:pt x="9338" y="875"/>
                  </a:cubicBezTo>
                  <a:cubicBezTo>
                    <a:pt x="9316" y="875"/>
                    <a:pt x="9293" y="876"/>
                    <a:pt x="9270" y="880"/>
                  </a:cubicBezTo>
                  <a:cubicBezTo>
                    <a:pt x="9134" y="880"/>
                    <a:pt x="8999" y="894"/>
                    <a:pt x="8877" y="921"/>
                  </a:cubicBezTo>
                  <a:cubicBezTo>
                    <a:pt x="8526" y="1029"/>
                    <a:pt x="8214" y="1259"/>
                    <a:pt x="8011" y="1570"/>
                  </a:cubicBezTo>
                  <a:cubicBezTo>
                    <a:pt x="7781" y="1922"/>
                    <a:pt x="7619" y="2315"/>
                    <a:pt x="7551" y="2720"/>
                  </a:cubicBezTo>
                  <a:cubicBezTo>
                    <a:pt x="7511" y="2951"/>
                    <a:pt x="7484" y="3181"/>
                    <a:pt x="7470" y="3411"/>
                  </a:cubicBezTo>
                  <a:cubicBezTo>
                    <a:pt x="7186" y="2951"/>
                    <a:pt x="6848" y="2518"/>
                    <a:pt x="6482" y="2112"/>
                  </a:cubicBezTo>
                  <a:cubicBezTo>
                    <a:pt x="6171" y="1760"/>
                    <a:pt x="5833" y="1435"/>
                    <a:pt x="5467" y="1137"/>
                  </a:cubicBezTo>
                  <a:cubicBezTo>
                    <a:pt x="5116" y="840"/>
                    <a:pt x="4737" y="596"/>
                    <a:pt x="4317" y="380"/>
                  </a:cubicBezTo>
                  <a:cubicBezTo>
                    <a:pt x="4128" y="285"/>
                    <a:pt x="3925" y="190"/>
                    <a:pt x="3708" y="136"/>
                  </a:cubicBezTo>
                  <a:cubicBezTo>
                    <a:pt x="3505" y="68"/>
                    <a:pt x="3302" y="28"/>
                    <a:pt x="3100" y="14"/>
                  </a:cubicBezTo>
                  <a:cubicBezTo>
                    <a:pt x="3018" y="1"/>
                    <a:pt x="2951" y="1"/>
                    <a:pt x="28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7" name="Google Shape;4110;p68"/>
            <p:cNvSpPr>
              <a:spLocks/>
            </p:cNvSpPr>
            <p:nvPr/>
          </p:nvSpPr>
          <p:spPr bwMode="auto">
            <a:xfrm>
              <a:off x="4852650" y="2926425"/>
              <a:ext cx="8475" cy="11875"/>
            </a:xfrm>
            <a:custGeom>
              <a:avLst/>
              <a:gdLst>
                <a:gd name="T0" fmla="*/ 2725 w 339"/>
                <a:gd name="T1" fmla="*/ 25 h 475"/>
                <a:gd name="T2" fmla="*/ 1700 w 339"/>
                <a:gd name="T3" fmla="*/ 350 h 475"/>
                <a:gd name="T4" fmla="*/ 675 w 339"/>
                <a:gd name="T5" fmla="*/ 3400 h 475"/>
                <a:gd name="T6" fmla="*/ 2375 w 339"/>
                <a:gd name="T7" fmla="*/ 6775 h 475"/>
                <a:gd name="T8" fmla="*/ 3400 w 339"/>
                <a:gd name="T9" fmla="*/ 10175 h 475"/>
                <a:gd name="T10" fmla="*/ 4750 w 339"/>
                <a:gd name="T11" fmla="*/ 11525 h 475"/>
                <a:gd name="T12" fmla="*/ 6425 w 339"/>
                <a:gd name="T13" fmla="*/ 11850 h 475"/>
                <a:gd name="T14" fmla="*/ 8125 w 339"/>
                <a:gd name="T15" fmla="*/ 8825 h 475"/>
                <a:gd name="T16" fmla="*/ 4750 w 339"/>
                <a:gd name="T17" fmla="*/ 1025 h 475"/>
                <a:gd name="T18" fmla="*/ 2725 w 339"/>
                <a:gd name="T19" fmla="*/ 25 h 4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475" extrusionOk="0">
                  <a:moveTo>
                    <a:pt x="109" y="1"/>
                  </a:moveTo>
                  <a:cubicBezTo>
                    <a:pt x="95" y="1"/>
                    <a:pt x="82" y="1"/>
                    <a:pt x="68" y="14"/>
                  </a:cubicBezTo>
                  <a:cubicBezTo>
                    <a:pt x="14" y="41"/>
                    <a:pt x="0" y="96"/>
                    <a:pt x="27" y="136"/>
                  </a:cubicBezTo>
                  <a:cubicBezTo>
                    <a:pt x="54" y="177"/>
                    <a:pt x="68" y="231"/>
                    <a:pt x="95" y="271"/>
                  </a:cubicBezTo>
                  <a:cubicBezTo>
                    <a:pt x="109" y="312"/>
                    <a:pt x="122" y="353"/>
                    <a:pt x="136" y="407"/>
                  </a:cubicBezTo>
                  <a:cubicBezTo>
                    <a:pt x="149" y="420"/>
                    <a:pt x="163" y="447"/>
                    <a:pt x="190" y="461"/>
                  </a:cubicBezTo>
                  <a:cubicBezTo>
                    <a:pt x="203" y="474"/>
                    <a:pt x="230" y="474"/>
                    <a:pt x="257" y="474"/>
                  </a:cubicBezTo>
                  <a:cubicBezTo>
                    <a:pt x="312" y="447"/>
                    <a:pt x="339" y="407"/>
                    <a:pt x="325" y="353"/>
                  </a:cubicBezTo>
                  <a:cubicBezTo>
                    <a:pt x="284" y="244"/>
                    <a:pt x="244" y="136"/>
                    <a:pt x="190" y="41"/>
                  </a:cubicBezTo>
                  <a:cubicBezTo>
                    <a:pt x="176" y="14"/>
                    <a:pt x="136" y="1"/>
                    <a:pt x="10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8" name="Google Shape;4111;p68"/>
            <p:cNvSpPr>
              <a:spLocks/>
            </p:cNvSpPr>
            <p:nvPr/>
          </p:nvSpPr>
          <p:spPr bwMode="auto">
            <a:xfrm>
              <a:off x="4864150" y="2925075"/>
              <a:ext cx="7125" cy="9425"/>
            </a:xfrm>
            <a:custGeom>
              <a:avLst/>
              <a:gdLst>
                <a:gd name="T0" fmla="*/ 2375 w 285"/>
                <a:gd name="T1" fmla="*/ 25 h 377"/>
                <a:gd name="T2" fmla="*/ 1375 w 285"/>
                <a:gd name="T3" fmla="*/ 350 h 377"/>
                <a:gd name="T4" fmla="*/ 675 w 285"/>
                <a:gd name="T5" fmla="*/ 2725 h 377"/>
                <a:gd name="T6" fmla="*/ 3050 w 285"/>
                <a:gd name="T7" fmla="*/ 7450 h 377"/>
                <a:gd name="T8" fmla="*/ 3050 w 285"/>
                <a:gd name="T9" fmla="*/ 8125 h 377"/>
                <a:gd name="T10" fmla="*/ 4075 w 285"/>
                <a:gd name="T11" fmla="*/ 9150 h 377"/>
                <a:gd name="T12" fmla="*/ 4750 w 285"/>
                <a:gd name="T13" fmla="*/ 9400 h 377"/>
                <a:gd name="T14" fmla="*/ 5425 w 285"/>
                <a:gd name="T15" fmla="*/ 9150 h 377"/>
                <a:gd name="T16" fmla="*/ 6775 w 285"/>
                <a:gd name="T17" fmla="*/ 7125 h 377"/>
                <a:gd name="T18" fmla="*/ 4075 w 285"/>
                <a:gd name="T19" fmla="*/ 1025 h 377"/>
                <a:gd name="T20" fmla="*/ 2375 w 285"/>
                <a:gd name="T21" fmla="*/ 25 h 37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5" h="377" extrusionOk="0">
                  <a:moveTo>
                    <a:pt x="95" y="1"/>
                  </a:moveTo>
                  <a:cubicBezTo>
                    <a:pt x="82" y="1"/>
                    <a:pt x="68" y="1"/>
                    <a:pt x="55" y="14"/>
                  </a:cubicBezTo>
                  <a:cubicBezTo>
                    <a:pt x="14" y="28"/>
                    <a:pt x="0" y="82"/>
                    <a:pt x="27" y="109"/>
                  </a:cubicBezTo>
                  <a:cubicBezTo>
                    <a:pt x="68" y="177"/>
                    <a:pt x="95" y="231"/>
                    <a:pt x="122" y="298"/>
                  </a:cubicBezTo>
                  <a:lnTo>
                    <a:pt x="122" y="325"/>
                  </a:lnTo>
                  <a:cubicBezTo>
                    <a:pt x="136" y="339"/>
                    <a:pt x="149" y="353"/>
                    <a:pt x="163" y="366"/>
                  </a:cubicBezTo>
                  <a:cubicBezTo>
                    <a:pt x="170" y="373"/>
                    <a:pt x="180" y="376"/>
                    <a:pt x="190" y="376"/>
                  </a:cubicBezTo>
                  <a:cubicBezTo>
                    <a:pt x="200" y="376"/>
                    <a:pt x="210" y="373"/>
                    <a:pt x="217" y="366"/>
                  </a:cubicBezTo>
                  <a:cubicBezTo>
                    <a:pt x="257" y="353"/>
                    <a:pt x="285" y="312"/>
                    <a:pt x="271" y="285"/>
                  </a:cubicBezTo>
                  <a:cubicBezTo>
                    <a:pt x="244" y="190"/>
                    <a:pt x="203" y="109"/>
                    <a:pt x="163" y="41"/>
                  </a:cubicBezTo>
                  <a:cubicBezTo>
                    <a:pt x="149" y="14"/>
                    <a:pt x="122" y="1"/>
                    <a:pt x="9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59" name="Google Shape;4112;p68"/>
            <p:cNvSpPr>
              <a:spLocks/>
            </p:cNvSpPr>
            <p:nvPr/>
          </p:nvSpPr>
          <p:spPr bwMode="auto">
            <a:xfrm>
              <a:off x="4878350" y="2935900"/>
              <a:ext cx="8475" cy="9425"/>
            </a:xfrm>
            <a:custGeom>
              <a:avLst/>
              <a:gdLst>
                <a:gd name="T0" fmla="*/ 2375 w 339"/>
                <a:gd name="T1" fmla="*/ 25 h 377"/>
                <a:gd name="T2" fmla="*/ 1025 w 339"/>
                <a:gd name="T3" fmla="*/ 700 h 377"/>
                <a:gd name="T4" fmla="*/ 1025 w 339"/>
                <a:gd name="T5" fmla="*/ 3750 h 377"/>
                <a:gd name="T6" fmla="*/ 2725 w 339"/>
                <a:gd name="T7" fmla="*/ 5775 h 377"/>
                <a:gd name="T8" fmla="*/ 4075 w 339"/>
                <a:gd name="T9" fmla="*/ 7450 h 377"/>
                <a:gd name="T10" fmla="*/ 4075 w 339"/>
                <a:gd name="T11" fmla="*/ 7800 h 377"/>
                <a:gd name="T12" fmla="*/ 5100 w 339"/>
                <a:gd name="T13" fmla="*/ 9150 h 377"/>
                <a:gd name="T14" fmla="*/ 5800 w 339"/>
                <a:gd name="T15" fmla="*/ 9400 h 377"/>
                <a:gd name="T16" fmla="*/ 6775 w 339"/>
                <a:gd name="T17" fmla="*/ 9150 h 377"/>
                <a:gd name="T18" fmla="*/ 8125 w 339"/>
                <a:gd name="T19" fmla="*/ 8125 h 377"/>
                <a:gd name="T20" fmla="*/ 8125 w 339"/>
                <a:gd name="T21" fmla="*/ 6450 h 377"/>
                <a:gd name="T22" fmla="*/ 6775 w 339"/>
                <a:gd name="T23" fmla="*/ 3400 h 377"/>
                <a:gd name="T24" fmla="*/ 4075 w 339"/>
                <a:gd name="T25" fmla="*/ 700 h 377"/>
                <a:gd name="T26" fmla="*/ 2375 w 339"/>
                <a:gd name="T27" fmla="*/ 25 h 37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39" h="377" extrusionOk="0">
                  <a:moveTo>
                    <a:pt x="95" y="1"/>
                  </a:moveTo>
                  <a:cubicBezTo>
                    <a:pt x="82" y="1"/>
                    <a:pt x="55" y="14"/>
                    <a:pt x="41" y="28"/>
                  </a:cubicBezTo>
                  <a:cubicBezTo>
                    <a:pt x="1" y="68"/>
                    <a:pt x="1" y="123"/>
                    <a:pt x="41" y="150"/>
                  </a:cubicBezTo>
                  <a:cubicBezTo>
                    <a:pt x="68" y="177"/>
                    <a:pt x="95" y="204"/>
                    <a:pt x="109" y="231"/>
                  </a:cubicBezTo>
                  <a:cubicBezTo>
                    <a:pt x="136" y="258"/>
                    <a:pt x="150" y="271"/>
                    <a:pt x="163" y="298"/>
                  </a:cubicBezTo>
                  <a:lnTo>
                    <a:pt x="163" y="312"/>
                  </a:lnTo>
                  <a:cubicBezTo>
                    <a:pt x="163" y="339"/>
                    <a:pt x="177" y="353"/>
                    <a:pt x="204" y="366"/>
                  </a:cubicBezTo>
                  <a:cubicBezTo>
                    <a:pt x="210" y="373"/>
                    <a:pt x="221" y="376"/>
                    <a:pt x="232" y="376"/>
                  </a:cubicBezTo>
                  <a:cubicBezTo>
                    <a:pt x="244" y="376"/>
                    <a:pt x="258" y="373"/>
                    <a:pt x="271" y="366"/>
                  </a:cubicBezTo>
                  <a:cubicBezTo>
                    <a:pt x="298" y="366"/>
                    <a:pt x="312" y="353"/>
                    <a:pt x="325" y="325"/>
                  </a:cubicBezTo>
                  <a:cubicBezTo>
                    <a:pt x="339" y="298"/>
                    <a:pt x="339" y="285"/>
                    <a:pt x="325" y="258"/>
                  </a:cubicBezTo>
                  <a:cubicBezTo>
                    <a:pt x="312" y="217"/>
                    <a:pt x="285" y="177"/>
                    <a:pt x="271" y="136"/>
                  </a:cubicBezTo>
                  <a:cubicBezTo>
                    <a:pt x="244" y="95"/>
                    <a:pt x="204" y="68"/>
                    <a:pt x="163" y="28"/>
                  </a:cubicBezTo>
                  <a:cubicBezTo>
                    <a:pt x="150" y="14"/>
                    <a:pt x="122" y="1"/>
                    <a:pt x="9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0" name="Google Shape;4113;p68"/>
            <p:cNvSpPr>
              <a:spLocks/>
            </p:cNvSpPr>
            <p:nvPr/>
          </p:nvSpPr>
          <p:spPr bwMode="auto">
            <a:xfrm>
              <a:off x="4874625" y="2950775"/>
              <a:ext cx="6125" cy="8750"/>
            </a:xfrm>
            <a:custGeom>
              <a:avLst/>
              <a:gdLst>
                <a:gd name="T0" fmla="*/ 2100 w 245"/>
                <a:gd name="T1" fmla="*/ 25 h 350"/>
                <a:gd name="T2" fmla="*/ 1025 w 245"/>
                <a:gd name="T3" fmla="*/ 375 h 350"/>
                <a:gd name="T4" fmla="*/ 350 w 245"/>
                <a:gd name="T5" fmla="*/ 2725 h 350"/>
                <a:gd name="T6" fmla="*/ 1725 w 245"/>
                <a:gd name="T7" fmla="*/ 5775 h 350"/>
                <a:gd name="T8" fmla="*/ 2400 w 245"/>
                <a:gd name="T9" fmla="*/ 7475 h 350"/>
                <a:gd name="T10" fmla="*/ 3400 w 245"/>
                <a:gd name="T11" fmla="*/ 8475 h 350"/>
                <a:gd name="T12" fmla="*/ 4075 w 245"/>
                <a:gd name="T13" fmla="*/ 8750 h 350"/>
                <a:gd name="T14" fmla="*/ 4750 w 245"/>
                <a:gd name="T15" fmla="*/ 8475 h 350"/>
                <a:gd name="T16" fmla="*/ 6100 w 245"/>
                <a:gd name="T17" fmla="*/ 6450 h 350"/>
                <a:gd name="T18" fmla="*/ 3750 w 245"/>
                <a:gd name="T19" fmla="*/ 1050 h 350"/>
                <a:gd name="T20" fmla="*/ 2100 w 245"/>
                <a:gd name="T21" fmla="*/ 25 h 3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5" h="350" extrusionOk="0">
                  <a:moveTo>
                    <a:pt x="84" y="1"/>
                  </a:moveTo>
                  <a:cubicBezTo>
                    <a:pt x="70" y="1"/>
                    <a:pt x="56" y="5"/>
                    <a:pt x="41" y="15"/>
                  </a:cubicBezTo>
                  <a:cubicBezTo>
                    <a:pt x="14" y="28"/>
                    <a:pt x="1" y="82"/>
                    <a:pt x="14" y="109"/>
                  </a:cubicBezTo>
                  <a:cubicBezTo>
                    <a:pt x="41" y="150"/>
                    <a:pt x="55" y="191"/>
                    <a:pt x="69" y="231"/>
                  </a:cubicBezTo>
                  <a:lnTo>
                    <a:pt x="96" y="299"/>
                  </a:lnTo>
                  <a:cubicBezTo>
                    <a:pt x="109" y="312"/>
                    <a:pt x="123" y="326"/>
                    <a:pt x="136" y="339"/>
                  </a:cubicBezTo>
                  <a:cubicBezTo>
                    <a:pt x="143" y="346"/>
                    <a:pt x="153" y="350"/>
                    <a:pt x="163" y="350"/>
                  </a:cubicBezTo>
                  <a:cubicBezTo>
                    <a:pt x="173" y="350"/>
                    <a:pt x="184" y="346"/>
                    <a:pt x="190" y="339"/>
                  </a:cubicBezTo>
                  <a:cubicBezTo>
                    <a:pt x="231" y="326"/>
                    <a:pt x="244" y="299"/>
                    <a:pt x="244" y="258"/>
                  </a:cubicBezTo>
                  <a:cubicBezTo>
                    <a:pt x="217" y="177"/>
                    <a:pt x="190" y="109"/>
                    <a:pt x="150" y="42"/>
                  </a:cubicBezTo>
                  <a:cubicBezTo>
                    <a:pt x="132" y="15"/>
                    <a:pt x="109" y="1"/>
                    <a:pt x="8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1" name="Google Shape;4114;p68"/>
            <p:cNvSpPr>
              <a:spLocks/>
            </p:cNvSpPr>
            <p:nvPr/>
          </p:nvSpPr>
          <p:spPr bwMode="auto">
            <a:xfrm>
              <a:off x="4858050" y="2955050"/>
              <a:ext cx="7825" cy="10450"/>
            </a:xfrm>
            <a:custGeom>
              <a:avLst/>
              <a:gdLst>
                <a:gd name="T0" fmla="*/ 2400 w 313"/>
                <a:gd name="T1" fmla="*/ 0 h 418"/>
                <a:gd name="T2" fmla="*/ 1700 w 313"/>
                <a:gd name="T3" fmla="*/ 150 h 418"/>
                <a:gd name="T4" fmla="*/ 700 w 313"/>
                <a:gd name="T5" fmla="*/ 3525 h 418"/>
                <a:gd name="T6" fmla="*/ 3400 w 313"/>
                <a:gd name="T7" fmla="*/ 9275 h 418"/>
                <a:gd name="T8" fmla="*/ 5350 w 313"/>
                <a:gd name="T9" fmla="*/ 10425 h 418"/>
                <a:gd name="T10" fmla="*/ 6100 w 313"/>
                <a:gd name="T11" fmla="*/ 10300 h 418"/>
                <a:gd name="T12" fmla="*/ 7475 w 313"/>
                <a:gd name="T13" fmla="*/ 7600 h 418"/>
                <a:gd name="T14" fmla="*/ 4750 w 313"/>
                <a:gd name="T15" fmla="*/ 1175 h 418"/>
                <a:gd name="T16" fmla="*/ 3125 w 313"/>
                <a:gd name="T17" fmla="*/ 50 h 418"/>
                <a:gd name="T18" fmla="*/ 2725 w 313"/>
                <a:gd name="T19" fmla="*/ 150 h 418"/>
                <a:gd name="T20" fmla="*/ 2400 w 313"/>
                <a:gd name="T21" fmla="*/ 0 h 4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13" h="418" extrusionOk="0">
                  <a:moveTo>
                    <a:pt x="96" y="0"/>
                  </a:moveTo>
                  <a:cubicBezTo>
                    <a:pt x="87" y="0"/>
                    <a:pt x="78" y="6"/>
                    <a:pt x="68" y="6"/>
                  </a:cubicBezTo>
                  <a:cubicBezTo>
                    <a:pt x="14" y="33"/>
                    <a:pt x="1" y="87"/>
                    <a:pt x="28" y="141"/>
                  </a:cubicBezTo>
                  <a:cubicBezTo>
                    <a:pt x="68" y="209"/>
                    <a:pt x="109" y="290"/>
                    <a:pt x="136" y="371"/>
                  </a:cubicBezTo>
                  <a:cubicBezTo>
                    <a:pt x="156" y="402"/>
                    <a:pt x="184" y="417"/>
                    <a:pt x="214" y="417"/>
                  </a:cubicBezTo>
                  <a:cubicBezTo>
                    <a:pt x="224" y="417"/>
                    <a:pt x="234" y="415"/>
                    <a:pt x="244" y="412"/>
                  </a:cubicBezTo>
                  <a:cubicBezTo>
                    <a:pt x="285" y="398"/>
                    <a:pt x="312" y="358"/>
                    <a:pt x="299" y="304"/>
                  </a:cubicBezTo>
                  <a:cubicBezTo>
                    <a:pt x="271" y="209"/>
                    <a:pt x="231" y="128"/>
                    <a:pt x="190" y="47"/>
                  </a:cubicBezTo>
                  <a:cubicBezTo>
                    <a:pt x="179" y="25"/>
                    <a:pt x="150" y="2"/>
                    <a:pt x="125" y="2"/>
                  </a:cubicBezTo>
                  <a:cubicBezTo>
                    <a:pt x="119" y="2"/>
                    <a:pt x="114" y="4"/>
                    <a:pt x="109" y="6"/>
                  </a:cubicBezTo>
                  <a:cubicBezTo>
                    <a:pt x="105" y="2"/>
                    <a:pt x="100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2" name="Google Shape;4115;p68"/>
            <p:cNvSpPr>
              <a:spLocks/>
            </p:cNvSpPr>
            <p:nvPr/>
          </p:nvSpPr>
          <p:spPr bwMode="auto">
            <a:xfrm>
              <a:off x="4880050" y="2974475"/>
              <a:ext cx="7475" cy="12275"/>
            </a:xfrm>
            <a:custGeom>
              <a:avLst/>
              <a:gdLst>
                <a:gd name="T0" fmla="*/ 2050 w 299"/>
                <a:gd name="T1" fmla="*/ 0 h 491"/>
                <a:gd name="T2" fmla="*/ 350 w 299"/>
                <a:gd name="T3" fmla="*/ 3400 h 491"/>
                <a:gd name="T4" fmla="*/ 2050 w 299"/>
                <a:gd name="T5" fmla="*/ 10500 h 491"/>
                <a:gd name="T6" fmla="*/ 4575 w 299"/>
                <a:gd name="T7" fmla="*/ 12275 h 491"/>
                <a:gd name="T8" fmla="*/ 5425 w 299"/>
                <a:gd name="T9" fmla="*/ 12175 h 491"/>
                <a:gd name="T10" fmla="*/ 7125 w 299"/>
                <a:gd name="T11" fmla="*/ 9150 h 491"/>
                <a:gd name="T12" fmla="*/ 5425 w 299"/>
                <a:gd name="T13" fmla="*/ 2025 h 491"/>
                <a:gd name="T14" fmla="*/ 2725 w 299"/>
                <a:gd name="T15" fmla="*/ 0 h 491"/>
                <a:gd name="T16" fmla="*/ 2050 w 299"/>
                <a:gd name="T17" fmla="*/ 0 h 4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" h="491" extrusionOk="0">
                  <a:moveTo>
                    <a:pt x="82" y="0"/>
                  </a:moveTo>
                  <a:cubicBezTo>
                    <a:pt x="27" y="27"/>
                    <a:pt x="0" y="81"/>
                    <a:pt x="14" y="136"/>
                  </a:cubicBezTo>
                  <a:cubicBezTo>
                    <a:pt x="41" y="230"/>
                    <a:pt x="54" y="325"/>
                    <a:pt x="82" y="420"/>
                  </a:cubicBezTo>
                  <a:cubicBezTo>
                    <a:pt x="93" y="465"/>
                    <a:pt x="132" y="491"/>
                    <a:pt x="183" y="491"/>
                  </a:cubicBezTo>
                  <a:cubicBezTo>
                    <a:pt x="194" y="491"/>
                    <a:pt x="205" y="490"/>
                    <a:pt x="217" y="487"/>
                  </a:cubicBezTo>
                  <a:cubicBezTo>
                    <a:pt x="271" y="474"/>
                    <a:pt x="298" y="420"/>
                    <a:pt x="285" y="366"/>
                  </a:cubicBezTo>
                  <a:cubicBezTo>
                    <a:pt x="271" y="271"/>
                    <a:pt x="244" y="176"/>
                    <a:pt x="217" y="81"/>
                  </a:cubicBezTo>
                  <a:cubicBezTo>
                    <a:pt x="203" y="41"/>
                    <a:pt x="163" y="0"/>
                    <a:pt x="109" y="0"/>
                  </a:cubicBezTo>
                  <a:lnTo>
                    <a:pt x="8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3" name="Google Shape;4116;p68"/>
            <p:cNvSpPr>
              <a:spLocks/>
            </p:cNvSpPr>
            <p:nvPr/>
          </p:nvSpPr>
          <p:spPr bwMode="auto">
            <a:xfrm>
              <a:off x="4890200" y="2962300"/>
              <a:ext cx="6450" cy="8725"/>
            </a:xfrm>
            <a:custGeom>
              <a:avLst/>
              <a:gdLst>
                <a:gd name="T0" fmla="*/ 1350 w 258"/>
                <a:gd name="T1" fmla="*/ 0 h 349"/>
                <a:gd name="T2" fmla="*/ 350 w 258"/>
                <a:gd name="T3" fmla="*/ 1025 h 349"/>
                <a:gd name="T4" fmla="*/ 350 w 258"/>
                <a:gd name="T5" fmla="*/ 2375 h 349"/>
                <a:gd name="T6" fmla="*/ 2375 w 258"/>
                <a:gd name="T7" fmla="*/ 7450 h 349"/>
                <a:gd name="T8" fmla="*/ 3050 w 258"/>
                <a:gd name="T9" fmla="*/ 8450 h 349"/>
                <a:gd name="T10" fmla="*/ 3900 w 258"/>
                <a:gd name="T11" fmla="*/ 8725 h 349"/>
                <a:gd name="T12" fmla="*/ 4750 w 258"/>
                <a:gd name="T13" fmla="*/ 8450 h 349"/>
                <a:gd name="T14" fmla="*/ 6100 w 258"/>
                <a:gd name="T15" fmla="*/ 6100 h 349"/>
                <a:gd name="T16" fmla="*/ 3725 w 258"/>
                <a:gd name="T17" fmla="*/ 1700 h 349"/>
                <a:gd name="T18" fmla="*/ 3050 w 258"/>
                <a:gd name="T19" fmla="*/ 350 h 349"/>
                <a:gd name="T20" fmla="*/ 2025 w 258"/>
                <a:gd name="T21" fmla="*/ 0 h 349"/>
                <a:gd name="T22" fmla="*/ 1350 w 258"/>
                <a:gd name="T23" fmla="*/ 0 h 3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8" h="349" extrusionOk="0">
                  <a:moveTo>
                    <a:pt x="54" y="0"/>
                  </a:moveTo>
                  <a:cubicBezTo>
                    <a:pt x="41" y="14"/>
                    <a:pt x="27" y="27"/>
                    <a:pt x="14" y="41"/>
                  </a:cubicBezTo>
                  <a:cubicBezTo>
                    <a:pt x="0" y="54"/>
                    <a:pt x="0" y="81"/>
                    <a:pt x="14" y="95"/>
                  </a:cubicBezTo>
                  <a:cubicBezTo>
                    <a:pt x="41" y="163"/>
                    <a:pt x="68" y="230"/>
                    <a:pt x="95" y="298"/>
                  </a:cubicBezTo>
                  <a:cubicBezTo>
                    <a:pt x="95" y="311"/>
                    <a:pt x="109" y="325"/>
                    <a:pt x="122" y="338"/>
                  </a:cubicBezTo>
                  <a:cubicBezTo>
                    <a:pt x="136" y="345"/>
                    <a:pt x="146" y="349"/>
                    <a:pt x="156" y="349"/>
                  </a:cubicBezTo>
                  <a:cubicBezTo>
                    <a:pt x="166" y="349"/>
                    <a:pt x="176" y="345"/>
                    <a:pt x="190" y="338"/>
                  </a:cubicBezTo>
                  <a:cubicBezTo>
                    <a:pt x="230" y="325"/>
                    <a:pt x="257" y="284"/>
                    <a:pt x="244" y="244"/>
                  </a:cubicBezTo>
                  <a:cubicBezTo>
                    <a:pt x="203" y="190"/>
                    <a:pt x="176" y="122"/>
                    <a:pt x="149" y="68"/>
                  </a:cubicBezTo>
                  <a:cubicBezTo>
                    <a:pt x="149" y="41"/>
                    <a:pt x="136" y="27"/>
                    <a:pt x="122" y="14"/>
                  </a:cubicBezTo>
                  <a:cubicBezTo>
                    <a:pt x="109" y="14"/>
                    <a:pt x="95" y="0"/>
                    <a:pt x="81" y="0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4" name="Google Shape;4117;p68"/>
            <p:cNvSpPr>
              <a:spLocks/>
            </p:cNvSpPr>
            <p:nvPr/>
          </p:nvSpPr>
          <p:spPr bwMode="auto">
            <a:xfrm>
              <a:off x="4905075" y="2983600"/>
              <a:ext cx="4100" cy="7800"/>
            </a:xfrm>
            <a:custGeom>
              <a:avLst/>
              <a:gdLst>
                <a:gd name="T0" fmla="*/ 1375 w 164"/>
                <a:gd name="T1" fmla="*/ 25 h 312"/>
                <a:gd name="T2" fmla="*/ 25 w 164"/>
                <a:gd name="T3" fmla="*/ 2050 h 312"/>
                <a:gd name="T4" fmla="*/ 1025 w 164"/>
                <a:gd name="T5" fmla="*/ 6450 h 312"/>
                <a:gd name="T6" fmla="*/ 2375 w 164"/>
                <a:gd name="T7" fmla="*/ 7800 h 312"/>
                <a:gd name="T8" fmla="*/ 3725 w 164"/>
                <a:gd name="T9" fmla="*/ 7125 h 312"/>
                <a:gd name="T10" fmla="*/ 4075 w 164"/>
                <a:gd name="T11" fmla="*/ 6100 h 312"/>
                <a:gd name="T12" fmla="*/ 3400 w 164"/>
                <a:gd name="T13" fmla="*/ 1375 h 312"/>
                <a:gd name="T14" fmla="*/ 1700 w 164"/>
                <a:gd name="T15" fmla="*/ 25 h 312"/>
                <a:gd name="T16" fmla="*/ 1375 w 164"/>
                <a:gd name="T17" fmla="*/ 25 h 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4" h="312" extrusionOk="0">
                  <a:moveTo>
                    <a:pt x="55" y="1"/>
                  </a:moveTo>
                  <a:cubicBezTo>
                    <a:pt x="14" y="14"/>
                    <a:pt x="1" y="55"/>
                    <a:pt x="1" y="82"/>
                  </a:cubicBezTo>
                  <a:cubicBezTo>
                    <a:pt x="14" y="136"/>
                    <a:pt x="28" y="204"/>
                    <a:pt x="41" y="258"/>
                  </a:cubicBezTo>
                  <a:cubicBezTo>
                    <a:pt x="41" y="285"/>
                    <a:pt x="68" y="312"/>
                    <a:pt x="95" y="312"/>
                  </a:cubicBezTo>
                  <a:cubicBezTo>
                    <a:pt x="122" y="312"/>
                    <a:pt x="136" y="298"/>
                    <a:pt x="149" y="285"/>
                  </a:cubicBezTo>
                  <a:cubicBezTo>
                    <a:pt x="149" y="285"/>
                    <a:pt x="163" y="258"/>
                    <a:pt x="163" y="244"/>
                  </a:cubicBezTo>
                  <a:cubicBezTo>
                    <a:pt x="149" y="177"/>
                    <a:pt x="149" y="109"/>
                    <a:pt x="136" y="55"/>
                  </a:cubicBezTo>
                  <a:cubicBezTo>
                    <a:pt x="122" y="28"/>
                    <a:pt x="95" y="1"/>
                    <a:pt x="68" y="1"/>
                  </a:cubicBezTo>
                  <a:lnTo>
                    <a:pt x="55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5" name="Google Shape;4118;p68"/>
            <p:cNvSpPr>
              <a:spLocks/>
            </p:cNvSpPr>
            <p:nvPr/>
          </p:nvSpPr>
          <p:spPr bwMode="auto">
            <a:xfrm>
              <a:off x="4901025" y="3006600"/>
              <a:ext cx="5425" cy="10525"/>
            </a:xfrm>
            <a:custGeom>
              <a:avLst/>
              <a:gdLst>
                <a:gd name="T0" fmla="*/ 1700 w 217"/>
                <a:gd name="T1" fmla="*/ 25 h 421"/>
                <a:gd name="T2" fmla="*/ 350 w 217"/>
                <a:gd name="T3" fmla="*/ 1025 h 421"/>
                <a:gd name="T4" fmla="*/ 0 w 217"/>
                <a:gd name="T5" fmla="*/ 3075 h 421"/>
                <a:gd name="T6" fmla="*/ 0 w 217"/>
                <a:gd name="T7" fmla="*/ 3400 h 421"/>
                <a:gd name="T8" fmla="*/ 675 w 217"/>
                <a:gd name="T9" fmla="*/ 8125 h 421"/>
                <a:gd name="T10" fmla="*/ 1350 w 217"/>
                <a:gd name="T11" fmla="*/ 9825 h 421"/>
                <a:gd name="T12" fmla="*/ 3050 w 217"/>
                <a:gd name="T13" fmla="*/ 10500 h 421"/>
                <a:gd name="T14" fmla="*/ 5425 w 217"/>
                <a:gd name="T15" fmla="*/ 8125 h 421"/>
                <a:gd name="T16" fmla="*/ 4750 w 217"/>
                <a:gd name="T17" fmla="*/ 1700 h 421"/>
                <a:gd name="T18" fmla="*/ 3725 w 217"/>
                <a:gd name="T19" fmla="*/ 350 h 421"/>
                <a:gd name="T20" fmla="*/ 2375 w 217"/>
                <a:gd name="T21" fmla="*/ 25 h 421"/>
                <a:gd name="T22" fmla="*/ 1700 w 217"/>
                <a:gd name="T23" fmla="*/ 25 h 4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7" h="421" extrusionOk="0">
                  <a:moveTo>
                    <a:pt x="68" y="1"/>
                  </a:moveTo>
                  <a:cubicBezTo>
                    <a:pt x="41" y="1"/>
                    <a:pt x="27" y="28"/>
                    <a:pt x="14" y="41"/>
                  </a:cubicBezTo>
                  <a:cubicBezTo>
                    <a:pt x="0" y="68"/>
                    <a:pt x="0" y="95"/>
                    <a:pt x="0" y="123"/>
                  </a:cubicBezTo>
                  <a:lnTo>
                    <a:pt x="0" y="136"/>
                  </a:lnTo>
                  <a:cubicBezTo>
                    <a:pt x="14" y="190"/>
                    <a:pt x="14" y="258"/>
                    <a:pt x="27" y="325"/>
                  </a:cubicBezTo>
                  <a:cubicBezTo>
                    <a:pt x="27" y="353"/>
                    <a:pt x="41" y="366"/>
                    <a:pt x="54" y="393"/>
                  </a:cubicBezTo>
                  <a:cubicBezTo>
                    <a:pt x="68" y="407"/>
                    <a:pt x="95" y="420"/>
                    <a:pt x="122" y="420"/>
                  </a:cubicBezTo>
                  <a:cubicBezTo>
                    <a:pt x="176" y="420"/>
                    <a:pt x="217" y="380"/>
                    <a:pt x="217" y="325"/>
                  </a:cubicBezTo>
                  <a:cubicBezTo>
                    <a:pt x="217" y="244"/>
                    <a:pt x="203" y="150"/>
                    <a:pt x="190" y="68"/>
                  </a:cubicBezTo>
                  <a:cubicBezTo>
                    <a:pt x="176" y="41"/>
                    <a:pt x="163" y="28"/>
                    <a:pt x="149" y="14"/>
                  </a:cubicBezTo>
                  <a:cubicBezTo>
                    <a:pt x="136" y="1"/>
                    <a:pt x="109" y="1"/>
                    <a:pt x="95" y="1"/>
                  </a:cubicBezTo>
                  <a:lnTo>
                    <a:pt x="68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6" name="Google Shape;4119;p68"/>
            <p:cNvSpPr>
              <a:spLocks/>
            </p:cNvSpPr>
            <p:nvPr/>
          </p:nvSpPr>
          <p:spPr bwMode="auto">
            <a:xfrm>
              <a:off x="4968000" y="3047550"/>
              <a:ext cx="4750" cy="9550"/>
            </a:xfrm>
            <a:custGeom>
              <a:avLst/>
              <a:gdLst>
                <a:gd name="T0" fmla="*/ 1375 w 190"/>
                <a:gd name="T1" fmla="*/ 0 h 382"/>
                <a:gd name="T2" fmla="*/ 350 w 190"/>
                <a:gd name="T3" fmla="*/ 675 h 382"/>
                <a:gd name="T4" fmla="*/ 0 w 190"/>
                <a:gd name="T5" fmla="*/ 2375 h 382"/>
                <a:gd name="T6" fmla="*/ 350 w 190"/>
                <a:gd name="T7" fmla="*/ 4725 h 382"/>
                <a:gd name="T8" fmla="*/ 1025 w 190"/>
                <a:gd name="T9" fmla="*/ 7450 h 382"/>
                <a:gd name="T10" fmla="*/ 1375 w 190"/>
                <a:gd name="T11" fmla="*/ 9125 h 382"/>
                <a:gd name="T12" fmla="*/ 2575 w 190"/>
                <a:gd name="T13" fmla="*/ 9550 h 382"/>
                <a:gd name="T14" fmla="*/ 4750 w 190"/>
                <a:gd name="T15" fmla="*/ 7450 h 382"/>
                <a:gd name="T16" fmla="*/ 4075 w 190"/>
                <a:gd name="T17" fmla="*/ 1350 h 382"/>
                <a:gd name="T18" fmla="*/ 3050 w 190"/>
                <a:gd name="T19" fmla="*/ 350 h 382"/>
                <a:gd name="T20" fmla="*/ 2050 w 190"/>
                <a:gd name="T21" fmla="*/ 0 h 382"/>
                <a:gd name="T22" fmla="*/ 1375 w 190"/>
                <a:gd name="T23" fmla="*/ 0 h 3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0" h="382" extrusionOk="0">
                  <a:moveTo>
                    <a:pt x="55" y="0"/>
                  </a:moveTo>
                  <a:cubicBezTo>
                    <a:pt x="41" y="0"/>
                    <a:pt x="28" y="14"/>
                    <a:pt x="14" y="27"/>
                  </a:cubicBezTo>
                  <a:cubicBezTo>
                    <a:pt x="0" y="54"/>
                    <a:pt x="0" y="68"/>
                    <a:pt x="0" y="95"/>
                  </a:cubicBezTo>
                  <a:lnTo>
                    <a:pt x="14" y="189"/>
                  </a:lnTo>
                  <a:lnTo>
                    <a:pt x="41" y="298"/>
                  </a:lnTo>
                  <a:cubicBezTo>
                    <a:pt x="41" y="325"/>
                    <a:pt x="41" y="338"/>
                    <a:pt x="55" y="365"/>
                  </a:cubicBezTo>
                  <a:cubicBezTo>
                    <a:pt x="69" y="377"/>
                    <a:pt x="86" y="382"/>
                    <a:pt x="103" y="382"/>
                  </a:cubicBezTo>
                  <a:cubicBezTo>
                    <a:pt x="147" y="382"/>
                    <a:pt x="190" y="347"/>
                    <a:pt x="190" y="298"/>
                  </a:cubicBezTo>
                  <a:cubicBezTo>
                    <a:pt x="176" y="217"/>
                    <a:pt x="176" y="135"/>
                    <a:pt x="163" y="54"/>
                  </a:cubicBezTo>
                  <a:cubicBezTo>
                    <a:pt x="149" y="27"/>
                    <a:pt x="136" y="14"/>
                    <a:pt x="122" y="14"/>
                  </a:cubicBezTo>
                  <a:cubicBezTo>
                    <a:pt x="109" y="0"/>
                    <a:pt x="95" y="0"/>
                    <a:pt x="8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7" name="Google Shape;4120;p68"/>
            <p:cNvSpPr>
              <a:spLocks/>
            </p:cNvSpPr>
            <p:nvPr/>
          </p:nvSpPr>
          <p:spPr bwMode="auto">
            <a:xfrm>
              <a:off x="4979850" y="3050575"/>
              <a:ext cx="6450" cy="8750"/>
            </a:xfrm>
            <a:custGeom>
              <a:avLst/>
              <a:gdLst>
                <a:gd name="T0" fmla="*/ 2025 w 258"/>
                <a:gd name="T1" fmla="*/ 25 h 350"/>
                <a:gd name="T2" fmla="*/ 1025 w 258"/>
                <a:gd name="T3" fmla="*/ 350 h 350"/>
                <a:gd name="T4" fmla="*/ 350 w 258"/>
                <a:gd name="T5" fmla="*/ 1700 h 350"/>
                <a:gd name="T6" fmla="*/ 350 w 258"/>
                <a:gd name="T7" fmla="*/ 3075 h 350"/>
                <a:gd name="T8" fmla="*/ 1350 w 258"/>
                <a:gd name="T9" fmla="*/ 5100 h 350"/>
                <a:gd name="T10" fmla="*/ 2025 w 258"/>
                <a:gd name="T11" fmla="*/ 7125 h 350"/>
                <a:gd name="T12" fmla="*/ 3050 w 258"/>
                <a:gd name="T13" fmla="*/ 8475 h 350"/>
                <a:gd name="T14" fmla="*/ 3775 w 258"/>
                <a:gd name="T15" fmla="*/ 8725 h 350"/>
                <a:gd name="T16" fmla="*/ 4725 w 258"/>
                <a:gd name="T17" fmla="*/ 8475 h 350"/>
                <a:gd name="T18" fmla="*/ 6100 w 258"/>
                <a:gd name="T19" fmla="*/ 6100 h 350"/>
                <a:gd name="T20" fmla="*/ 4050 w 258"/>
                <a:gd name="T21" fmla="*/ 1025 h 350"/>
                <a:gd name="T22" fmla="*/ 2700 w 258"/>
                <a:gd name="T23" fmla="*/ 25 h 350"/>
                <a:gd name="T24" fmla="*/ 2025 w 258"/>
                <a:gd name="T25" fmla="*/ 25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8" h="350" extrusionOk="0">
                  <a:moveTo>
                    <a:pt x="81" y="1"/>
                  </a:moveTo>
                  <a:cubicBezTo>
                    <a:pt x="68" y="1"/>
                    <a:pt x="54" y="14"/>
                    <a:pt x="41" y="14"/>
                  </a:cubicBezTo>
                  <a:cubicBezTo>
                    <a:pt x="27" y="28"/>
                    <a:pt x="14" y="41"/>
                    <a:pt x="14" y="68"/>
                  </a:cubicBezTo>
                  <a:cubicBezTo>
                    <a:pt x="0" y="82"/>
                    <a:pt x="0" y="109"/>
                    <a:pt x="14" y="123"/>
                  </a:cubicBezTo>
                  <a:lnTo>
                    <a:pt x="54" y="204"/>
                  </a:lnTo>
                  <a:cubicBezTo>
                    <a:pt x="68" y="231"/>
                    <a:pt x="68" y="258"/>
                    <a:pt x="81" y="285"/>
                  </a:cubicBezTo>
                  <a:cubicBezTo>
                    <a:pt x="95" y="312"/>
                    <a:pt x="108" y="326"/>
                    <a:pt x="122" y="339"/>
                  </a:cubicBezTo>
                  <a:cubicBezTo>
                    <a:pt x="129" y="346"/>
                    <a:pt x="139" y="349"/>
                    <a:pt x="151" y="349"/>
                  </a:cubicBezTo>
                  <a:cubicBezTo>
                    <a:pt x="162" y="349"/>
                    <a:pt x="176" y="346"/>
                    <a:pt x="189" y="339"/>
                  </a:cubicBezTo>
                  <a:cubicBezTo>
                    <a:pt x="230" y="326"/>
                    <a:pt x="257" y="285"/>
                    <a:pt x="244" y="244"/>
                  </a:cubicBezTo>
                  <a:cubicBezTo>
                    <a:pt x="217" y="177"/>
                    <a:pt x="189" y="109"/>
                    <a:pt x="162" y="41"/>
                  </a:cubicBezTo>
                  <a:cubicBezTo>
                    <a:pt x="149" y="28"/>
                    <a:pt x="122" y="14"/>
                    <a:pt x="108" y="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8" name="Google Shape;4121;p68"/>
            <p:cNvSpPr>
              <a:spLocks/>
            </p:cNvSpPr>
            <p:nvPr/>
          </p:nvSpPr>
          <p:spPr bwMode="auto">
            <a:xfrm>
              <a:off x="4989650" y="3071375"/>
              <a:ext cx="2725" cy="8325"/>
            </a:xfrm>
            <a:custGeom>
              <a:avLst/>
              <a:gdLst>
                <a:gd name="T0" fmla="*/ 1375 w 109"/>
                <a:gd name="T1" fmla="*/ 25 h 333"/>
                <a:gd name="T2" fmla="*/ 0 w 109"/>
                <a:gd name="T3" fmla="*/ 1550 h 333"/>
                <a:gd name="T4" fmla="*/ 350 w 109"/>
                <a:gd name="T5" fmla="*/ 6950 h 333"/>
                <a:gd name="T6" fmla="*/ 1375 w 109"/>
                <a:gd name="T7" fmla="*/ 8300 h 333"/>
                <a:gd name="T8" fmla="*/ 2725 w 109"/>
                <a:gd name="T9" fmla="*/ 6950 h 333"/>
                <a:gd name="T10" fmla="*/ 2725 w 109"/>
                <a:gd name="T11" fmla="*/ 1550 h 333"/>
                <a:gd name="T12" fmla="*/ 1375 w 109"/>
                <a:gd name="T13" fmla="*/ 25 h 3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" h="333" extrusionOk="0">
                  <a:moveTo>
                    <a:pt x="55" y="1"/>
                  </a:moveTo>
                  <a:cubicBezTo>
                    <a:pt x="27" y="1"/>
                    <a:pt x="0" y="21"/>
                    <a:pt x="0" y="62"/>
                  </a:cubicBezTo>
                  <a:cubicBezTo>
                    <a:pt x="0" y="129"/>
                    <a:pt x="0" y="197"/>
                    <a:pt x="14" y="278"/>
                  </a:cubicBezTo>
                  <a:cubicBezTo>
                    <a:pt x="14" y="305"/>
                    <a:pt x="27" y="332"/>
                    <a:pt x="55" y="332"/>
                  </a:cubicBezTo>
                  <a:cubicBezTo>
                    <a:pt x="95" y="332"/>
                    <a:pt x="109" y="305"/>
                    <a:pt x="109" y="278"/>
                  </a:cubicBezTo>
                  <a:cubicBezTo>
                    <a:pt x="109" y="197"/>
                    <a:pt x="109" y="129"/>
                    <a:pt x="109" y="62"/>
                  </a:cubicBezTo>
                  <a:cubicBezTo>
                    <a:pt x="109" y="21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69" name="Google Shape;4122;p68"/>
            <p:cNvSpPr>
              <a:spLocks/>
            </p:cNvSpPr>
            <p:nvPr/>
          </p:nvSpPr>
          <p:spPr bwMode="auto">
            <a:xfrm>
              <a:off x="4976125" y="3079000"/>
              <a:ext cx="5100" cy="7225"/>
            </a:xfrm>
            <a:custGeom>
              <a:avLst/>
              <a:gdLst>
                <a:gd name="T0" fmla="*/ 1350 w 204"/>
                <a:gd name="T1" fmla="*/ 0 h 289"/>
                <a:gd name="T2" fmla="*/ 350 w 204"/>
                <a:gd name="T3" fmla="*/ 2375 h 289"/>
                <a:gd name="T4" fmla="*/ 1025 w 204"/>
                <a:gd name="T5" fmla="*/ 5750 h 289"/>
                <a:gd name="T6" fmla="*/ 2850 w 204"/>
                <a:gd name="T7" fmla="*/ 7200 h 289"/>
                <a:gd name="T8" fmla="*/ 3375 w 204"/>
                <a:gd name="T9" fmla="*/ 7125 h 289"/>
                <a:gd name="T10" fmla="*/ 4750 w 204"/>
                <a:gd name="T11" fmla="*/ 4750 h 289"/>
                <a:gd name="T12" fmla="*/ 3725 w 204"/>
                <a:gd name="T13" fmla="*/ 1375 h 289"/>
                <a:gd name="T14" fmla="*/ 2025 w 204"/>
                <a:gd name="T15" fmla="*/ 0 h 289"/>
                <a:gd name="T16" fmla="*/ 1350 w 204"/>
                <a:gd name="T17" fmla="*/ 0 h 2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4" h="289" extrusionOk="0">
                  <a:moveTo>
                    <a:pt x="54" y="0"/>
                  </a:moveTo>
                  <a:cubicBezTo>
                    <a:pt x="14" y="14"/>
                    <a:pt x="0" y="55"/>
                    <a:pt x="14" y="95"/>
                  </a:cubicBezTo>
                  <a:lnTo>
                    <a:pt x="41" y="230"/>
                  </a:lnTo>
                  <a:cubicBezTo>
                    <a:pt x="52" y="264"/>
                    <a:pt x="81" y="288"/>
                    <a:pt x="114" y="288"/>
                  </a:cubicBezTo>
                  <a:cubicBezTo>
                    <a:pt x="121" y="288"/>
                    <a:pt x="128" y="287"/>
                    <a:pt x="135" y="285"/>
                  </a:cubicBezTo>
                  <a:cubicBezTo>
                    <a:pt x="176" y="271"/>
                    <a:pt x="203" y="230"/>
                    <a:pt x="190" y="190"/>
                  </a:cubicBezTo>
                  <a:cubicBezTo>
                    <a:pt x="176" y="149"/>
                    <a:pt x="163" y="109"/>
                    <a:pt x="149" y="55"/>
                  </a:cubicBezTo>
                  <a:cubicBezTo>
                    <a:pt x="149" y="27"/>
                    <a:pt x="108" y="0"/>
                    <a:pt x="81" y="0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0" name="Google Shape;4123;p68"/>
            <p:cNvSpPr>
              <a:spLocks/>
            </p:cNvSpPr>
            <p:nvPr/>
          </p:nvSpPr>
          <p:spPr bwMode="auto">
            <a:xfrm>
              <a:off x="4987950" y="3096850"/>
              <a:ext cx="4425" cy="9900"/>
            </a:xfrm>
            <a:custGeom>
              <a:avLst/>
              <a:gdLst>
                <a:gd name="T0" fmla="*/ 2800 w 177"/>
                <a:gd name="T1" fmla="*/ 25 h 396"/>
                <a:gd name="T2" fmla="*/ 2375 w 177"/>
                <a:gd name="T3" fmla="*/ 100 h 396"/>
                <a:gd name="T4" fmla="*/ 350 w 177"/>
                <a:gd name="T5" fmla="*/ 1775 h 396"/>
                <a:gd name="T6" fmla="*/ 25 w 177"/>
                <a:gd name="T7" fmla="*/ 7875 h 396"/>
                <a:gd name="T8" fmla="*/ 2050 w 177"/>
                <a:gd name="T9" fmla="*/ 9900 h 396"/>
                <a:gd name="T10" fmla="*/ 3400 w 177"/>
                <a:gd name="T11" fmla="*/ 9550 h 396"/>
                <a:gd name="T12" fmla="*/ 4075 w 177"/>
                <a:gd name="T13" fmla="*/ 7875 h 396"/>
                <a:gd name="T14" fmla="*/ 4425 w 177"/>
                <a:gd name="T15" fmla="*/ 1775 h 396"/>
                <a:gd name="T16" fmla="*/ 2800 w 177"/>
                <a:gd name="T17" fmla="*/ 25 h 3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7" h="396" extrusionOk="0">
                  <a:moveTo>
                    <a:pt x="112" y="1"/>
                  </a:moveTo>
                  <a:cubicBezTo>
                    <a:pt x="106" y="1"/>
                    <a:pt x="101" y="2"/>
                    <a:pt x="95" y="4"/>
                  </a:cubicBezTo>
                  <a:cubicBezTo>
                    <a:pt x="55" y="4"/>
                    <a:pt x="14" y="31"/>
                    <a:pt x="14" y="71"/>
                  </a:cubicBezTo>
                  <a:cubicBezTo>
                    <a:pt x="14" y="152"/>
                    <a:pt x="14" y="234"/>
                    <a:pt x="1" y="315"/>
                  </a:cubicBezTo>
                  <a:cubicBezTo>
                    <a:pt x="1" y="369"/>
                    <a:pt x="41" y="396"/>
                    <a:pt x="82" y="396"/>
                  </a:cubicBezTo>
                  <a:cubicBezTo>
                    <a:pt x="109" y="396"/>
                    <a:pt x="123" y="396"/>
                    <a:pt x="136" y="382"/>
                  </a:cubicBezTo>
                  <a:cubicBezTo>
                    <a:pt x="150" y="355"/>
                    <a:pt x="163" y="342"/>
                    <a:pt x="163" y="315"/>
                  </a:cubicBezTo>
                  <a:cubicBezTo>
                    <a:pt x="163" y="234"/>
                    <a:pt x="177" y="152"/>
                    <a:pt x="177" y="71"/>
                  </a:cubicBezTo>
                  <a:cubicBezTo>
                    <a:pt x="177" y="36"/>
                    <a:pt x="146" y="1"/>
                    <a:pt x="11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1" name="Google Shape;4124;p68"/>
            <p:cNvSpPr>
              <a:spLocks/>
            </p:cNvSpPr>
            <p:nvPr/>
          </p:nvSpPr>
          <p:spPr bwMode="auto">
            <a:xfrm>
              <a:off x="4717675" y="2904450"/>
              <a:ext cx="8725" cy="9875"/>
            </a:xfrm>
            <a:custGeom>
              <a:avLst/>
              <a:gdLst>
                <a:gd name="T0" fmla="*/ 2050 w 349"/>
                <a:gd name="T1" fmla="*/ 0 h 395"/>
                <a:gd name="T2" fmla="*/ 1025 w 349"/>
                <a:gd name="T3" fmla="*/ 350 h 395"/>
                <a:gd name="T4" fmla="*/ 350 w 349"/>
                <a:gd name="T5" fmla="*/ 1350 h 395"/>
                <a:gd name="T6" fmla="*/ 350 w 349"/>
                <a:gd name="T7" fmla="*/ 2725 h 395"/>
                <a:gd name="T8" fmla="*/ 4400 w 349"/>
                <a:gd name="T9" fmla="*/ 8800 h 395"/>
                <a:gd name="T10" fmla="*/ 6125 w 349"/>
                <a:gd name="T11" fmla="*/ 9875 h 395"/>
                <a:gd name="T12" fmla="*/ 7800 w 349"/>
                <a:gd name="T13" fmla="*/ 7125 h 395"/>
                <a:gd name="T14" fmla="*/ 3725 w 349"/>
                <a:gd name="T15" fmla="*/ 675 h 395"/>
                <a:gd name="T16" fmla="*/ 2375 w 349"/>
                <a:gd name="T17" fmla="*/ 0 h 395"/>
                <a:gd name="T18" fmla="*/ 2050 w 349"/>
                <a:gd name="T19" fmla="*/ 0 h 39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" h="395" extrusionOk="0">
                  <a:moveTo>
                    <a:pt x="82" y="0"/>
                  </a:moveTo>
                  <a:cubicBezTo>
                    <a:pt x="68" y="0"/>
                    <a:pt x="55" y="0"/>
                    <a:pt x="41" y="14"/>
                  </a:cubicBezTo>
                  <a:cubicBezTo>
                    <a:pt x="27" y="14"/>
                    <a:pt x="14" y="27"/>
                    <a:pt x="14" y="54"/>
                  </a:cubicBezTo>
                  <a:cubicBezTo>
                    <a:pt x="0" y="68"/>
                    <a:pt x="0" y="82"/>
                    <a:pt x="14" y="109"/>
                  </a:cubicBezTo>
                  <a:cubicBezTo>
                    <a:pt x="82" y="190"/>
                    <a:pt x="136" y="271"/>
                    <a:pt x="176" y="352"/>
                  </a:cubicBezTo>
                  <a:cubicBezTo>
                    <a:pt x="194" y="383"/>
                    <a:pt x="219" y="395"/>
                    <a:pt x="245" y="395"/>
                  </a:cubicBezTo>
                  <a:cubicBezTo>
                    <a:pt x="298" y="395"/>
                    <a:pt x="348" y="340"/>
                    <a:pt x="312" y="285"/>
                  </a:cubicBezTo>
                  <a:cubicBezTo>
                    <a:pt x="258" y="190"/>
                    <a:pt x="203" y="109"/>
                    <a:pt x="149" y="27"/>
                  </a:cubicBezTo>
                  <a:cubicBezTo>
                    <a:pt x="136" y="14"/>
                    <a:pt x="122" y="0"/>
                    <a:pt x="95" y="0"/>
                  </a:cubicBezTo>
                  <a:lnTo>
                    <a:pt x="8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2" name="Google Shape;4125;p68"/>
            <p:cNvSpPr>
              <a:spLocks/>
            </p:cNvSpPr>
            <p:nvPr/>
          </p:nvSpPr>
          <p:spPr bwMode="auto">
            <a:xfrm>
              <a:off x="4733225" y="2909050"/>
              <a:ext cx="9175" cy="10100"/>
            </a:xfrm>
            <a:custGeom>
              <a:avLst/>
              <a:gdLst>
                <a:gd name="T0" fmla="*/ 2750 w 367"/>
                <a:gd name="T1" fmla="*/ 0 h 404"/>
                <a:gd name="T2" fmla="*/ 2400 w 367"/>
                <a:gd name="T3" fmla="*/ 150 h 404"/>
                <a:gd name="T4" fmla="*/ 700 w 367"/>
                <a:gd name="T5" fmla="*/ 475 h 404"/>
                <a:gd name="T6" fmla="*/ 350 w 367"/>
                <a:gd name="T7" fmla="*/ 2175 h 404"/>
                <a:gd name="T8" fmla="*/ 700 w 367"/>
                <a:gd name="T9" fmla="*/ 3525 h 404"/>
                <a:gd name="T10" fmla="*/ 2400 w 367"/>
                <a:gd name="T11" fmla="*/ 5550 h 404"/>
                <a:gd name="T12" fmla="*/ 5100 w 367"/>
                <a:gd name="T13" fmla="*/ 9275 h 404"/>
                <a:gd name="T14" fmla="*/ 6950 w 367"/>
                <a:gd name="T15" fmla="*/ 10075 h 404"/>
                <a:gd name="T16" fmla="*/ 7800 w 367"/>
                <a:gd name="T17" fmla="*/ 9950 h 404"/>
                <a:gd name="T18" fmla="*/ 8475 w 367"/>
                <a:gd name="T19" fmla="*/ 6900 h 404"/>
                <a:gd name="T20" fmla="*/ 3750 w 367"/>
                <a:gd name="T21" fmla="*/ 475 h 404"/>
                <a:gd name="T22" fmla="*/ 2750 w 367"/>
                <a:gd name="T23" fmla="*/ 0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67" h="404" extrusionOk="0">
                  <a:moveTo>
                    <a:pt x="110" y="0"/>
                  </a:moveTo>
                  <a:cubicBezTo>
                    <a:pt x="105" y="0"/>
                    <a:pt x="100" y="2"/>
                    <a:pt x="96" y="6"/>
                  </a:cubicBezTo>
                  <a:cubicBezTo>
                    <a:pt x="69" y="6"/>
                    <a:pt x="55" y="6"/>
                    <a:pt x="28" y="19"/>
                  </a:cubicBezTo>
                  <a:cubicBezTo>
                    <a:pt x="14" y="33"/>
                    <a:pt x="1" y="60"/>
                    <a:pt x="14" y="87"/>
                  </a:cubicBezTo>
                  <a:cubicBezTo>
                    <a:pt x="14" y="101"/>
                    <a:pt x="14" y="128"/>
                    <a:pt x="28" y="141"/>
                  </a:cubicBezTo>
                  <a:lnTo>
                    <a:pt x="96" y="222"/>
                  </a:lnTo>
                  <a:cubicBezTo>
                    <a:pt x="136" y="276"/>
                    <a:pt x="163" y="317"/>
                    <a:pt x="204" y="371"/>
                  </a:cubicBezTo>
                  <a:cubicBezTo>
                    <a:pt x="214" y="391"/>
                    <a:pt x="245" y="403"/>
                    <a:pt x="278" y="403"/>
                  </a:cubicBezTo>
                  <a:cubicBezTo>
                    <a:pt x="289" y="403"/>
                    <a:pt x="301" y="402"/>
                    <a:pt x="312" y="398"/>
                  </a:cubicBezTo>
                  <a:cubicBezTo>
                    <a:pt x="353" y="371"/>
                    <a:pt x="366" y="317"/>
                    <a:pt x="339" y="276"/>
                  </a:cubicBezTo>
                  <a:cubicBezTo>
                    <a:pt x="285" y="195"/>
                    <a:pt x="217" y="101"/>
                    <a:pt x="150" y="19"/>
                  </a:cubicBezTo>
                  <a:cubicBezTo>
                    <a:pt x="140" y="10"/>
                    <a:pt x="124" y="0"/>
                    <a:pt x="11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3" name="Google Shape;4126;p68"/>
            <p:cNvSpPr>
              <a:spLocks/>
            </p:cNvSpPr>
            <p:nvPr/>
          </p:nvSpPr>
          <p:spPr bwMode="auto">
            <a:xfrm>
              <a:off x="4750150" y="2925425"/>
              <a:ext cx="8475" cy="11325"/>
            </a:xfrm>
            <a:custGeom>
              <a:avLst/>
              <a:gdLst>
                <a:gd name="T0" fmla="*/ 3050 w 339"/>
                <a:gd name="T1" fmla="*/ 0 h 453"/>
                <a:gd name="T2" fmla="*/ 1700 w 339"/>
                <a:gd name="T3" fmla="*/ 350 h 453"/>
                <a:gd name="T4" fmla="*/ 675 w 339"/>
                <a:gd name="T5" fmla="*/ 4075 h 453"/>
                <a:gd name="T6" fmla="*/ 2725 w 339"/>
                <a:gd name="T7" fmla="*/ 7775 h 453"/>
                <a:gd name="T8" fmla="*/ 3400 w 339"/>
                <a:gd name="T9" fmla="*/ 9475 h 453"/>
                <a:gd name="T10" fmla="*/ 4400 w 339"/>
                <a:gd name="T11" fmla="*/ 11175 h 453"/>
                <a:gd name="T12" fmla="*/ 5750 w 339"/>
                <a:gd name="T13" fmla="*/ 11325 h 453"/>
                <a:gd name="T14" fmla="*/ 6425 w 339"/>
                <a:gd name="T15" fmla="*/ 11175 h 453"/>
                <a:gd name="T16" fmla="*/ 8125 w 339"/>
                <a:gd name="T17" fmla="*/ 8125 h 453"/>
                <a:gd name="T18" fmla="*/ 5425 w 339"/>
                <a:gd name="T19" fmla="*/ 1350 h 453"/>
                <a:gd name="T20" fmla="*/ 3050 w 339"/>
                <a:gd name="T21" fmla="*/ 0 h 45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9" h="453" extrusionOk="0">
                  <a:moveTo>
                    <a:pt x="122" y="0"/>
                  </a:moveTo>
                  <a:cubicBezTo>
                    <a:pt x="109" y="0"/>
                    <a:pt x="82" y="0"/>
                    <a:pt x="68" y="14"/>
                  </a:cubicBezTo>
                  <a:cubicBezTo>
                    <a:pt x="14" y="41"/>
                    <a:pt x="0" y="109"/>
                    <a:pt x="27" y="163"/>
                  </a:cubicBezTo>
                  <a:cubicBezTo>
                    <a:pt x="55" y="217"/>
                    <a:pt x="82" y="257"/>
                    <a:pt x="109" y="311"/>
                  </a:cubicBezTo>
                  <a:cubicBezTo>
                    <a:pt x="109" y="339"/>
                    <a:pt x="122" y="366"/>
                    <a:pt x="136" y="379"/>
                  </a:cubicBezTo>
                  <a:cubicBezTo>
                    <a:pt x="136" y="406"/>
                    <a:pt x="149" y="433"/>
                    <a:pt x="176" y="447"/>
                  </a:cubicBezTo>
                  <a:cubicBezTo>
                    <a:pt x="194" y="447"/>
                    <a:pt x="212" y="453"/>
                    <a:pt x="230" y="453"/>
                  </a:cubicBezTo>
                  <a:cubicBezTo>
                    <a:pt x="239" y="453"/>
                    <a:pt x="248" y="451"/>
                    <a:pt x="257" y="447"/>
                  </a:cubicBezTo>
                  <a:cubicBezTo>
                    <a:pt x="312" y="433"/>
                    <a:pt x="339" y="379"/>
                    <a:pt x="325" y="325"/>
                  </a:cubicBezTo>
                  <a:cubicBezTo>
                    <a:pt x="298" y="230"/>
                    <a:pt x="257" y="136"/>
                    <a:pt x="217" y="54"/>
                  </a:cubicBezTo>
                  <a:cubicBezTo>
                    <a:pt x="190" y="14"/>
                    <a:pt x="163" y="0"/>
                    <a:pt x="12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4" name="Google Shape;4127;p68"/>
            <p:cNvSpPr>
              <a:spLocks/>
            </p:cNvSpPr>
            <p:nvPr/>
          </p:nvSpPr>
          <p:spPr bwMode="auto">
            <a:xfrm>
              <a:off x="4735950" y="2931175"/>
              <a:ext cx="7125" cy="7000"/>
            </a:xfrm>
            <a:custGeom>
              <a:avLst/>
              <a:gdLst>
                <a:gd name="T0" fmla="*/ 2375 w 285"/>
                <a:gd name="T1" fmla="*/ 0 h 280"/>
                <a:gd name="T2" fmla="*/ 675 w 285"/>
                <a:gd name="T3" fmla="*/ 675 h 280"/>
                <a:gd name="T4" fmla="*/ 0 w 285"/>
                <a:gd name="T5" fmla="*/ 2025 h 280"/>
                <a:gd name="T6" fmla="*/ 675 w 285"/>
                <a:gd name="T7" fmla="*/ 3400 h 280"/>
                <a:gd name="T8" fmla="*/ 3375 w 285"/>
                <a:gd name="T9" fmla="*/ 6425 h 280"/>
                <a:gd name="T10" fmla="*/ 4650 w 285"/>
                <a:gd name="T11" fmla="*/ 7000 h 280"/>
                <a:gd name="T12" fmla="*/ 5750 w 285"/>
                <a:gd name="T13" fmla="*/ 6775 h 280"/>
                <a:gd name="T14" fmla="*/ 6425 w 285"/>
                <a:gd name="T15" fmla="*/ 4075 h 280"/>
                <a:gd name="T16" fmla="*/ 3725 w 285"/>
                <a:gd name="T17" fmla="*/ 675 h 280"/>
                <a:gd name="T18" fmla="*/ 2375 w 285"/>
                <a:gd name="T19" fmla="*/ 0 h 2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5" h="280" extrusionOk="0">
                  <a:moveTo>
                    <a:pt x="95" y="0"/>
                  </a:moveTo>
                  <a:cubicBezTo>
                    <a:pt x="68" y="0"/>
                    <a:pt x="41" y="0"/>
                    <a:pt x="27" y="27"/>
                  </a:cubicBezTo>
                  <a:cubicBezTo>
                    <a:pt x="14" y="41"/>
                    <a:pt x="0" y="54"/>
                    <a:pt x="0" y="81"/>
                  </a:cubicBezTo>
                  <a:cubicBezTo>
                    <a:pt x="0" y="95"/>
                    <a:pt x="14" y="122"/>
                    <a:pt x="27" y="136"/>
                  </a:cubicBezTo>
                  <a:lnTo>
                    <a:pt x="135" y="257"/>
                  </a:lnTo>
                  <a:cubicBezTo>
                    <a:pt x="151" y="273"/>
                    <a:pt x="167" y="280"/>
                    <a:pt x="186" y="280"/>
                  </a:cubicBezTo>
                  <a:cubicBezTo>
                    <a:pt x="199" y="280"/>
                    <a:pt x="213" y="277"/>
                    <a:pt x="230" y="271"/>
                  </a:cubicBezTo>
                  <a:cubicBezTo>
                    <a:pt x="271" y="244"/>
                    <a:pt x="284" y="203"/>
                    <a:pt x="257" y="163"/>
                  </a:cubicBezTo>
                  <a:cubicBezTo>
                    <a:pt x="217" y="122"/>
                    <a:pt x="190" y="68"/>
                    <a:pt x="149" y="27"/>
                  </a:cubicBezTo>
                  <a:cubicBezTo>
                    <a:pt x="135" y="14"/>
                    <a:pt x="108" y="0"/>
                    <a:pt x="9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5" name="Google Shape;4128;p68"/>
            <p:cNvSpPr>
              <a:spLocks/>
            </p:cNvSpPr>
            <p:nvPr/>
          </p:nvSpPr>
          <p:spPr bwMode="auto">
            <a:xfrm>
              <a:off x="4753525" y="2948750"/>
              <a:ext cx="7475" cy="9525"/>
            </a:xfrm>
            <a:custGeom>
              <a:avLst/>
              <a:gdLst>
                <a:gd name="T0" fmla="*/ 2050 w 299"/>
                <a:gd name="T1" fmla="*/ 25 h 381"/>
                <a:gd name="T2" fmla="*/ 1025 w 299"/>
                <a:gd name="T3" fmla="*/ 350 h 381"/>
                <a:gd name="T4" fmla="*/ 350 w 299"/>
                <a:gd name="T5" fmla="*/ 3075 h 381"/>
                <a:gd name="T6" fmla="*/ 3750 w 299"/>
                <a:gd name="T7" fmla="*/ 8475 h 381"/>
                <a:gd name="T8" fmla="*/ 5200 w 299"/>
                <a:gd name="T9" fmla="*/ 9500 h 381"/>
                <a:gd name="T10" fmla="*/ 6100 w 299"/>
                <a:gd name="T11" fmla="*/ 9150 h 381"/>
                <a:gd name="T12" fmla="*/ 6775 w 299"/>
                <a:gd name="T13" fmla="*/ 6450 h 381"/>
                <a:gd name="T14" fmla="*/ 3750 w 299"/>
                <a:gd name="T15" fmla="*/ 1050 h 381"/>
                <a:gd name="T16" fmla="*/ 2050 w 299"/>
                <a:gd name="T17" fmla="*/ 25 h 38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" h="381" extrusionOk="0">
                  <a:moveTo>
                    <a:pt x="82" y="1"/>
                  </a:moveTo>
                  <a:cubicBezTo>
                    <a:pt x="68" y="1"/>
                    <a:pt x="55" y="1"/>
                    <a:pt x="41" y="14"/>
                  </a:cubicBezTo>
                  <a:cubicBezTo>
                    <a:pt x="14" y="28"/>
                    <a:pt x="1" y="82"/>
                    <a:pt x="14" y="123"/>
                  </a:cubicBezTo>
                  <a:cubicBezTo>
                    <a:pt x="68" y="190"/>
                    <a:pt x="109" y="272"/>
                    <a:pt x="150" y="339"/>
                  </a:cubicBezTo>
                  <a:cubicBezTo>
                    <a:pt x="158" y="365"/>
                    <a:pt x="184" y="380"/>
                    <a:pt x="208" y="380"/>
                  </a:cubicBezTo>
                  <a:cubicBezTo>
                    <a:pt x="222" y="380"/>
                    <a:pt x="235" y="376"/>
                    <a:pt x="244" y="366"/>
                  </a:cubicBezTo>
                  <a:cubicBezTo>
                    <a:pt x="285" y="353"/>
                    <a:pt x="298" y="299"/>
                    <a:pt x="271" y="258"/>
                  </a:cubicBezTo>
                  <a:cubicBezTo>
                    <a:pt x="231" y="190"/>
                    <a:pt x="190" y="109"/>
                    <a:pt x="150" y="42"/>
                  </a:cubicBezTo>
                  <a:cubicBezTo>
                    <a:pt x="136" y="14"/>
                    <a:pt x="109" y="1"/>
                    <a:pt x="8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6" name="Google Shape;4129;p68"/>
            <p:cNvSpPr>
              <a:spLocks/>
            </p:cNvSpPr>
            <p:nvPr/>
          </p:nvSpPr>
          <p:spPr bwMode="auto">
            <a:xfrm>
              <a:off x="4769775" y="2954250"/>
              <a:ext cx="7525" cy="11325"/>
            </a:xfrm>
            <a:custGeom>
              <a:avLst/>
              <a:gdLst>
                <a:gd name="T0" fmla="*/ 1875 w 301"/>
                <a:gd name="T1" fmla="*/ 25 h 453"/>
                <a:gd name="T2" fmla="*/ 1700 w 301"/>
                <a:gd name="T3" fmla="*/ 275 h 453"/>
                <a:gd name="T4" fmla="*/ 350 w 301"/>
                <a:gd name="T5" fmla="*/ 950 h 453"/>
                <a:gd name="T6" fmla="*/ 350 w 301"/>
                <a:gd name="T7" fmla="*/ 2650 h 453"/>
                <a:gd name="T8" fmla="*/ 2700 w 301"/>
                <a:gd name="T9" fmla="*/ 9750 h 453"/>
                <a:gd name="T10" fmla="*/ 4750 w 301"/>
                <a:gd name="T11" fmla="*/ 11325 h 453"/>
                <a:gd name="T12" fmla="*/ 7100 w 301"/>
                <a:gd name="T13" fmla="*/ 8400 h 453"/>
                <a:gd name="T14" fmla="*/ 4075 w 301"/>
                <a:gd name="T15" fmla="*/ 1625 h 453"/>
                <a:gd name="T16" fmla="*/ 3400 w 301"/>
                <a:gd name="T17" fmla="*/ 275 h 453"/>
                <a:gd name="T18" fmla="*/ 2450 w 301"/>
                <a:gd name="T19" fmla="*/ 125 h 453"/>
                <a:gd name="T20" fmla="*/ 2025 w 301"/>
                <a:gd name="T21" fmla="*/ 275 h 453"/>
                <a:gd name="T22" fmla="*/ 1875 w 301"/>
                <a:gd name="T23" fmla="*/ 25 h 4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01" h="453" extrusionOk="0">
                  <a:moveTo>
                    <a:pt x="75" y="1"/>
                  </a:moveTo>
                  <a:cubicBezTo>
                    <a:pt x="71" y="1"/>
                    <a:pt x="68" y="4"/>
                    <a:pt x="68" y="11"/>
                  </a:cubicBezTo>
                  <a:cubicBezTo>
                    <a:pt x="41" y="11"/>
                    <a:pt x="27" y="24"/>
                    <a:pt x="14" y="38"/>
                  </a:cubicBezTo>
                  <a:cubicBezTo>
                    <a:pt x="0" y="65"/>
                    <a:pt x="0" y="92"/>
                    <a:pt x="14" y="106"/>
                  </a:cubicBezTo>
                  <a:cubicBezTo>
                    <a:pt x="54" y="200"/>
                    <a:pt x="81" y="295"/>
                    <a:pt x="108" y="390"/>
                  </a:cubicBezTo>
                  <a:cubicBezTo>
                    <a:pt x="119" y="433"/>
                    <a:pt x="154" y="453"/>
                    <a:pt x="190" y="453"/>
                  </a:cubicBezTo>
                  <a:cubicBezTo>
                    <a:pt x="244" y="453"/>
                    <a:pt x="301" y="409"/>
                    <a:pt x="284" y="336"/>
                  </a:cubicBezTo>
                  <a:cubicBezTo>
                    <a:pt x="244" y="255"/>
                    <a:pt x="203" y="160"/>
                    <a:pt x="163" y="65"/>
                  </a:cubicBezTo>
                  <a:cubicBezTo>
                    <a:pt x="163" y="52"/>
                    <a:pt x="149" y="24"/>
                    <a:pt x="136" y="11"/>
                  </a:cubicBezTo>
                  <a:cubicBezTo>
                    <a:pt x="126" y="11"/>
                    <a:pt x="111" y="5"/>
                    <a:pt x="98" y="5"/>
                  </a:cubicBezTo>
                  <a:cubicBezTo>
                    <a:pt x="92" y="5"/>
                    <a:pt x="86" y="6"/>
                    <a:pt x="81" y="11"/>
                  </a:cubicBezTo>
                  <a:cubicBezTo>
                    <a:pt x="81" y="4"/>
                    <a:pt x="78" y="1"/>
                    <a:pt x="7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7" name="Google Shape;4130;p68"/>
            <p:cNvSpPr>
              <a:spLocks/>
            </p:cNvSpPr>
            <p:nvPr/>
          </p:nvSpPr>
          <p:spPr bwMode="auto">
            <a:xfrm>
              <a:off x="4972050" y="3120175"/>
              <a:ext cx="4425" cy="12300"/>
            </a:xfrm>
            <a:custGeom>
              <a:avLst/>
              <a:gdLst>
                <a:gd name="T0" fmla="*/ 2050 w 177"/>
                <a:gd name="T1" fmla="*/ 25 h 492"/>
                <a:gd name="T2" fmla="*/ 25 w 177"/>
                <a:gd name="T3" fmla="*/ 1800 h 492"/>
                <a:gd name="T4" fmla="*/ 700 w 177"/>
                <a:gd name="T5" fmla="*/ 10250 h 492"/>
                <a:gd name="T6" fmla="*/ 2400 w 177"/>
                <a:gd name="T7" fmla="*/ 12275 h 492"/>
                <a:gd name="T8" fmla="*/ 4425 w 177"/>
                <a:gd name="T9" fmla="*/ 10250 h 492"/>
                <a:gd name="T10" fmla="*/ 4075 w 177"/>
                <a:gd name="T11" fmla="*/ 1800 h 492"/>
                <a:gd name="T12" fmla="*/ 2050 w 177"/>
                <a:gd name="T13" fmla="*/ 25 h 4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7" h="492" extrusionOk="0">
                  <a:moveTo>
                    <a:pt x="82" y="1"/>
                  </a:moveTo>
                  <a:cubicBezTo>
                    <a:pt x="45" y="1"/>
                    <a:pt x="8" y="24"/>
                    <a:pt x="1" y="72"/>
                  </a:cubicBezTo>
                  <a:cubicBezTo>
                    <a:pt x="1" y="194"/>
                    <a:pt x="14" y="302"/>
                    <a:pt x="28" y="410"/>
                  </a:cubicBezTo>
                  <a:cubicBezTo>
                    <a:pt x="28" y="451"/>
                    <a:pt x="55" y="491"/>
                    <a:pt x="96" y="491"/>
                  </a:cubicBezTo>
                  <a:cubicBezTo>
                    <a:pt x="150" y="491"/>
                    <a:pt x="177" y="451"/>
                    <a:pt x="177" y="410"/>
                  </a:cubicBezTo>
                  <a:cubicBezTo>
                    <a:pt x="177" y="302"/>
                    <a:pt x="177" y="194"/>
                    <a:pt x="163" y="72"/>
                  </a:cubicBezTo>
                  <a:cubicBezTo>
                    <a:pt x="156" y="24"/>
                    <a:pt x="119" y="1"/>
                    <a:pt x="8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8" name="Google Shape;4131;p68"/>
            <p:cNvSpPr>
              <a:spLocks/>
            </p:cNvSpPr>
            <p:nvPr/>
          </p:nvSpPr>
          <p:spPr bwMode="auto">
            <a:xfrm>
              <a:off x="4983225" y="3130750"/>
              <a:ext cx="4075" cy="11200"/>
            </a:xfrm>
            <a:custGeom>
              <a:avLst/>
              <a:gdLst>
                <a:gd name="T0" fmla="*/ 2375 w 163"/>
                <a:gd name="T1" fmla="*/ 25 h 448"/>
                <a:gd name="T2" fmla="*/ 350 w 163"/>
                <a:gd name="T3" fmla="*/ 2050 h 448"/>
                <a:gd name="T4" fmla="*/ 0 w 163"/>
                <a:gd name="T5" fmla="*/ 9150 h 448"/>
                <a:gd name="T6" fmla="*/ 2050 w 163"/>
                <a:gd name="T7" fmla="*/ 11175 h 448"/>
                <a:gd name="T8" fmla="*/ 3400 w 163"/>
                <a:gd name="T9" fmla="*/ 10500 h 448"/>
                <a:gd name="T10" fmla="*/ 3725 w 163"/>
                <a:gd name="T11" fmla="*/ 9150 h 448"/>
                <a:gd name="T12" fmla="*/ 4075 w 163"/>
                <a:gd name="T13" fmla="*/ 2050 h 448"/>
                <a:gd name="T14" fmla="*/ 2375 w 163"/>
                <a:gd name="T15" fmla="*/ 25 h 4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3" h="448" extrusionOk="0">
                  <a:moveTo>
                    <a:pt x="95" y="1"/>
                  </a:moveTo>
                  <a:cubicBezTo>
                    <a:pt x="41" y="1"/>
                    <a:pt x="14" y="41"/>
                    <a:pt x="14" y="82"/>
                  </a:cubicBezTo>
                  <a:cubicBezTo>
                    <a:pt x="14" y="177"/>
                    <a:pt x="14" y="271"/>
                    <a:pt x="0" y="366"/>
                  </a:cubicBezTo>
                  <a:cubicBezTo>
                    <a:pt x="0" y="407"/>
                    <a:pt x="27" y="447"/>
                    <a:pt x="82" y="447"/>
                  </a:cubicBezTo>
                  <a:cubicBezTo>
                    <a:pt x="95" y="447"/>
                    <a:pt x="122" y="434"/>
                    <a:pt x="136" y="420"/>
                  </a:cubicBezTo>
                  <a:cubicBezTo>
                    <a:pt x="149" y="407"/>
                    <a:pt x="149" y="393"/>
                    <a:pt x="149" y="366"/>
                  </a:cubicBezTo>
                  <a:cubicBezTo>
                    <a:pt x="149" y="271"/>
                    <a:pt x="163" y="177"/>
                    <a:pt x="163" y="82"/>
                  </a:cubicBezTo>
                  <a:cubicBezTo>
                    <a:pt x="163" y="41"/>
                    <a:pt x="136" y="1"/>
                    <a:pt x="9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79" name="Google Shape;4132;p68"/>
            <p:cNvSpPr>
              <a:spLocks/>
            </p:cNvSpPr>
            <p:nvPr/>
          </p:nvSpPr>
          <p:spPr bwMode="auto">
            <a:xfrm>
              <a:off x="4972400" y="3154100"/>
              <a:ext cx="6100" cy="12275"/>
            </a:xfrm>
            <a:custGeom>
              <a:avLst/>
              <a:gdLst>
                <a:gd name="T0" fmla="*/ 3725 w 244"/>
                <a:gd name="T1" fmla="*/ 0 h 491"/>
                <a:gd name="T2" fmla="*/ 2725 w 244"/>
                <a:gd name="T3" fmla="*/ 350 h 491"/>
                <a:gd name="T4" fmla="*/ 1350 w 244"/>
                <a:gd name="T5" fmla="*/ 1700 h 491"/>
                <a:gd name="T6" fmla="*/ 0 w 244"/>
                <a:gd name="T7" fmla="*/ 9150 h 491"/>
                <a:gd name="T8" fmla="*/ 0 w 244"/>
                <a:gd name="T9" fmla="*/ 11175 h 491"/>
                <a:gd name="T10" fmla="*/ 1700 w 244"/>
                <a:gd name="T11" fmla="*/ 12175 h 491"/>
                <a:gd name="T12" fmla="*/ 2400 w 244"/>
                <a:gd name="T13" fmla="*/ 12275 h 491"/>
                <a:gd name="T14" fmla="*/ 4750 w 244"/>
                <a:gd name="T15" fmla="*/ 10500 h 491"/>
                <a:gd name="T16" fmla="*/ 6100 w 244"/>
                <a:gd name="T17" fmla="*/ 3050 h 491"/>
                <a:gd name="T18" fmla="*/ 5750 w 244"/>
                <a:gd name="T19" fmla="*/ 1350 h 491"/>
                <a:gd name="T20" fmla="*/ 4400 w 244"/>
                <a:gd name="T21" fmla="*/ 0 h 491"/>
                <a:gd name="T22" fmla="*/ 3725 w 244"/>
                <a:gd name="T23" fmla="*/ 0 h 4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44" h="491" extrusionOk="0">
                  <a:moveTo>
                    <a:pt x="149" y="0"/>
                  </a:moveTo>
                  <a:cubicBezTo>
                    <a:pt x="136" y="0"/>
                    <a:pt x="122" y="14"/>
                    <a:pt x="109" y="14"/>
                  </a:cubicBezTo>
                  <a:cubicBezTo>
                    <a:pt x="82" y="27"/>
                    <a:pt x="68" y="54"/>
                    <a:pt x="54" y="68"/>
                  </a:cubicBezTo>
                  <a:lnTo>
                    <a:pt x="0" y="366"/>
                  </a:lnTo>
                  <a:cubicBezTo>
                    <a:pt x="0" y="393"/>
                    <a:pt x="0" y="420"/>
                    <a:pt x="0" y="447"/>
                  </a:cubicBezTo>
                  <a:cubicBezTo>
                    <a:pt x="14" y="460"/>
                    <a:pt x="41" y="487"/>
                    <a:pt x="68" y="487"/>
                  </a:cubicBezTo>
                  <a:cubicBezTo>
                    <a:pt x="77" y="490"/>
                    <a:pt x="87" y="491"/>
                    <a:pt x="96" y="491"/>
                  </a:cubicBezTo>
                  <a:cubicBezTo>
                    <a:pt x="139" y="491"/>
                    <a:pt x="179" y="465"/>
                    <a:pt x="190" y="420"/>
                  </a:cubicBezTo>
                  <a:cubicBezTo>
                    <a:pt x="203" y="325"/>
                    <a:pt x="217" y="230"/>
                    <a:pt x="244" y="122"/>
                  </a:cubicBezTo>
                  <a:cubicBezTo>
                    <a:pt x="244" y="109"/>
                    <a:pt x="244" y="81"/>
                    <a:pt x="230" y="54"/>
                  </a:cubicBezTo>
                  <a:cubicBezTo>
                    <a:pt x="217" y="27"/>
                    <a:pt x="203" y="14"/>
                    <a:pt x="176" y="0"/>
                  </a:cubicBezTo>
                  <a:lnTo>
                    <a:pt x="14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0" name="Google Shape;4133;p68"/>
            <p:cNvSpPr>
              <a:spLocks/>
            </p:cNvSpPr>
            <p:nvPr/>
          </p:nvSpPr>
          <p:spPr bwMode="auto">
            <a:xfrm>
              <a:off x="4907775" y="3034000"/>
              <a:ext cx="5100" cy="12550"/>
            </a:xfrm>
            <a:custGeom>
              <a:avLst/>
              <a:gdLst>
                <a:gd name="T0" fmla="*/ 2400 w 204"/>
                <a:gd name="T1" fmla="*/ 25 h 502"/>
                <a:gd name="T2" fmla="*/ 25 w 204"/>
                <a:gd name="T3" fmla="*/ 2375 h 502"/>
                <a:gd name="T4" fmla="*/ 700 w 204"/>
                <a:gd name="T5" fmla="*/ 10500 h 502"/>
                <a:gd name="T6" fmla="*/ 2725 w 204"/>
                <a:gd name="T7" fmla="*/ 12525 h 502"/>
                <a:gd name="T8" fmla="*/ 5100 w 204"/>
                <a:gd name="T9" fmla="*/ 10500 h 502"/>
                <a:gd name="T10" fmla="*/ 4750 w 204"/>
                <a:gd name="T11" fmla="*/ 2375 h 502"/>
                <a:gd name="T12" fmla="*/ 2400 w 204"/>
                <a:gd name="T13" fmla="*/ 25 h 5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502" extrusionOk="0">
                  <a:moveTo>
                    <a:pt x="96" y="1"/>
                  </a:moveTo>
                  <a:cubicBezTo>
                    <a:pt x="41" y="1"/>
                    <a:pt x="1" y="41"/>
                    <a:pt x="1" y="95"/>
                  </a:cubicBezTo>
                  <a:cubicBezTo>
                    <a:pt x="1" y="204"/>
                    <a:pt x="14" y="312"/>
                    <a:pt x="28" y="420"/>
                  </a:cubicBezTo>
                  <a:cubicBezTo>
                    <a:pt x="28" y="461"/>
                    <a:pt x="69" y="501"/>
                    <a:pt x="109" y="501"/>
                  </a:cubicBezTo>
                  <a:cubicBezTo>
                    <a:pt x="163" y="501"/>
                    <a:pt x="204" y="461"/>
                    <a:pt x="204" y="420"/>
                  </a:cubicBezTo>
                  <a:cubicBezTo>
                    <a:pt x="204" y="312"/>
                    <a:pt x="190" y="204"/>
                    <a:pt x="190" y="95"/>
                  </a:cubicBezTo>
                  <a:cubicBezTo>
                    <a:pt x="190" y="41"/>
                    <a:pt x="150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1" name="Google Shape;4134;p68"/>
            <p:cNvSpPr>
              <a:spLocks/>
            </p:cNvSpPr>
            <p:nvPr/>
          </p:nvSpPr>
          <p:spPr bwMode="auto">
            <a:xfrm>
              <a:off x="4668950" y="2886175"/>
              <a:ext cx="7100" cy="7450"/>
            </a:xfrm>
            <a:custGeom>
              <a:avLst/>
              <a:gdLst>
                <a:gd name="T0" fmla="*/ 2050 w 284"/>
                <a:gd name="T1" fmla="*/ 25 h 298"/>
                <a:gd name="T2" fmla="*/ 1050 w 284"/>
                <a:gd name="T3" fmla="*/ 350 h 298"/>
                <a:gd name="T4" fmla="*/ 700 w 284"/>
                <a:gd name="T5" fmla="*/ 2725 h 298"/>
                <a:gd name="T6" fmla="*/ 3075 w 284"/>
                <a:gd name="T7" fmla="*/ 6775 h 298"/>
                <a:gd name="T8" fmla="*/ 4275 w 284"/>
                <a:gd name="T9" fmla="*/ 7425 h 298"/>
                <a:gd name="T10" fmla="*/ 6100 w 284"/>
                <a:gd name="T11" fmla="*/ 5100 h 298"/>
                <a:gd name="T12" fmla="*/ 3400 w 284"/>
                <a:gd name="T13" fmla="*/ 700 h 298"/>
                <a:gd name="T14" fmla="*/ 2050 w 284"/>
                <a:gd name="T15" fmla="*/ 25 h 2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84" h="298" extrusionOk="0">
                  <a:moveTo>
                    <a:pt x="82" y="1"/>
                  </a:moveTo>
                  <a:cubicBezTo>
                    <a:pt x="69" y="1"/>
                    <a:pt x="55" y="1"/>
                    <a:pt x="42" y="14"/>
                  </a:cubicBezTo>
                  <a:cubicBezTo>
                    <a:pt x="14" y="28"/>
                    <a:pt x="1" y="68"/>
                    <a:pt x="28" y="109"/>
                  </a:cubicBezTo>
                  <a:cubicBezTo>
                    <a:pt x="55" y="150"/>
                    <a:pt x="96" y="217"/>
                    <a:pt x="123" y="271"/>
                  </a:cubicBezTo>
                  <a:cubicBezTo>
                    <a:pt x="134" y="290"/>
                    <a:pt x="152" y="297"/>
                    <a:pt x="171" y="297"/>
                  </a:cubicBezTo>
                  <a:cubicBezTo>
                    <a:pt x="223" y="297"/>
                    <a:pt x="284" y="243"/>
                    <a:pt x="244" y="204"/>
                  </a:cubicBezTo>
                  <a:cubicBezTo>
                    <a:pt x="217" y="136"/>
                    <a:pt x="177" y="82"/>
                    <a:pt x="136" y="28"/>
                  </a:cubicBezTo>
                  <a:cubicBezTo>
                    <a:pt x="123" y="14"/>
                    <a:pt x="109" y="1"/>
                    <a:pt x="8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2" name="Google Shape;4135;p68"/>
            <p:cNvSpPr>
              <a:spLocks/>
            </p:cNvSpPr>
            <p:nvPr/>
          </p:nvSpPr>
          <p:spPr bwMode="auto">
            <a:xfrm>
              <a:off x="4677425" y="2883800"/>
              <a:ext cx="8475" cy="8650"/>
            </a:xfrm>
            <a:custGeom>
              <a:avLst/>
              <a:gdLst>
                <a:gd name="T0" fmla="*/ 2025 w 339"/>
                <a:gd name="T1" fmla="*/ 25 h 346"/>
                <a:gd name="T2" fmla="*/ 675 w 339"/>
                <a:gd name="T3" fmla="*/ 700 h 346"/>
                <a:gd name="T4" fmla="*/ 675 w 339"/>
                <a:gd name="T5" fmla="*/ 3400 h 346"/>
                <a:gd name="T6" fmla="*/ 4750 w 339"/>
                <a:gd name="T7" fmla="*/ 8150 h 346"/>
                <a:gd name="T8" fmla="*/ 6275 w 339"/>
                <a:gd name="T9" fmla="*/ 8650 h 346"/>
                <a:gd name="T10" fmla="*/ 7775 w 339"/>
                <a:gd name="T11" fmla="*/ 8150 h 346"/>
                <a:gd name="T12" fmla="*/ 8450 w 339"/>
                <a:gd name="T13" fmla="*/ 6800 h 346"/>
                <a:gd name="T14" fmla="*/ 7775 w 339"/>
                <a:gd name="T15" fmla="*/ 5425 h 346"/>
                <a:gd name="T16" fmla="*/ 3400 w 339"/>
                <a:gd name="T17" fmla="*/ 700 h 346"/>
                <a:gd name="T18" fmla="*/ 2025 w 339"/>
                <a:gd name="T19" fmla="*/ 25 h 3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39" h="346" extrusionOk="0">
                  <a:moveTo>
                    <a:pt x="81" y="1"/>
                  </a:moveTo>
                  <a:cubicBezTo>
                    <a:pt x="68" y="1"/>
                    <a:pt x="41" y="14"/>
                    <a:pt x="27" y="28"/>
                  </a:cubicBezTo>
                  <a:cubicBezTo>
                    <a:pt x="0" y="55"/>
                    <a:pt x="0" y="109"/>
                    <a:pt x="27" y="136"/>
                  </a:cubicBezTo>
                  <a:cubicBezTo>
                    <a:pt x="81" y="190"/>
                    <a:pt x="136" y="258"/>
                    <a:pt x="190" y="326"/>
                  </a:cubicBezTo>
                  <a:cubicBezTo>
                    <a:pt x="210" y="339"/>
                    <a:pt x="230" y="346"/>
                    <a:pt x="251" y="346"/>
                  </a:cubicBezTo>
                  <a:cubicBezTo>
                    <a:pt x="271" y="346"/>
                    <a:pt x="291" y="339"/>
                    <a:pt x="311" y="326"/>
                  </a:cubicBezTo>
                  <a:cubicBezTo>
                    <a:pt x="325" y="312"/>
                    <a:pt x="325" y="285"/>
                    <a:pt x="338" y="272"/>
                  </a:cubicBezTo>
                  <a:cubicBezTo>
                    <a:pt x="325" y="245"/>
                    <a:pt x="325" y="231"/>
                    <a:pt x="311" y="217"/>
                  </a:cubicBezTo>
                  <a:cubicBezTo>
                    <a:pt x="257" y="150"/>
                    <a:pt x="203" y="82"/>
                    <a:pt x="136" y="28"/>
                  </a:cubicBezTo>
                  <a:cubicBezTo>
                    <a:pt x="122" y="14"/>
                    <a:pt x="108" y="1"/>
                    <a:pt x="8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3" name="Google Shape;4136;p68"/>
            <p:cNvSpPr>
              <a:spLocks/>
            </p:cNvSpPr>
            <p:nvPr/>
          </p:nvSpPr>
          <p:spPr bwMode="auto">
            <a:xfrm>
              <a:off x="4683175" y="2902750"/>
              <a:ext cx="8825" cy="11200"/>
            </a:xfrm>
            <a:custGeom>
              <a:avLst/>
              <a:gdLst>
                <a:gd name="T0" fmla="*/ 2375 w 353"/>
                <a:gd name="T1" fmla="*/ 25 h 448"/>
                <a:gd name="T2" fmla="*/ 1350 w 353"/>
                <a:gd name="T3" fmla="*/ 350 h 448"/>
                <a:gd name="T4" fmla="*/ 350 w 353"/>
                <a:gd name="T5" fmla="*/ 3400 h 448"/>
                <a:gd name="T6" fmla="*/ 4075 w 353"/>
                <a:gd name="T7" fmla="*/ 10175 h 448"/>
                <a:gd name="T8" fmla="*/ 5950 w 353"/>
                <a:gd name="T9" fmla="*/ 11200 h 448"/>
                <a:gd name="T10" fmla="*/ 7100 w 353"/>
                <a:gd name="T11" fmla="*/ 10850 h 448"/>
                <a:gd name="T12" fmla="*/ 8125 w 353"/>
                <a:gd name="T13" fmla="*/ 7800 h 448"/>
                <a:gd name="T14" fmla="*/ 4400 w 353"/>
                <a:gd name="T15" fmla="*/ 1025 h 448"/>
                <a:gd name="T16" fmla="*/ 2375 w 353"/>
                <a:gd name="T17" fmla="*/ 25 h 4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3" h="448" extrusionOk="0">
                  <a:moveTo>
                    <a:pt x="95" y="1"/>
                  </a:moveTo>
                  <a:cubicBezTo>
                    <a:pt x="81" y="1"/>
                    <a:pt x="68" y="1"/>
                    <a:pt x="54" y="14"/>
                  </a:cubicBezTo>
                  <a:cubicBezTo>
                    <a:pt x="14" y="41"/>
                    <a:pt x="0" y="95"/>
                    <a:pt x="14" y="136"/>
                  </a:cubicBezTo>
                  <a:cubicBezTo>
                    <a:pt x="68" y="217"/>
                    <a:pt x="122" y="312"/>
                    <a:pt x="163" y="407"/>
                  </a:cubicBezTo>
                  <a:cubicBezTo>
                    <a:pt x="180" y="433"/>
                    <a:pt x="209" y="448"/>
                    <a:pt x="238" y="448"/>
                  </a:cubicBezTo>
                  <a:cubicBezTo>
                    <a:pt x="254" y="448"/>
                    <a:pt x="270" y="443"/>
                    <a:pt x="284" y="434"/>
                  </a:cubicBezTo>
                  <a:cubicBezTo>
                    <a:pt x="339" y="407"/>
                    <a:pt x="352" y="353"/>
                    <a:pt x="325" y="312"/>
                  </a:cubicBezTo>
                  <a:cubicBezTo>
                    <a:pt x="284" y="217"/>
                    <a:pt x="230" y="136"/>
                    <a:pt x="176" y="41"/>
                  </a:cubicBezTo>
                  <a:cubicBezTo>
                    <a:pt x="163" y="14"/>
                    <a:pt x="136" y="1"/>
                    <a:pt x="9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4" name="Google Shape;4137;p68"/>
            <p:cNvSpPr>
              <a:spLocks/>
            </p:cNvSpPr>
            <p:nvPr/>
          </p:nvSpPr>
          <p:spPr bwMode="auto">
            <a:xfrm>
              <a:off x="4984575" y="3296500"/>
              <a:ext cx="350" cy="375"/>
            </a:xfrm>
            <a:custGeom>
              <a:avLst/>
              <a:gdLst>
                <a:gd name="T0" fmla="*/ 0 w 14"/>
                <a:gd name="T1" fmla="*/ 25 h 15"/>
                <a:gd name="T2" fmla="*/ 350 w 14"/>
                <a:gd name="T3" fmla="*/ 350 h 15"/>
                <a:gd name="T4" fmla="*/ 350 w 14"/>
                <a:gd name="T5" fmla="*/ 25 h 15"/>
                <a:gd name="T6" fmla="*/ 0 w 14"/>
                <a:gd name="T7" fmla="*/ 25 h 1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15" extrusionOk="0">
                  <a:moveTo>
                    <a:pt x="0" y="1"/>
                  </a:moveTo>
                  <a:cubicBezTo>
                    <a:pt x="14" y="1"/>
                    <a:pt x="14" y="1"/>
                    <a:pt x="14" y="14"/>
                  </a:cubicBezTo>
                  <a:lnTo>
                    <a:pt x="1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C8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5" name="Google Shape;4138;p68"/>
            <p:cNvSpPr>
              <a:spLocks/>
            </p:cNvSpPr>
            <p:nvPr/>
          </p:nvSpPr>
          <p:spPr bwMode="auto">
            <a:xfrm>
              <a:off x="4626350" y="2900475"/>
              <a:ext cx="371100" cy="400000"/>
            </a:xfrm>
            <a:custGeom>
              <a:avLst/>
              <a:gdLst>
                <a:gd name="T0" fmla="*/ 68675 w 14844"/>
                <a:gd name="T1" fmla="*/ 1625 h 16000"/>
                <a:gd name="T2" fmla="*/ 82875 w 14844"/>
                <a:gd name="T3" fmla="*/ 38825 h 16000"/>
                <a:gd name="T4" fmla="*/ 39250 w 14844"/>
                <a:gd name="T5" fmla="*/ 6025 h 16000"/>
                <a:gd name="T6" fmla="*/ 43975 w 14844"/>
                <a:gd name="T7" fmla="*/ 12450 h 16000"/>
                <a:gd name="T8" fmla="*/ 83225 w 14844"/>
                <a:gd name="T9" fmla="*/ 58100 h 16000"/>
                <a:gd name="T10" fmla="*/ 36200 w 14844"/>
                <a:gd name="T11" fmla="*/ 41525 h 16000"/>
                <a:gd name="T12" fmla="*/ 35175 w 14844"/>
                <a:gd name="T13" fmla="*/ 43550 h 16000"/>
                <a:gd name="T14" fmla="*/ 91000 w 14844"/>
                <a:gd name="T15" fmla="*/ 62500 h 16000"/>
                <a:gd name="T16" fmla="*/ 209400 w 14844"/>
                <a:gd name="T17" fmla="*/ 186325 h 16000"/>
                <a:gd name="T18" fmla="*/ 186725 w 14844"/>
                <a:gd name="T19" fmla="*/ 187325 h 16000"/>
                <a:gd name="T20" fmla="*/ 98450 w 14844"/>
                <a:gd name="T21" fmla="*/ 171425 h 16000"/>
                <a:gd name="T22" fmla="*/ 38575 w 14844"/>
                <a:gd name="T23" fmla="*/ 144375 h 16000"/>
                <a:gd name="T24" fmla="*/ 350 w 14844"/>
                <a:gd name="T25" fmla="*/ 121375 h 16000"/>
                <a:gd name="T26" fmla="*/ 73400 w 14844"/>
                <a:gd name="T27" fmla="*/ 166025 h 16000"/>
                <a:gd name="T28" fmla="*/ 145800 w 14844"/>
                <a:gd name="T29" fmla="*/ 190725 h 16000"/>
                <a:gd name="T30" fmla="*/ 204325 w 14844"/>
                <a:gd name="T31" fmla="*/ 196800 h 16000"/>
                <a:gd name="T32" fmla="*/ 216150 w 14844"/>
                <a:gd name="T33" fmla="*/ 195100 h 16000"/>
                <a:gd name="T34" fmla="*/ 284150 w 14844"/>
                <a:gd name="T35" fmla="*/ 288475 h 16000"/>
                <a:gd name="T36" fmla="*/ 260825 w 14844"/>
                <a:gd name="T37" fmla="*/ 294900 h 16000"/>
                <a:gd name="T38" fmla="*/ 190800 w 14844"/>
                <a:gd name="T39" fmla="*/ 303700 h 16000"/>
                <a:gd name="T40" fmla="*/ 78825 w 14844"/>
                <a:gd name="T41" fmla="*/ 283075 h 16000"/>
                <a:gd name="T42" fmla="*/ 52100 w 14844"/>
                <a:gd name="T43" fmla="*/ 270550 h 16000"/>
                <a:gd name="T44" fmla="*/ 143100 w 14844"/>
                <a:gd name="T45" fmla="*/ 304700 h 16000"/>
                <a:gd name="T46" fmla="*/ 206350 w 14844"/>
                <a:gd name="T47" fmla="*/ 310125 h 16000"/>
                <a:gd name="T48" fmla="*/ 250675 w 14844"/>
                <a:gd name="T49" fmla="*/ 306750 h 16000"/>
                <a:gd name="T50" fmla="*/ 289900 w 14844"/>
                <a:gd name="T51" fmla="*/ 296925 h 16000"/>
                <a:gd name="T52" fmla="*/ 359250 w 14844"/>
                <a:gd name="T53" fmla="*/ 397050 h 16000"/>
                <a:gd name="T54" fmla="*/ 364575 w 14844"/>
                <a:gd name="T55" fmla="*/ 400000 h 16000"/>
                <a:gd name="T56" fmla="*/ 369400 w 14844"/>
                <a:gd name="T57" fmla="*/ 389950 h 16000"/>
                <a:gd name="T58" fmla="*/ 349450 w 14844"/>
                <a:gd name="T59" fmla="*/ 360200 h 16000"/>
                <a:gd name="T60" fmla="*/ 315625 w 14844"/>
                <a:gd name="T61" fmla="*/ 291525 h 16000"/>
                <a:gd name="T62" fmla="*/ 331175 w 14844"/>
                <a:gd name="T63" fmla="*/ 246525 h 16000"/>
                <a:gd name="T64" fmla="*/ 334550 w 14844"/>
                <a:gd name="T65" fmla="*/ 154525 h 16000"/>
                <a:gd name="T66" fmla="*/ 332875 w 14844"/>
                <a:gd name="T67" fmla="*/ 158925 h 16000"/>
                <a:gd name="T68" fmla="*/ 310550 w 14844"/>
                <a:gd name="T69" fmla="*/ 282050 h 16000"/>
                <a:gd name="T70" fmla="*/ 285500 w 14844"/>
                <a:gd name="T71" fmla="*/ 270875 h 16000"/>
                <a:gd name="T72" fmla="*/ 214125 w 14844"/>
                <a:gd name="T73" fmla="*/ 155525 h 16000"/>
                <a:gd name="T74" fmla="*/ 215825 w 14844"/>
                <a:gd name="T75" fmla="*/ 117650 h 16000"/>
                <a:gd name="T76" fmla="*/ 211750 w 14844"/>
                <a:gd name="T77" fmla="*/ 59800 h 16000"/>
                <a:gd name="T78" fmla="*/ 201625 w 14844"/>
                <a:gd name="T79" fmla="*/ 18200 h 16000"/>
                <a:gd name="T80" fmla="*/ 209725 w 14844"/>
                <a:gd name="T81" fmla="*/ 125075 h 16000"/>
                <a:gd name="T82" fmla="*/ 208375 w 14844"/>
                <a:gd name="T83" fmla="*/ 137600 h 16000"/>
                <a:gd name="T84" fmla="*/ 193825 w 14844"/>
                <a:gd name="T85" fmla="*/ 156200 h 16000"/>
                <a:gd name="T86" fmla="*/ 92350 w 14844"/>
                <a:gd name="T87" fmla="*/ 51000 h 16000"/>
                <a:gd name="T88" fmla="*/ 85925 w 14844"/>
                <a:gd name="T89" fmla="*/ 33075 h 16000"/>
                <a:gd name="T90" fmla="*/ 69675 w 14844"/>
                <a:gd name="T91" fmla="*/ 275 h 1600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4844" h="16000" extrusionOk="0">
                  <a:moveTo>
                    <a:pt x="2774" y="0"/>
                  </a:moveTo>
                  <a:cubicBezTo>
                    <a:pt x="2771" y="0"/>
                    <a:pt x="2767" y="4"/>
                    <a:pt x="2760" y="11"/>
                  </a:cubicBezTo>
                  <a:cubicBezTo>
                    <a:pt x="2747" y="24"/>
                    <a:pt x="2733" y="38"/>
                    <a:pt x="2747" y="65"/>
                  </a:cubicBezTo>
                  <a:cubicBezTo>
                    <a:pt x="2842" y="200"/>
                    <a:pt x="2936" y="362"/>
                    <a:pt x="3004" y="511"/>
                  </a:cubicBezTo>
                  <a:cubicBezTo>
                    <a:pt x="3126" y="768"/>
                    <a:pt x="3220" y="1039"/>
                    <a:pt x="3275" y="1323"/>
                  </a:cubicBezTo>
                  <a:cubicBezTo>
                    <a:pt x="3288" y="1391"/>
                    <a:pt x="3302" y="1472"/>
                    <a:pt x="3315" y="1553"/>
                  </a:cubicBezTo>
                  <a:cubicBezTo>
                    <a:pt x="3315" y="1594"/>
                    <a:pt x="3315" y="1648"/>
                    <a:pt x="3329" y="1688"/>
                  </a:cubicBezTo>
                  <a:cubicBezTo>
                    <a:pt x="2760" y="1188"/>
                    <a:pt x="2179" y="701"/>
                    <a:pt x="1597" y="241"/>
                  </a:cubicBezTo>
                  <a:lnTo>
                    <a:pt x="1570" y="241"/>
                  </a:lnTo>
                  <a:cubicBezTo>
                    <a:pt x="1556" y="241"/>
                    <a:pt x="1529" y="241"/>
                    <a:pt x="1516" y="268"/>
                  </a:cubicBezTo>
                  <a:cubicBezTo>
                    <a:pt x="1502" y="281"/>
                    <a:pt x="1516" y="322"/>
                    <a:pt x="1543" y="335"/>
                  </a:cubicBezTo>
                  <a:lnTo>
                    <a:pt x="1759" y="498"/>
                  </a:lnTo>
                  <a:cubicBezTo>
                    <a:pt x="2476" y="1093"/>
                    <a:pt x="3166" y="1702"/>
                    <a:pt x="3829" y="2351"/>
                  </a:cubicBezTo>
                  <a:lnTo>
                    <a:pt x="3653" y="2351"/>
                  </a:lnTo>
                  <a:cubicBezTo>
                    <a:pt x="3545" y="2351"/>
                    <a:pt x="3437" y="2338"/>
                    <a:pt x="3329" y="2324"/>
                  </a:cubicBezTo>
                  <a:cubicBezTo>
                    <a:pt x="3139" y="2297"/>
                    <a:pt x="2936" y="2257"/>
                    <a:pt x="2747" y="2216"/>
                  </a:cubicBezTo>
                  <a:cubicBezTo>
                    <a:pt x="2557" y="2162"/>
                    <a:pt x="2368" y="2094"/>
                    <a:pt x="2179" y="2013"/>
                  </a:cubicBezTo>
                  <a:cubicBezTo>
                    <a:pt x="1921" y="1905"/>
                    <a:pt x="1691" y="1797"/>
                    <a:pt x="1448" y="1661"/>
                  </a:cubicBezTo>
                  <a:lnTo>
                    <a:pt x="1434" y="1661"/>
                  </a:lnTo>
                  <a:cubicBezTo>
                    <a:pt x="1407" y="1661"/>
                    <a:pt x="1394" y="1675"/>
                    <a:pt x="1394" y="1688"/>
                  </a:cubicBezTo>
                  <a:cubicBezTo>
                    <a:pt x="1380" y="1702"/>
                    <a:pt x="1380" y="1729"/>
                    <a:pt x="1407" y="1742"/>
                  </a:cubicBezTo>
                  <a:cubicBezTo>
                    <a:pt x="1800" y="1959"/>
                    <a:pt x="2219" y="2135"/>
                    <a:pt x="2652" y="2284"/>
                  </a:cubicBezTo>
                  <a:cubicBezTo>
                    <a:pt x="2869" y="2365"/>
                    <a:pt x="3085" y="2419"/>
                    <a:pt x="3302" y="2460"/>
                  </a:cubicBezTo>
                  <a:cubicBezTo>
                    <a:pt x="3423" y="2473"/>
                    <a:pt x="3532" y="2487"/>
                    <a:pt x="3640" y="2500"/>
                  </a:cubicBezTo>
                  <a:lnTo>
                    <a:pt x="4005" y="2500"/>
                  </a:lnTo>
                  <a:cubicBezTo>
                    <a:pt x="4682" y="3150"/>
                    <a:pt x="5318" y="3840"/>
                    <a:pt x="5940" y="4530"/>
                  </a:cubicBezTo>
                  <a:cubicBezTo>
                    <a:pt x="6793" y="5477"/>
                    <a:pt x="7591" y="6451"/>
                    <a:pt x="8376" y="7453"/>
                  </a:cubicBezTo>
                  <a:lnTo>
                    <a:pt x="8349" y="7453"/>
                  </a:lnTo>
                  <a:lnTo>
                    <a:pt x="8065" y="7466"/>
                  </a:lnTo>
                  <a:cubicBezTo>
                    <a:pt x="7862" y="7480"/>
                    <a:pt x="7672" y="7493"/>
                    <a:pt x="7469" y="7493"/>
                  </a:cubicBezTo>
                  <a:cubicBezTo>
                    <a:pt x="7077" y="7493"/>
                    <a:pt x="6684" y="7466"/>
                    <a:pt x="6292" y="7426"/>
                  </a:cubicBezTo>
                  <a:cubicBezTo>
                    <a:pt x="5764" y="7358"/>
                    <a:pt x="5237" y="7250"/>
                    <a:pt x="4722" y="7101"/>
                  </a:cubicBezTo>
                  <a:cubicBezTo>
                    <a:pt x="4452" y="7033"/>
                    <a:pt x="4195" y="6952"/>
                    <a:pt x="3938" y="6857"/>
                  </a:cubicBezTo>
                  <a:cubicBezTo>
                    <a:pt x="3802" y="6817"/>
                    <a:pt x="3680" y="6763"/>
                    <a:pt x="3545" y="6722"/>
                  </a:cubicBezTo>
                  <a:cubicBezTo>
                    <a:pt x="3410" y="6668"/>
                    <a:pt x="3275" y="6614"/>
                    <a:pt x="3153" y="6560"/>
                  </a:cubicBezTo>
                  <a:cubicBezTo>
                    <a:pt x="2598" y="6330"/>
                    <a:pt x="2057" y="6072"/>
                    <a:pt x="1543" y="5775"/>
                  </a:cubicBezTo>
                  <a:cubicBezTo>
                    <a:pt x="1028" y="5491"/>
                    <a:pt x="541" y="5179"/>
                    <a:pt x="68" y="4828"/>
                  </a:cubicBezTo>
                  <a:lnTo>
                    <a:pt x="54" y="4828"/>
                  </a:lnTo>
                  <a:cubicBezTo>
                    <a:pt x="27" y="4828"/>
                    <a:pt x="14" y="4841"/>
                    <a:pt x="14" y="4855"/>
                  </a:cubicBezTo>
                  <a:cubicBezTo>
                    <a:pt x="0" y="4868"/>
                    <a:pt x="0" y="4895"/>
                    <a:pt x="27" y="4909"/>
                  </a:cubicBezTo>
                  <a:cubicBezTo>
                    <a:pt x="744" y="5450"/>
                    <a:pt x="1502" y="5924"/>
                    <a:pt x="2300" y="6330"/>
                  </a:cubicBezTo>
                  <a:cubicBezTo>
                    <a:pt x="2517" y="6438"/>
                    <a:pt x="2720" y="6546"/>
                    <a:pt x="2936" y="6641"/>
                  </a:cubicBezTo>
                  <a:cubicBezTo>
                    <a:pt x="3153" y="6735"/>
                    <a:pt x="3356" y="6830"/>
                    <a:pt x="3572" y="6925"/>
                  </a:cubicBezTo>
                  <a:cubicBezTo>
                    <a:pt x="4019" y="7101"/>
                    <a:pt x="4465" y="7263"/>
                    <a:pt x="4912" y="7398"/>
                  </a:cubicBezTo>
                  <a:cubicBezTo>
                    <a:pt x="5223" y="7480"/>
                    <a:pt x="5521" y="7561"/>
                    <a:pt x="5832" y="7629"/>
                  </a:cubicBezTo>
                  <a:cubicBezTo>
                    <a:pt x="6143" y="7710"/>
                    <a:pt x="6468" y="7750"/>
                    <a:pt x="6793" y="7804"/>
                  </a:cubicBezTo>
                  <a:cubicBezTo>
                    <a:pt x="7117" y="7845"/>
                    <a:pt x="7415" y="7859"/>
                    <a:pt x="7713" y="7872"/>
                  </a:cubicBezTo>
                  <a:lnTo>
                    <a:pt x="8173" y="7872"/>
                  </a:lnTo>
                  <a:cubicBezTo>
                    <a:pt x="8254" y="7872"/>
                    <a:pt x="8335" y="7859"/>
                    <a:pt x="8416" y="7859"/>
                  </a:cubicBezTo>
                  <a:lnTo>
                    <a:pt x="8538" y="7831"/>
                  </a:lnTo>
                  <a:cubicBezTo>
                    <a:pt x="8579" y="7831"/>
                    <a:pt x="8606" y="7818"/>
                    <a:pt x="8646" y="7804"/>
                  </a:cubicBezTo>
                  <a:cubicBezTo>
                    <a:pt x="8985" y="8237"/>
                    <a:pt x="9309" y="8670"/>
                    <a:pt x="9634" y="9117"/>
                  </a:cubicBezTo>
                  <a:lnTo>
                    <a:pt x="9959" y="9563"/>
                  </a:lnTo>
                  <a:cubicBezTo>
                    <a:pt x="10433" y="10213"/>
                    <a:pt x="10906" y="10876"/>
                    <a:pt x="11366" y="11539"/>
                  </a:cubicBezTo>
                  <a:lnTo>
                    <a:pt x="11326" y="11553"/>
                  </a:lnTo>
                  <a:lnTo>
                    <a:pt x="11028" y="11634"/>
                  </a:lnTo>
                  <a:cubicBezTo>
                    <a:pt x="10838" y="11688"/>
                    <a:pt x="10635" y="11742"/>
                    <a:pt x="10433" y="11796"/>
                  </a:cubicBezTo>
                  <a:cubicBezTo>
                    <a:pt x="10040" y="11904"/>
                    <a:pt x="9634" y="11972"/>
                    <a:pt x="9228" y="12040"/>
                  </a:cubicBezTo>
                  <a:cubicBezTo>
                    <a:pt x="8958" y="12067"/>
                    <a:pt x="8701" y="12094"/>
                    <a:pt x="8443" y="12121"/>
                  </a:cubicBezTo>
                  <a:cubicBezTo>
                    <a:pt x="8173" y="12134"/>
                    <a:pt x="7902" y="12148"/>
                    <a:pt x="7632" y="12148"/>
                  </a:cubicBezTo>
                  <a:cubicBezTo>
                    <a:pt x="7361" y="12148"/>
                    <a:pt x="7090" y="12148"/>
                    <a:pt x="6820" y="12121"/>
                  </a:cubicBezTo>
                  <a:cubicBezTo>
                    <a:pt x="6549" y="12107"/>
                    <a:pt x="6292" y="12094"/>
                    <a:pt x="6035" y="12067"/>
                  </a:cubicBezTo>
                  <a:cubicBezTo>
                    <a:pt x="5047" y="11945"/>
                    <a:pt x="4073" y="11688"/>
                    <a:pt x="3153" y="11323"/>
                  </a:cubicBezTo>
                  <a:cubicBezTo>
                    <a:pt x="2801" y="11174"/>
                    <a:pt x="2449" y="11011"/>
                    <a:pt x="2111" y="10822"/>
                  </a:cubicBezTo>
                  <a:cubicBezTo>
                    <a:pt x="2104" y="10815"/>
                    <a:pt x="2101" y="10812"/>
                    <a:pt x="2097" y="10812"/>
                  </a:cubicBezTo>
                  <a:cubicBezTo>
                    <a:pt x="2094" y="10812"/>
                    <a:pt x="2091" y="10815"/>
                    <a:pt x="2084" y="10822"/>
                  </a:cubicBezTo>
                  <a:cubicBezTo>
                    <a:pt x="2043" y="10822"/>
                    <a:pt x="2030" y="10876"/>
                    <a:pt x="2070" y="10903"/>
                  </a:cubicBezTo>
                  <a:cubicBezTo>
                    <a:pt x="2814" y="11323"/>
                    <a:pt x="3599" y="11647"/>
                    <a:pt x="4425" y="11891"/>
                  </a:cubicBezTo>
                  <a:cubicBezTo>
                    <a:pt x="4858" y="12013"/>
                    <a:pt x="5291" y="12107"/>
                    <a:pt x="5724" y="12188"/>
                  </a:cubicBezTo>
                  <a:cubicBezTo>
                    <a:pt x="5954" y="12229"/>
                    <a:pt x="6170" y="12256"/>
                    <a:pt x="6400" y="12283"/>
                  </a:cubicBezTo>
                  <a:cubicBezTo>
                    <a:pt x="6617" y="12324"/>
                    <a:pt x="6847" y="12351"/>
                    <a:pt x="7077" y="12364"/>
                  </a:cubicBezTo>
                  <a:cubicBezTo>
                    <a:pt x="7469" y="12391"/>
                    <a:pt x="7862" y="12405"/>
                    <a:pt x="8254" y="12405"/>
                  </a:cubicBezTo>
                  <a:cubicBezTo>
                    <a:pt x="8457" y="12405"/>
                    <a:pt x="8646" y="12405"/>
                    <a:pt x="8849" y="12391"/>
                  </a:cubicBezTo>
                  <a:cubicBezTo>
                    <a:pt x="9039" y="12364"/>
                    <a:pt x="9228" y="12364"/>
                    <a:pt x="9431" y="12337"/>
                  </a:cubicBezTo>
                  <a:cubicBezTo>
                    <a:pt x="9621" y="12324"/>
                    <a:pt x="9824" y="12297"/>
                    <a:pt x="10027" y="12270"/>
                  </a:cubicBezTo>
                  <a:cubicBezTo>
                    <a:pt x="10216" y="12243"/>
                    <a:pt x="10405" y="12202"/>
                    <a:pt x="10581" y="12161"/>
                  </a:cubicBezTo>
                  <a:cubicBezTo>
                    <a:pt x="10771" y="12134"/>
                    <a:pt x="10960" y="12080"/>
                    <a:pt x="11136" y="12040"/>
                  </a:cubicBezTo>
                  <a:cubicBezTo>
                    <a:pt x="11298" y="11986"/>
                    <a:pt x="11447" y="11931"/>
                    <a:pt x="11596" y="11877"/>
                  </a:cubicBezTo>
                  <a:cubicBezTo>
                    <a:pt x="12164" y="12703"/>
                    <a:pt x="12746" y="13528"/>
                    <a:pt x="13301" y="14353"/>
                  </a:cubicBezTo>
                  <a:lnTo>
                    <a:pt x="13829" y="15125"/>
                  </a:lnTo>
                  <a:cubicBezTo>
                    <a:pt x="13991" y="15382"/>
                    <a:pt x="14181" y="15639"/>
                    <a:pt x="14370" y="15882"/>
                  </a:cubicBezTo>
                  <a:lnTo>
                    <a:pt x="14397" y="15923"/>
                  </a:lnTo>
                  <a:cubicBezTo>
                    <a:pt x="14424" y="15950"/>
                    <a:pt x="14465" y="15977"/>
                    <a:pt x="14505" y="15991"/>
                  </a:cubicBezTo>
                  <a:cubicBezTo>
                    <a:pt x="14528" y="15996"/>
                    <a:pt x="14555" y="16000"/>
                    <a:pt x="14583" y="16000"/>
                  </a:cubicBezTo>
                  <a:cubicBezTo>
                    <a:pt x="14622" y="16000"/>
                    <a:pt x="14663" y="15993"/>
                    <a:pt x="14695" y="15977"/>
                  </a:cubicBezTo>
                  <a:cubicBezTo>
                    <a:pt x="14749" y="15937"/>
                    <a:pt x="14803" y="15882"/>
                    <a:pt x="14817" y="15828"/>
                  </a:cubicBezTo>
                  <a:cubicBezTo>
                    <a:pt x="14844" y="15747"/>
                    <a:pt x="14830" y="15666"/>
                    <a:pt x="14776" y="15598"/>
                  </a:cubicBezTo>
                  <a:cubicBezTo>
                    <a:pt x="14722" y="15504"/>
                    <a:pt x="14654" y="15409"/>
                    <a:pt x="14600" y="15314"/>
                  </a:cubicBezTo>
                  <a:lnTo>
                    <a:pt x="14384" y="15003"/>
                  </a:lnTo>
                  <a:lnTo>
                    <a:pt x="13978" y="14408"/>
                  </a:lnTo>
                  <a:cubicBezTo>
                    <a:pt x="13694" y="14015"/>
                    <a:pt x="13423" y="13623"/>
                    <a:pt x="13139" y="13230"/>
                  </a:cubicBezTo>
                  <a:cubicBezTo>
                    <a:pt x="12882" y="12865"/>
                    <a:pt x="12611" y="12486"/>
                    <a:pt x="12340" y="12121"/>
                  </a:cubicBezTo>
                  <a:cubicBezTo>
                    <a:pt x="12449" y="11972"/>
                    <a:pt x="12543" y="11823"/>
                    <a:pt x="12625" y="11661"/>
                  </a:cubicBezTo>
                  <a:cubicBezTo>
                    <a:pt x="12719" y="11471"/>
                    <a:pt x="12800" y="11282"/>
                    <a:pt x="12882" y="11079"/>
                  </a:cubicBezTo>
                  <a:cubicBezTo>
                    <a:pt x="12949" y="10890"/>
                    <a:pt x="13017" y="10687"/>
                    <a:pt x="13085" y="10484"/>
                  </a:cubicBezTo>
                  <a:cubicBezTo>
                    <a:pt x="13139" y="10281"/>
                    <a:pt x="13193" y="10078"/>
                    <a:pt x="13247" y="9861"/>
                  </a:cubicBezTo>
                  <a:cubicBezTo>
                    <a:pt x="13342" y="9442"/>
                    <a:pt x="13409" y="9009"/>
                    <a:pt x="13450" y="8576"/>
                  </a:cubicBezTo>
                  <a:cubicBezTo>
                    <a:pt x="13477" y="8156"/>
                    <a:pt x="13491" y="7737"/>
                    <a:pt x="13477" y="7304"/>
                  </a:cubicBezTo>
                  <a:cubicBezTo>
                    <a:pt x="13477" y="6925"/>
                    <a:pt x="13436" y="6560"/>
                    <a:pt x="13382" y="6181"/>
                  </a:cubicBezTo>
                  <a:cubicBezTo>
                    <a:pt x="13369" y="6167"/>
                    <a:pt x="13355" y="6154"/>
                    <a:pt x="13328" y="6154"/>
                  </a:cubicBezTo>
                  <a:cubicBezTo>
                    <a:pt x="13301" y="6154"/>
                    <a:pt x="13288" y="6181"/>
                    <a:pt x="13301" y="6208"/>
                  </a:cubicBezTo>
                  <a:cubicBezTo>
                    <a:pt x="13301" y="6248"/>
                    <a:pt x="13315" y="6302"/>
                    <a:pt x="13315" y="6357"/>
                  </a:cubicBezTo>
                  <a:cubicBezTo>
                    <a:pt x="13409" y="7087"/>
                    <a:pt x="13409" y="7831"/>
                    <a:pt x="13301" y="8576"/>
                  </a:cubicBezTo>
                  <a:cubicBezTo>
                    <a:pt x="13206" y="9266"/>
                    <a:pt x="13030" y="9942"/>
                    <a:pt x="12773" y="10578"/>
                  </a:cubicBezTo>
                  <a:cubicBezTo>
                    <a:pt x="12665" y="10822"/>
                    <a:pt x="12543" y="11052"/>
                    <a:pt x="12422" y="11282"/>
                  </a:cubicBezTo>
                  <a:cubicBezTo>
                    <a:pt x="12354" y="11404"/>
                    <a:pt x="12273" y="11525"/>
                    <a:pt x="12205" y="11634"/>
                  </a:cubicBezTo>
                  <a:cubicBezTo>
                    <a:pt x="12164" y="11688"/>
                    <a:pt x="12137" y="11728"/>
                    <a:pt x="12097" y="11769"/>
                  </a:cubicBezTo>
                  <a:cubicBezTo>
                    <a:pt x="11867" y="11458"/>
                    <a:pt x="11650" y="11147"/>
                    <a:pt x="11420" y="10835"/>
                  </a:cubicBezTo>
                  <a:cubicBezTo>
                    <a:pt x="10433" y="9509"/>
                    <a:pt x="9404" y="8197"/>
                    <a:pt x="8335" y="6925"/>
                  </a:cubicBezTo>
                  <a:cubicBezTo>
                    <a:pt x="8389" y="6830"/>
                    <a:pt x="8430" y="6722"/>
                    <a:pt x="8470" y="6600"/>
                  </a:cubicBezTo>
                  <a:cubicBezTo>
                    <a:pt x="8511" y="6478"/>
                    <a:pt x="8538" y="6357"/>
                    <a:pt x="8565" y="6221"/>
                  </a:cubicBezTo>
                  <a:cubicBezTo>
                    <a:pt x="8579" y="6100"/>
                    <a:pt x="8592" y="5978"/>
                    <a:pt x="8606" y="5856"/>
                  </a:cubicBezTo>
                  <a:cubicBezTo>
                    <a:pt x="8619" y="5734"/>
                    <a:pt x="8633" y="5599"/>
                    <a:pt x="8633" y="5464"/>
                  </a:cubicBezTo>
                  <a:lnTo>
                    <a:pt x="8633" y="4706"/>
                  </a:lnTo>
                  <a:lnTo>
                    <a:pt x="8633" y="4340"/>
                  </a:lnTo>
                  <a:cubicBezTo>
                    <a:pt x="8633" y="4219"/>
                    <a:pt x="8619" y="4070"/>
                    <a:pt x="8619" y="3935"/>
                  </a:cubicBezTo>
                  <a:cubicBezTo>
                    <a:pt x="8592" y="3420"/>
                    <a:pt x="8552" y="2906"/>
                    <a:pt x="8470" y="2392"/>
                  </a:cubicBezTo>
                  <a:cubicBezTo>
                    <a:pt x="8403" y="1891"/>
                    <a:pt x="8295" y="1391"/>
                    <a:pt x="8159" y="904"/>
                  </a:cubicBezTo>
                  <a:cubicBezTo>
                    <a:pt x="8146" y="849"/>
                    <a:pt x="8132" y="809"/>
                    <a:pt x="8105" y="755"/>
                  </a:cubicBezTo>
                  <a:cubicBezTo>
                    <a:pt x="8105" y="741"/>
                    <a:pt x="8092" y="728"/>
                    <a:pt x="8065" y="728"/>
                  </a:cubicBezTo>
                  <a:cubicBezTo>
                    <a:pt x="8037" y="728"/>
                    <a:pt x="8010" y="755"/>
                    <a:pt x="8024" y="782"/>
                  </a:cubicBezTo>
                  <a:cubicBezTo>
                    <a:pt x="8119" y="1120"/>
                    <a:pt x="8200" y="1458"/>
                    <a:pt x="8268" y="1797"/>
                  </a:cubicBezTo>
                  <a:cubicBezTo>
                    <a:pt x="8443" y="2852"/>
                    <a:pt x="8484" y="3935"/>
                    <a:pt x="8389" y="5003"/>
                  </a:cubicBezTo>
                  <a:lnTo>
                    <a:pt x="8389" y="4963"/>
                  </a:lnTo>
                  <a:cubicBezTo>
                    <a:pt x="8389" y="5003"/>
                    <a:pt x="8389" y="5071"/>
                    <a:pt x="8376" y="5125"/>
                  </a:cubicBezTo>
                  <a:cubicBezTo>
                    <a:pt x="8376" y="5247"/>
                    <a:pt x="8349" y="5369"/>
                    <a:pt x="8335" y="5504"/>
                  </a:cubicBezTo>
                  <a:cubicBezTo>
                    <a:pt x="8322" y="5626"/>
                    <a:pt x="8295" y="5761"/>
                    <a:pt x="8268" y="5883"/>
                  </a:cubicBezTo>
                  <a:cubicBezTo>
                    <a:pt x="8227" y="6140"/>
                    <a:pt x="8159" y="6384"/>
                    <a:pt x="8065" y="6627"/>
                  </a:cubicBezTo>
                  <a:cubicBezTo>
                    <a:pt x="7956" y="6505"/>
                    <a:pt x="7862" y="6370"/>
                    <a:pt x="7753" y="6248"/>
                  </a:cubicBezTo>
                  <a:cubicBezTo>
                    <a:pt x="6603" y="4909"/>
                    <a:pt x="5385" y="3623"/>
                    <a:pt x="4100" y="2406"/>
                  </a:cubicBezTo>
                  <a:cubicBezTo>
                    <a:pt x="4086" y="2392"/>
                    <a:pt x="4059" y="2365"/>
                    <a:pt x="4032" y="2351"/>
                  </a:cubicBezTo>
                  <a:cubicBezTo>
                    <a:pt x="3924" y="2257"/>
                    <a:pt x="3816" y="2148"/>
                    <a:pt x="3694" y="2040"/>
                  </a:cubicBezTo>
                  <a:lnTo>
                    <a:pt x="3478" y="1837"/>
                  </a:lnTo>
                  <a:cubicBezTo>
                    <a:pt x="3491" y="1824"/>
                    <a:pt x="3491" y="1797"/>
                    <a:pt x="3491" y="1783"/>
                  </a:cubicBezTo>
                  <a:cubicBezTo>
                    <a:pt x="3491" y="1621"/>
                    <a:pt x="3478" y="1472"/>
                    <a:pt x="3437" y="1323"/>
                  </a:cubicBezTo>
                  <a:cubicBezTo>
                    <a:pt x="3396" y="1174"/>
                    <a:pt x="3342" y="1012"/>
                    <a:pt x="3275" y="849"/>
                  </a:cubicBezTo>
                  <a:cubicBezTo>
                    <a:pt x="3153" y="565"/>
                    <a:pt x="3004" y="281"/>
                    <a:pt x="2828" y="24"/>
                  </a:cubicBezTo>
                  <a:cubicBezTo>
                    <a:pt x="2814" y="11"/>
                    <a:pt x="2801" y="11"/>
                    <a:pt x="2787" y="11"/>
                  </a:cubicBezTo>
                  <a:cubicBezTo>
                    <a:pt x="2781" y="4"/>
                    <a:pt x="2777" y="0"/>
                    <a:pt x="2774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6" name="Google Shape;4139;p68"/>
            <p:cNvSpPr>
              <a:spLocks/>
            </p:cNvSpPr>
            <p:nvPr/>
          </p:nvSpPr>
          <p:spPr bwMode="auto">
            <a:xfrm>
              <a:off x="4680450" y="2950800"/>
              <a:ext cx="375" cy="25"/>
            </a:xfrm>
            <a:custGeom>
              <a:avLst/>
              <a:gdLst>
                <a:gd name="T0" fmla="*/ 375 w 15"/>
                <a:gd name="T1" fmla="*/ 0 h 1"/>
                <a:gd name="T2" fmla="*/ 25 w 15"/>
                <a:gd name="T3" fmla="*/ 0 h 1"/>
                <a:gd name="T4" fmla="*/ 25 w 15"/>
                <a:gd name="T5" fmla="*/ 0 h 1"/>
                <a:gd name="T6" fmla="*/ 375 w 15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" h="1" extrusionOk="0">
                  <a:moveTo>
                    <a:pt x="15" y="0"/>
                  </a:moveTo>
                  <a:lnTo>
                    <a:pt x="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EC8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7" name="Google Shape;4140;p68"/>
            <p:cNvSpPr>
              <a:spLocks/>
            </p:cNvSpPr>
            <p:nvPr/>
          </p:nvSpPr>
          <p:spPr bwMode="auto">
            <a:xfrm>
              <a:off x="4779575" y="2955875"/>
              <a:ext cx="941771" cy="592000"/>
            </a:xfrm>
            <a:custGeom>
              <a:avLst/>
              <a:gdLst>
                <a:gd name="T0" fmla="*/ 0 w 34424"/>
                <a:gd name="T1" fmla="*/ 0 h 23680"/>
                <a:gd name="T2" fmla="*/ 34424 w 34424"/>
                <a:gd name="T3" fmla="*/ 23680 h 23680"/>
              </a:gdLst>
              <a:ahLst/>
              <a:cxnLst/>
              <a:rect l="T0" t="T1" r="T2" b="T3"/>
              <a:pathLst>
                <a:path w="34424" h="23680" extrusionOk="0">
                  <a:moveTo>
                    <a:pt x="17172" y="0"/>
                  </a:moveTo>
                  <a:cubicBezTo>
                    <a:pt x="15954" y="0"/>
                    <a:pt x="14750" y="27"/>
                    <a:pt x="13613" y="68"/>
                  </a:cubicBezTo>
                  <a:cubicBezTo>
                    <a:pt x="12463" y="108"/>
                    <a:pt x="11299" y="176"/>
                    <a:pt x="10190" y="257"/>
                  </a:cubicBezTo>
                  <a:cubicBezTo>
                    <a:pt x="9635" y="298"/>
                    <a:pt x="9066" y="352"/>
                    <a:pt x="8498" y="406"/>
                  </a:cubicBezTo>
                  <a:cubicBezTo>
                    <a:pt x="8133" y="447"/>
                    <a:pt x="7592" y="501"/>
                    <a:pt x="7037" y="582"/>
                  </a:cubicBezTo>
                  <a:cubicBezTo>
                    <a:pt x="6306" y="677"/>
                    <a:pt x="5562" y="812"/>
                    <a:pt x="4845" y="1001"/>
                  </a:cubicBezTo>
                  <a:cubicBezTo>
                    <a:pt x="4101" y="1191"/>
                    <a:pt x="3383" y="1461"/>
                    <a:pt x="2720" y="1827"/>
                  </a:cubicBezTo>
                  <a:cubicBezTo>
                    <a:pt x="2396" y="2003"/>
                    <a:pt x="2084" y="2206"/>
                    <a:pt x="1800" y="2436"/>
                  </a:cubicBezTo>
                  <a:cubicBezTo>
                    <a:pt x="1516" y="2666"/>
                    <a:pt x="1259" y="2923"/>
                    <a:pt x="1043" y="3207"/>
                  </a:cubicBezTo>
                  <a:cubicBezTo>
                    <a:pt x="637" y="3748"/>
                    <a:pt x="366" y="4371"/>
                    <a:pt x="231" y="5034"/>
                  </a:cubicBezTo>
                  <a:cubicBezTo>
                    <a:pt x="95" y="5697"/>
                    <a:pt x="14" y="6373"/>
                    <a:pt x="14" y="7063"/>
                  </a:cubicBezTo>
                  <a:cubicBezTo>
                    <a:pt x="1" y="7808"/>
                    <a:pt x="55" y="8565"/>
                    <a:pt x="149" y="9309"/>
                  </a:cubicBezTo>
                  <a:cubicBezTo>
                    <a:pt x="352" y="10852"/>
                    <a:pt x="731" y="12367"/>
                    <a:pt x="1259" y="13842"/>
                  </a:cubicBezTo>
                  <a:cubicBezTo>
                    <a:pt x="1503" y="14519"/>
                    <a:pt x="1800" y="15182"/>
                    <a:pt x="2125" y="15831"/>
                  </a:cubicBezTo>
                  <a:cubicBezTo>
                    <a:pt x="2409" y="16386"/>
                    <a:pt x="2747" y="16927"/>
                    <a:pt x="3126" y="17428"/>
                  </a:cubicBezTo>
                  <a:cubicBezTo>
                    <a:pt x="3586" y="17996"/>
                    <a:pt x="4155" y="18484"/>
                    <a:pt x="4804" y="18849"/>
                  </a:cubicBezTo>
                  <a:cubicBezTo>
                    <a:pt x="5129" y="19038"/>
                    <a:pt x="5481" y="19187"/>
                    <a:pt x="5833" y="19336"/>
                  </a:cubicBezTo>
                  <a:cubicBezTo>
                    <a:pt x="6198" y="19471"/>
                    <a:pt x="6563" y="19593"/>
                    <a:pt x="6942" y="19688"/>
                  </a:cubicBezTo>
                  <a:cubicBezTo>
                    <a:pt x="7930" y="19931"/>
                    <a:pt x="8918" y="20094"/>
                    <a:pt x="9932" y="20175"/>
                  </a:cubicBezTo>
                  <a:cubicBezTo>
                    <a:pt x="10162" y="20202"/>
                    <a:pt x="10406" y="20216"/>
                    <a:pt x="10650" y="20229"/>
                  </a:cubicBezTo>
                  <a:cubicBezTo>
                    <a:pt x="10663" y="20283"/>
                    <a:pt x="10677" y="20351"/>
                    <a:pt x="10690" y="20405"/>
                  </a:cubicBezTo>
                  <a:cubicBezTo>
                    <a:pt x="10704" y="20554"/>
                    <a:pt x="10704" y="20689"/>
                    <a:pt x="10690" y="20838"/>
                  </a:cubicBezTo>
                  <a:cubicBezTo>
                    <a:pt x="10650" y="21027"/>
                    <a:pt x="10609" y="21203"/>
                    <a:pt x="10541" y="21379"/>
                  </a:cubicBezTo>
                  <a:cubicBezTo>
                    <a:pt x="10447" y="21569"/>
                    <a:pt x="10338" y="21758"/>
                    <a:pt x="10217" y="21920"/>
                  </a:cubicBezTo>
                  <a:cubicBezTo>
                    <a:pt x="10081" y="22083"/>
                    <a:pt x="9919" y="22232"/>
                    <a:pt x="9757" y="22353"/>
                  </a:cubicBezTo>
                  <a:cubicBezTo>
                    <a:pt x="9594" y="22462"/>
                    <a:pt x="9432" y="22556"/>
                    <a:pt x="9269" y="22624"/>
                  </a:cubicBezTo>
                  <a:cubicBezTo>
                    <a:pt x="9053" y="22719"/>
                    <a:pt x="8809" y="22759"/>
                    <a:pt x="8566" y="22759"/>
                  </a:cubicBezTo>
                  <a:lnTo>
                    <a:pt x="8403" y="22759"/>
                  </a:lnTo>
                  <a:cubicBezTo>
                    <a:pt x="8349" y="22746"/>
                    <a:pt x="8295" y="22746"/>
                    <a:pt x="8255" y="22732"/>
                  </a:cubicBezTo>
                  <a:lnTo>
                    <a:pt x="8200" y="22732"/>
                  </a:lnTo>
                  <a:cubicBezTo>
                    <a:pt x="8119" y="22732"/>
                    <a:pt x="8052" y="22759"/>
                    <a:pt x="8011" y="22827"/>
                  </a:cubicBezTo>
                  <a:cubicBezTo>
                    <a:pt x="7984" y="22868"/>
                    <a:pt x="7984" y="22922"/>
                    <a:pt x="7997" y="22976"/>
                  </a:cubicBezTo>
                  <a:cubicBezTo>
                    <a:pt x="8011" y="23030"/>
                    <a:pt x="8052" y="23071"/>
                    <a:pt x="8092" y="23098"/>
                  </a:cubicBezTo>
                  <a:cubicBezTo>
                    <a:pt x="8241" y="23192"/>
                    <a:pt x="8403" y="23287"/>
                    <a:pt x="8579" y="23341"/>
                  </a:cubicBezTo>
                  <a:cubicBezTo>
                    <a:pt x="9121" y="23571"/>
                    <a:pt x="9689" y="23679"/>
                    <a:pt x="10271" y="23679"/>
                  </a:cubicBezTo>
                  <a:lnTo>
                    <a:pt x="10338" y="23679"/>
                  </a:lnTo>
                  <a:cubicBezTo>
                    <a:pt x="10704" y="23679"/>
                    <a:pt x="11083" y="23639"/>
                    <a:pt x="11434" y="23571"/>
                  </a:cubicBezTo>
                  <a:cubicBezTo>
                    <a:pt x="11827" y="23490"/>
                    <a:pt x="12206" y="23368"/>
                    <a:pt x="12557" y="23206"/>
                  </a:cubicBezTo>
                  <a:cubicBezTo>
                    <a:pt x="12882" y="23071"/>
                    <a:pt x="13193" y="22895"/>
                    <a:pt x="13478" y="22692"/>
                  </a:cubicBezTo>
                  <a:cubicBezTo>
                    <a:pt x="13775" y="22489"/>
                    <a:pt x="14046" y="22245"/>
                    <a:pt x="14289" y="21975"/>
                  </a:cubicBezTo>
                  <a:cubicBezTo>
                    <a:pt x="14519" y="21704"/>
                    <a:pt x="14709" y="21406"/>
                    <a:pt x="14844" y="21082"/>
                  </a:cubicBezTo>
                  <a:cubicBezTo>
                    <a:pt x="14898" y="20973"/>
                    <a:pt x="14939" y="20851"/>
                    <a:pt x="14980" y="20730"/>
                  </a:cubicBezTo>
                  <a:lnTo>
                    <a:pt x="15020" y="20730"/>
                  </a:lnTo>
                  <a:lnTo>
                    <a:pt x="15494" y="20784"/>
                  </a:lnTo>
                  <a:cubicBezTo>
                    <a:pt x="16536" y="20906"/>
                    <a:pt x="17659" y="21027"/>
                    <a:pt x="18768" y="21122"/>
                  </a:cubicBezTo>
                  <a:cubicBezTo>
                    <a:pt x="20433" y="21271"/>
                    <a:pt x="21813" y="21339"/>
                    <a:pt x="23112" y="21339"/>
                  </a:cubicBezTo>
                  <a:cubicBezTo>
                    <a:pt x="23883" y="21339"/>
                    <a:pt x="24627" y="21312"/>
                    <a:pt x="25358" y="21257"/>
                  </a:cubicBezTo>
                  <a:cubicBezTo>
                    <a:pt x="26440" y="21190"/>
                    <a:pt x="27509" y="21027"/>
                    <a:pt x="28578" y="20797"/>
                  </a:cubicBezTo>
                  <a:cubicBezTo>
                    <a:pt x="28835" y="20743"/>
                    <a:pt x="29025" y="20689"/>
                    <a:pt x="29187" y="20635"/>
                  </a:cubicBezTo>
                  <a:cubicBezTo>
                    <a:pt x="29363" y="20594"/>
                    <a:pt x="29566" y="20527"/>
                    <a:pt x="29769" y="20446"/>
                  </a:cubicBezTo>
                  <a:cubicBezTo>
                    <a:pt x="30107" y="20324"/>
                    <a:pt x="30419" y="20188"/>
                    <a:pt x="30730" y="20013"/>
                  </a:cubicBezTo>
                  <a:cubicBezTo>
                    <a:pt x="31312" y="19688"/>
                    <a:pt x="31839" y="19282"/>
                    <a:pt x="32286" y="18795"/>
                  </a:cubicBezTo>
                  <a:cubicBezTo>
                    <a:pt x="32719" y="18321"/>
                    <a:pt x="33084" y="17793"/>
                    <a:pt x="33368" y="17212"/>
                  </a:cubicBezTo>
                  <a:cubicBezTo>
                    <a:pt x="33896" y="16156"/>
                    <a:pt x="34207" y="14925"/>
                    <a:pt x="34329" y="13436"/>
                  </a:cubicBezTo>
                  <a:cubicBezTo>
                    <a:pt x="34424" y="12097"/>
                    <a:pt x="34370" y="10757"/>
                    <a:pt x="34194" y="9431"/>
                  </a:cubicBezTo>
                  <a:cubicBezTo>
                    <a:pt x="34153" y="9188"/>
                    <a:pt x="34113" y="8958"/>
                    <a:pt x="34085" y="8714"/>
                  </a:cubicBezTo>
                  <a:lnTo>
                    <a:pt x="34045" y="8457"/>
                  </a:lnTo>
                  <a:lnTo>
                    <a:pt x="33977" y="8078"/>
                  </a:lnTo>
                  <a:lnTo>
                    <a:pt x="33964" y="7916"/>
                  </a:lnTo>
                  <a:cubicBezTo>
                    <a:pt x="33937" y="7726"/>
                    <a:pt x="33910" y="7550"/>
                    <a:pt x="33883" y="7375"/>
                  </a:cubicBezTo>
                  <a:cubicBezTo>
                    <a:pt x="33774" y="6630"/>
                    <a:pt x="33625" y="5886"/>
                    <a:pt x="33422" y="5155"/>
                  </a:cubicBezTo>
                  <a:cubicBezTo>
                    <a:pt x="33233" y="4425"/>
                    <a:pt x="32922" y="3735"/>
                    <a:pt x="32502" y="3099"/>
                  </a:cubicBezTo>
                  <a:cubicBezTo>
                    <a:pt x="32299" y="2787"/>
                    <a:pt x="32042" y="2490"/>
                    <a:pt x="31772" y="2233"/>
                  </a:cubicBezTo>
                  <a:cubicBezTo>
                    <a:pt x="31474" y="1976"/>
                    <a:pt x="31149" y="1746"/>
                    <a:pt x="30797" y="1556"/>
                  </a:cubicBezTo>
                  <a:cubicBezTo>
                    <a:pt x="30432" y="1353"/>
                    <a:pt x="30053" y="1177"/>
                    <a:pt x="29661" y="1042"/>
                  </a:cubicBezTo>
                  <a:cubicBezTo>
                    <a:pt x="29255" y="893"/>
                    <a:pt x="28849" y="771"/>
                    <a:pt x="28429" y="663"/>
                  </a:cubicBezTo>
                  <a:cubicBezTo>
                    <a:pt x="27550" y="460"/>
                    <a:pt x="26657" y="325"/>
                    <a:pt x="25764" y="257"/>
                  </a:cubicBezTo>
                  <a:cubicBezTo>
                    <a:pt x="24803" y="162"/>
                    <a:pt x="23869" y="135"/>
                    <a:pt x="23085" y="108"/>
                  </a:cubicBezTo>
                  <a:lnTo>
                    <a:pt x="22178" y="95"/>
                  </a:lnTo>
                  <a:lnTo>
                    <a:pt x="21826" y="81"/>
                  </a:lnTo>
                  <a:cubicBezTo>
                    <a:pt x="21623" y="81"/>
                    <a:pt x="21420" y="68"/>
                    <a:pt x="21217" y="68"/>
                  </a:cubicBezTo>
                  <a:lnTo>
                    <a:pt x="21014" y="54"/>
                  </a:lnTo>
                  <a:lnTo>
                    <a:pt x="20446" y="54"/>
                  </a:lnTo>
                  <a:cubicBezTo>
                    <a:pt x="19296" y="14"/>
                    <a:pt x="18227" y="0"/>
                    <a:pt x="17172" y="0"/>
                  </a:cubicBezTo>
                  <a:close/>
                </a:path>
              </a:pathLst>
            </a:custGeom>
            <a:solidFill>
              <a:srgbClr val="AFDD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r>
                <a:rPr lang="en-US"/>
                <a:t>   </a:t>
              </a:r>
              <a:r>
                <a:rPr lang="en-US" sz="28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LUYỆN </a:t>
              </a:r>
              <a:r>
                <a:rPr lang="en-US" sz="28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Google Shape;4141;p68"/>
            <p:cNvSpPr>
              <a:spLocks/>
            </p:cNvSpPr>
            <p:nvPr/>
          </p:nvSpPr>
          <p:spPr bwMode="auto">
            <a:xfrm>
              <a:off x="5052575" y="3583025"/>
              <a:ext cx="48725" cy="33325"/>
            </a:xfrm>
            <a:custGeom>
              <a:avLst/>
              <a:gdLst>
                <a:gd name="T0" fmla="*/ 36550 w 1949"/>
                <a:gd name="T1" fmla="*/ 25 h 1333"/>
                <a:gd name="T2" fmla="*/ 29775 w 1949"/>
                <a:gd name="T3" fmla="*/ 1025 h 1333"/>
                <a:gd name="T4" fmla="*/ 10150 w 1949"/>
                <a:gd name="T5" fmla="*/ 9150 h 1333"/>
                <a:gd name="T6" fmla="*/ 4075 w 1949"/>
                <a:gd name="T7" fmla="*/ 14575 h 1333"/>
                <a:gd name="T8" fmla="*/ 1700 w 1949"/>
                <a:gd name="T9" fmla="*/ 18625 h 1333"/>
                <a:gd name="T10" fmla="*/ 350 w 1949"/>
                <a:gd name="T11" fmla="*/ 23350 h 1333"/>
                <a:gd name="T12" fmla="*/ 675 w 1949"/>
                <a:gd name="T13" fmla="*/ 27075 h 1333"/>
                <a:gd name="T14" fmla="*/ 2700 w 1949"/>
                <a:gd name="T15" fmla="*/ 30475 h 1333"/>
                <a:gd name="T16" fmla="*/ 5750 w 1949"/>
                <a:gd name="T17" fmla="*/ 32150 h 1333"/>
                <a:gd name="T18" fmla="*/ 9825 w 1949"/>
                <a:gd name="T19" fmla="*/ 33175 h 1333"/>
                <a:gd name="T20" fmla="*/ 12050 w 1949"/>
                <a:gd name="T21" fmla="*/ 33300 h 1333"/>
                <a:gd name="T22" fmla="*/ 18600 w 1949"/>
                <a:gd name="T23" fmla="*/ 32500 h 1333"/>
                <a:gd name="T24" fmla="*/ 28075 w 1949"/>
                <a:gd name="T25" fmla="*/ 29450 h 1333"/>
                <a:gd name="T26" fmla="*/ 35175 w 1949"/>
                <a:gd name="T27" fmla="*/ 25725 h 1333"/>
                <a:gd name="T28" fmla="*/ 36200 w 1949"/>
                <a:gd name="T29" fmla="*/ 25400 h 1333"/>
                <a:gd name="T30" fmla="*/ 44650 w 1949"/>
                <a:gd name="T31" fmla="*/ 19300 h 1333"/>
                <a:gd name="T32" fmla="*/ 48725 w 1949"/>
                <a:gd name="T33" fmla="*/ 11175 h 1333"/>
                <a:gd name="T34" fmla="*/ 46000 w 1949"/>
                <a:gd name="T35" fmla="*/ 3750 h 1333"/>
                <a:gd name="T36" fmla="*/ 36550 w 1949"/>
                <a:gd name="T37" fmla="*/ 25 h 13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949" h="1333" extrusionOk="0">
                  <a:moveTo>
                    <a:pt x="1462" y="1"/>
                  </a:moveTo>
                  <a:cubicBezTo>
                    <a:pt x="1367" y="1"/>
                    <a:pt x="1286" y="14"/>
                    <a:pt x="1191" y="41"/>
                  </a:cubicBezTo>
                  <a:cubicBezTo>
                    <a:pt x="907" y="95"/>
                    <a:pt x="650" y="204"/>
                    <a:pt x="406" y="366"/>
                  </a:cubicBezTo>
                  <a:cubicBezTo>
                    <a:pt x="311" y="420"/>
                    <a:pt x="230" y="501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813"/>
                    <a:pt x="14" y="867"/>
                    <a:pt x="14" y="934"/>
                  </a:cubicBezTo>
                  <a:cubicBezTo>
                    <a:pt x="0" y="988"/>
                    <a:pt x="0" y="1043"/>
                    <a:pt x="27" y="1083"/>
                  </a:cubicBezTo>
                  <a:cubicBezTo>
                    <a:pt x="41" y="1137"/>
                    <a:pt x="68" y="1191"/>
                    <a:pt x="108" y="1219"/>
                  </a:cubicBezTo>
                  <a:cubicBezTo>
                    <a:pt x="149" y="1259"/>
                    <a:pt x="190" y="1273"/>
                    <a:pt x="230" y="1286"/>
                  </a:cubicBezTo>
                  <a:cubicBezTo>
                    <a:pt x="284" y="1313"/>
                    <a:pt x="338" y="1327"/>
                    <a:pt x="393" y="1327"/>
                  </a:cubicBezTo>
                  <a:cubicBezTo>
                    <a:pt x="422" y="1330"/>
                    <a:pt x="452" y="1332"/>
                    <a:pt x="482" y="1332"/>
                  </a:cubicBezTo>
                  <a:cubicBezTo>
                    <a:pt x="566" y="1332"/>
                    <a:pt x="655" y="1320"/>
                    <a:pt x="744" y="1300"/>
                  </a:cubicBezTo>
                  <a:cubicBezTo>
                    <a:pt x="866" y="1273"/>
                    <a:pt x="1002" y="1232"/>
                    <a:pt x="1123" y="1178"/>
                  </a:cubicBezTo>
                  <a:cubicBezTo>
                    <a:pt x="1218" y="1137"/>
                    <a:pt x="1313" y="1083"/>
                    <a:pt x="1407" y="1029"/>
                  </a:cubicBezTo>
                  <a:lnTo>
                    <a:pt x="1448" y="1016"/>
                  </a:lnTo>
                  <a:cubicBezTo>
                    <a:pt x="1570" y="948"/>
                    <a:pt x="1692" y="867"/>
                    <a:pt x="1786" y="772"/>
                  </a:cubicBezTo>
                  <a:cubicBezTo>
                    <a:pt x="1881" y="691"/>
                    <a:pt x="1935" y="569"/>
                    <a:pt x="1949" y="447"/>
                  </a:cubicBezTo>
                  <a:cubicBezTo>
                    <a:pt x="1949" y="339"/>
                    <a:pt x="1908" y="231"/>
                    <a:pt x="1840" y="150"/>
                  </a:cubicBezTo>
                  <a:cubicBezTo>
                    <a:pt x="1746" y="55"/>
                    <a:pt x="1610" y="1"/>
                    <a:pt x="1462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89" name="Google Shape;4142;p68"/>
            <p:cNvSpPr>
              <a:spLocks/>
            </p:cNvSpPr>
            <p:nvPr/>
          </p:nvSpPr>
          <p:spPr bwMode="auto">
            <a:xfrm>
              <a:off x="5113450" y="3552925"/>
              <a:ext cx="23025" cy="19550"/>
            </a:xfrm>
            <a:custGeom>
              <a:avLst/>
              <a:gdLst>
                <a:gd name="T0" fmla="*/ 15575 w 921"/>
                <a:gd name="T1" fmla="*/ 0 h 782"/>
                <a:gd name="T2" fmla="*/ 12200 w 921"/>
                <a:gd name="T3" fmla="*/ 700 h 782"/>
                <a:gd name="T4" fmla="*/ 9150 w 921"/>
                <a:gd name="T5" fmla="*/ 2050 h 782"/>
                <a:gd name="T6" fmla="*/ 7450 w 921"/>
                <a:gd name="T7" fmla="*/ 3050 h 782"/>
                <a:gd name="T8" fmla="*/ 2725 w 921"/>
                <a:gd name="T9" fmla="*/ 6775 h 782"/>
                <a:gd name="T10" fmla="*/ 350 w 921"/>
                <a:gd name="T11" fmla="*/ 11525 h 782"/>
                <a:gd name="T12" fmla="*/ 700 w 921"/>
                <a:gd name="T13" fmla="*/ 14900 h 782"/>
                <a:gd name="T14" fmla="*/ 2725 w 921"/>
                <a:gd name="T15" fmla="*/ 17950 h 782"/>
                <a:gd name="T16" fmla="*/ 5775 w 921"/>
                <a:gd name="T17" fmla="*/ 19300 h 782"/>
                <a:gd name="T18" fmla="*/ 7300 w 921"/>
                <a:gd name="T19" fmla="*/ 19550 h 782"/>
                <a:gd name="T20" fmla="*/ 8825 w 921"/>
                <a:gd name="T21" fmla="*/ 19300 h 782"/>
                <a:gd name="T22" fmla="*/ 11850 w 921"/>
                <a:gd name="T23" fmla="*/ 18625 h 782"/>
                <a:gd name="T24" fmla="*/ 14225 w 921"/>
                <a:gd name="T25" fmla="*/ 17600 h 782"/>
                <a:gd name="T26" fmla="*/ 18975 w 921"/>
                <a:gd name="T27" fmla="*/ 14550 h 782"/>
                <a:gd name="T28" fmla="*/ 21000 w 921"/>
                <a:gd name="T29" fmla="*/ 12525 h 782"/>
                <a:gd name="T30" fmla="*/ 22675 w 921"/>
                <a:gd name="T31" fmla="*/ 8800 h 782"/>
                <a:gd name="T32" fmla="*/ 22350 w 921"/>
                <a:gd name="T33" fmla="*/ 4750 h 782"/>
                <a:gd name="T34" fmla="*/ 20325 w 921"/>
                <a:gd name="T35" fmla="*/ 1375 h 782"/>
                <a:gd name="T36" fmla="*/ 16600 w 921"/>
                <a:gd name="T37" fmla="*/ 0 h 782"/>
                <a:gd name="T38" fmla="*/ 15575 w 921"/>
                <a:gd name="T39" fmla="*/ 0 h 78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21" h="782" extrusionOk="0">
                  <a:moveTo>
                    <a:pt x="623" y="0"/>
                  </a:moveTo>
                  <a:cubicBezTo>
                    <a:pt x="583" y="0"/>
                    <a:pt x="529" y="14"/>
                    <a:pt x="488" y="28"/>
                  </a:cubicBezTo>
                  <a:cubicBezTo>
                    <a:pt x="447" y="41"/>
                    <a:pt x="407" y="68"/>
                    <a:pt x="366" y="82"/>
                  </a:cubicBezTo>
                  <a:cubicBezTo>
                    <a:pt x="339" y="95"/>
                    <a:pt x="326" y="109"/>
                    <a:pt x="298" y="122"/>
                  </a:cubicBezTo>
                  <a:cubicBezTo>
                    <a:pt x="231" y="163"/>
                    <a:pt x="163" y="217"/>
                    <a:pt x="109" y="271"/>
                  </a:cubicBezTo>
                  <a:cubicBezTo>
                    <a:pt x="55" y="325"/>
                    <a:pt x="28" y="393"/>
                    <a:pt x="14" y="461"/>
                  </a:cubicBezTo>
                  <a:cubicBezTo>
                    <a:pt x="1" y="501"/>
                    <a:pt x="14" y="555"/>
                    <a:pt x="28" y="596"/>
                  </a:cubicBezTo>
                  <a:cubicBezTo>
                    <a:pt x="41" y="650"/>
                    <a:pt x="68" y="691"/>
                    <a:pt x="109" y="718"/>
                  </a:cubicBezTo>
                  <a:cubicBezTo>
                    <a:pt x="150" y="745"/>
                    <a:pt x="190" y="758"/>
                    <a:pt x="231" y="772"/>
                  </a:cubicBezTo>
                  <a:cubicBezTo>
                    <a:pt x="251" y="778"/>
                    <a:pt x="271" y="782"/>
                    <a:pt x="292" y="782"/>
                  </a:cubicBezTo>
                  <a:cubicBezTo>
                    <a:pt x="312" y="782"/>
                    <a:pt x="332" y="778"/>
                    <a:pt x="353" y="772"/>
                  </a:cubicBezTo>
                  <a:cubicBezTo>
                    <a:pt x="393" y="772"/>
                    <a:pt x="434" y="758"/>
                    <a:pt x="474" y="745"/>
                  </a:cubicBezTo>
                  <a:cubicBezTo>
                    <a:pt x="501" y="731"/>
                    <a:pt x="542" y="718"/>
                    <a:pt x="569" y="704"/>
                  </a:cubicBezTo>
                  <a:cubicBezTo>
                    <a:pt x="637" y="677"/>
                    <a:pt x="704" y="636"/>
                    <a:pt x="759" y="582"/>
                  </a:cubicBezTo>
                  <a:cubicBezTo>
                    <a:pt x="786" y="555"/>
                    <a:pt x="813" y="528"/>
                    <a:pt x="840" y="501"/>
                  </a:cubicBezTo>
                  <a:cubicBezTo>
                    <a:pt x="880" y="447"/>
                    <a:pt x="894" y="406"/>
                    <a:pt x="907" y="352"/>
                  </a:cubicBezTo>
                  <a:cubicBezTo>
                    <a:pt x="921" y="298"/>
                    <a:pt x="907" y="244"/>
                    <a:pt x="894" y="190"/>
                  </a:cubicBezTo>
                  <a:cubicBezTo>
                    <a:pt x="880" y="136"/>
                    <a:pt x="853" y="95"/>
                    <a:pt x="813" y="55"/>
                  </a:cubicBezTo>
                  <a:cubicBezTo>
                    <a:pt x="759" y="28"/>
                    <a:pt x="718" y="14"/>
                    <a:pt x="664" y="0"/>
                  </a:cubicBezTo>
                  <a:lnTo>
                    <a:pt x="6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0" name="Google Shape;4143;p68"/>
            <p:cNvSpPr>
              <a:spLocks/>
            </p:cNvSpPr>
            <p:nvPr/>
          </p:nvSpPr>
          <p:spPr bwMode="auto">
            <a:xfrm>
              <a:off x="5076575" y="3557650"/>
              <a:ext cx="15600" cy="9850"/>
            </a:xfrm>
            <a:custGeom>
              <a:avLst/>
              <a:gdLst>
                <a:gd name="T0" fmla="*/ 9150 w 624"/>
                <a:gd name="T1" fmla="*/ 25 h 394"/>
                <a:gd name="T2" fmla="*/ 7800 w 624"/>
                <a:gd name="T3" fmla="*/ 350 h 394"/>
                <a:gd name="T4" fmla="*/ 5425 w 624"/>
                <a:gd name="T5" fmla="*/ 1025 h 394"/>
                <a:gd name="T6" fmla="*/ 4425 w 624"/>
                <a:gd name="T7" fmla="*/ 2050 h 394"/>
                <a:gd name="T8" fmla="*/ 350 w 624"/>
                <a:gd name="T9" fmla="*/ 6100 h 394"/>
                <a:gd name="T10" fmla="*/ 25 w 624"/>
                <a:gd name="T11" fmla="*/ 8150 h 394"/>
                <a:gd name="T12" fmla="*/ 1725 w 624"/>
                <a:gd name="T13" fmla="*/ 9500 h 394"/>
                <a:gd name="T14" fmla="*/ 5100 w 624"/>
                <a:gd name="T15" fmla="*/ 9825 h 394"/>
                <a:gd name="T16" fmla="*/ 8475 w 624"/>
                <a:gd name="T17" fmla="*/ 9150 h 394"/>
                <a:gd name="T18" fmla="*/ 11875 w 624"/>
                <a:gd name="T19" fmla="*/ 7475 h 394"/>
                <a:gd name="T20" fmla="*/ 14900 w 624"/>
                <a:gd name="T21" fmla="*/ 4750 h 394"/>
                <a:gd name="T22" fmla="*/ 15250 w 624"/>
                <a:gd name="T23" fmla="*/ 1725 h 394"/>
                <a:gd name="T24" fmla="*/ 12875 w 624"/>
                <a:gd name="T25" fmla="*/ 25 h 394"/>
                <a:gd name="T26" fmla="*/ 9150 w 624"/>
                <a:gd name="T27" fmla="*/ 25 h 39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24" h="394" extrusionOk="0">
                  <a:moveTo>
                    <a:pt x="366" y="1"/>
                  </a:moveTo>
                  <a:lnTo>
                    <a:pt x="312" y="14"/>
                  </a:lnTo>
                  <a:cubicBezTo>
                    <a:pt x="272" y="14"/>
                    <a:pt x="244" y="28"/>
                    <a:pt x="217" y="41"/>
                  </a:cubicBezTo>
                  <a:cubicBezTo>
                    <a:pt x="204" y="55"/>
                    <a:pt x="190" y="69"/>
                    <a:pt x="177" y="82"/>
                  </a:cubicBezTo>
                  <a:cubicBezTo>
                    <a:pt x="109" y="123"/>
                    <a:pt x="55" y="177"/>
                    <a:pt x="14" y="244"/>
                  </a:cubicBezTo>
                  <a:cubicBezTo>
                    <a:pt x="1" y="272"/>
                    <a:pt x="1" y="299"/>
                    <a:pt x="1" y="326"/>
                  </a:cubicBezTo>
                  <a:cubicBezTo>
                    <a:pt x="14" y="353"/>
                    <a:pt x="42" y="366"/>
                    <a:pt x="69" y="380"/>
                  </a:cubicBezTo>
                  <a:cubicBezTo>
                    <a:pt x="109" y="380"/>
                    <a:pt x="150" y="393"/>
                    <a:pt x="204" y="393"/>
                  </a:cubicBezTo>
                  <a:cubicBezTo>
                    <a:pt x="244" y="380"/>
                    <a:pt x="299" y="380"/>
                    <a:pt x="339" y="366"/>
                  </a:cubicBezTo>
                  <a:cubicBezTo>
                    <a:pt x="393" y="353"/>
                    <a:pt x="434" y="326"/>
                    <a:pt x="475" y="299"/>
                  </a:cubicBezTo>
                  <a:cubicBezTo>
                    <a:pt x="529" y="272"/>
                    <a:pt x="569" y="231"/>
                    <a:pt x="596" y="190"/>
                  </a:cubicBezTo>
                  <a:cubicBezTo>
                    <a:pt x="623" y="150"/>
                    <a:pt x="623" y="109"/>
                    <a:pt x="610" y="69"/>
                  </a:cubicBezTo>
                  <a:cubicBezTo>
                    <a:pt x="596" y="28"/>
                    <a:pt x="569" y="1"/>
                    <a:pt x="515" y="1"/>
                  </a:cubicBezTo>
                  <a:lnTo>
                    <a:pt x="366" y="1"/>
                  </a:ln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1" name="Google Shape;4144;p68"/>
            <p:cNvSpPr>
              <a:spLocks/>
            </p:cNvSpPr>
            <p:nvPr/>
          </p:nvSpPr>
          <p:spPr bwMode="auto">
            <a:xfrm>
              <a:off x="5191950" y="2919000"/>
              <a:ext cx="53450" cy="29950"/>
            </a:xfrm>
            <a:custGeom>
              <a:avLst/>
              <a:gdLst>
                <a:gd name="T0" fmla="*/ 32825 w 2138"/>
                <a:gd name="T1" fmla="*/ 0 h 1198"/>
                <a:gd name="T2" fmla="*/ 20625 w 2138"/>
                <a:gd name="T3" fmla="*/ 1350 h 1198"/>
                <a:gd name="T4" fmla="*/ 10825 w 2138"/>
                <a:gd name="T5" fmla="*/ 4400 h 1198"/>
                <a:gd name="T6" fmla="*/ 6100 w 2138"/>
                <a:gd name="T7" fmla="*/ 7775 h 1198"/>
                <a:gd name="T8" fmla="*/ 2025 w 2138"/>
                <a:gd name="T9" fmla="*/ 12525 h 1198"/>
                <a:gd name="T10" fmla="*/ 4725 w 2138"/>
                <a:gd name="T11" fmla="*/ 25025 h 1198"/>
                <a:gd name="T12" fmla="*/ 7450 w 2138"/>
                <a:gd name="T13" fmla="*/ 27075 h 1198"/>
                <a:gd name="T14" fmla="*/ 10475 w 2138"/>
                <a:gd name="T15" fmla="*/ 28425 h 1198"/>
                <a:gd name="T16" fmla="*/ 16925 w 2138"/>
                <a:gd name="T17" fmla="*/ 29425 h 1198"/>
                <a:gd name="T18" fmla="*/ 22325 w 2138"/>
                <a:gd name="T19" fmla="*/ 29950 h 1198"/>
                <a:gd name="T20" fmla="*/ 27750 w 2138"/>
                <a:gd name="T21" fmla="*/ 29425 h 1198"/>
                <a:gd name="T22" fmla="*/ 33825 w 2138"/>
                <a:gd name="T23" fmla="*/ 28750 h 1198"/>
                <a:gd name="T24" fmla="*/ 39250 w 2138"/>
                <a:gd name="T25" fmla="*/ 27075 h 1198"/>
                <a:gd name="T26" fmla="*/ 46000 w 2138"/>
                <a:gd name="T27" fmla="*/ 23675 h 1198"/>
                <a:gd name="T28" fmla="*/ 48375 w 2138"/>
                <a:gd name="T29" fmla="*/ 22000 h 1198"/>
                <a:gd name="T30" fmla="*/ 50075 w 2138"/>
                <a:gd name="T31" fmla="*/ 19975 h 1198"/>
                <a:gd name="T32" fmla="*/ 50750 w 2138"/>
                <a:gd name="T33" fmla="*/ 18950 h 1198"/>
                <a:gd name="T34" fmla="*/ 52100 w 2138"/>
                <a:gd name="T35" fmla="*/ 16575 h 1198"/>
                <a:gd name="T36" fmla="*/ 53450 w 2138"/>
                <a:gd name="T37" fmla="*/ 12175 h 1198"/>
                <a:gd name="T38" fmla="*/ 52100 w 2138"/>
                <a:gd name="T39" fmla="*/ 7100 h 1198"/>
                <a:gd name="T40" fmla="*/ 43975 w 2138"/>
                <a:gd name="T41" fmla="*/ 1350 h 1198"/>
                <a:gd name="T42" fmla="*/ 38575 w 2138"/>
                <a:gd name="T43" fmla="*/ 350 h 1198"/>
                <a:gd name="T44" fmla="*/ 33825 w 2138"/>
                <a:gd name="T45" fmla="*/ 0 h 1198"/>
                <a:gd name="T46" fmla="*/ 32825 w 2138"/>
                <a:gd name="T47" fmla="*/ 0 h 11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38" h="1198" extrusionOk="0">
                  <a:moveTo>
                    <a:pt x="1313" y="0"/>
                  </a:moveTo>
                  <a:cubicBezTo>
                    <a:pt x="1150" y="0"/>
                    <a:pt x="988" y="27"/>
                    <a:pt x="825" y="54"/>
                  </a:cubicBezTo>
                  <a:cubicBezTo>
                    <a:pt x="690" y="81"/>
                    <a:pt x="555" y="122"/>
                    <a:pt x="433" y="176"/>
                  </a:cubicBezTo>
                  <a:cubicBezTo>
                    <a:pt x="365" y="217"/>
                    <a:pt x="298" y="257"/>
                    <a:pt x="244" y="311"/>
                  </a:cubicBezTo>
                  <a:cubicBezTo>
                    <a:pt x="176" y="366"/>
                    <a:pt x="122" y="433"/>
                    <a:pt x="81" y="501"/>
                  </a:cubicBezTo>
                  <a:cubicBezTo>
                    <a:pt x="0" y="663"/>
                    <a:pt x="41" y="880"/>
                    <a:pt x="189" y="1001"/>
                  </a:cubicBezTo>
                  <a:cubicBezTo>
                    <a:pt x="217" y="1029"/>
                    <a:pt x="257" y="1056"/>
                    <a:pt x="298" y="1083"/>
                  </a:cubicBezTo>
                  <a:cubicBezTo>
                    <a:pt x="338" y="1096"/>
                    <a:pt x="379" y="1123"/>
                    <a:pt x="419" y="1137"/>
                  </a:cubicBezTo>
                  <a:cubicBezTo>
                    <a:pt x="501" y="1164"/>
                    <a:pt x="595" y="1177"/>
                    <a:pt x="677" y="1177"/>
                  </a:cubicBezTo>
                  <a:cubicBezTo>
                    <a:pt x="751" y="1191"/>
                    <a:pt x="822" y="1198"/>
                    <a:pt x="893" y="1198"/>
                  </a:cubicBezTo>
                  <a:cubicBezTo>
                    <a:pt x="964" y="1198"/>
                    <a:pt x="1035" y="1191"/>
                    <a:pt x="1110" y="1177"/>
                  </a:cubicBezTo>
                  <a:cubicBezTo>
                    <a:pt x="1191" y="1177"/>
                    <a:pt x="1272" y="1164"/>
                    <a:pt x="1353" y="1150"/>
                  </a:cubicBezTo>
                  <a:cubicBezTo>
                    <a:pt x="1434" y="1123"/>
                    <a:pt x="1502" y="1110"/>
                    <a:pt x="1570" y="1083"/>
                  </a:cubicBezTo>
                  <a:cubicBezTo>
                    <a:pt x="1664" y="1042"/>
                    <a:pt x="1759" y="1001"/>
                    <a:pt x="1840" y="947"/>
                  </a:cubicBezTo>
                  <a:cubicBezTo>
                    <a:pt x="1867" y="934"/>
                    <a:pt x="1908" y="907"/>
                    <a:pt x="1935" y="880"/>
                  </a:cubicBezTo>
                  <a:cubicBezTo>
                    <a:pt x="1962" y="853"/>
                    <a:pt x="1976" y="826"/>
                    <a:pt x="2003" y="799"/>
                  </a:cubicBezTo>
                  <a:cubicBezTo>
                    <a:pt x="2003" y="785"/>
                    <a:pt x="2016" y="771"/>
                    <a:pt x="2030" y="758"/>
                  </a:cubicBezTo>
                  <a:cubicBezTo>
                    <a:pt x="2057" y="731"/>
                    <a:pt x="2070" y="690"/>
                    <a:pt x="2084" y="663"/>
                  </a:cubicBezTo>
                  <a:cubicBezTo>
                    <a:pt x="2111" y="609"/>
                    <a:pt x="2124" y="541"/>
                    <a:pt x="2138" y="487"/>
                  </a:cubicBezTo>
                  <a:cubicBezTo>
                    <a:pt x="2138" y="406"/>
                    <a:pt x="2124" y="338"/>
                    <a:pt x="2084" y="284"/>
                  </a:cubicBezTo>
                  <a:cubicBezTo>
                    <a:pt x="2016" y="163"/>
                    <a:pt x="1894" y="81"/>
                    <a:pt x="1759" y="54"/>
                  </a:cubicBezTo>
                  <a:cubicBezTo>
                    <a:pt x="1691" y="27"/>
                    <a:pt x="1610" y="14"/>
                    <a:pt x="1543" y="14"/>
                  </a:cubicBezTo>
                  <a:cubicBezTo>
                    <a:pt x="1475" y="0"/>
                    <a:pt x="1421" y="0"/>
                    <a:pt x="1353" y="0"/>
                  </a:cubicBezTo>
                  <a:lnTo>
                    <a:pt x="1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2" name="Google Shape;4145;p68"/>
            <p:cNvSpPr>
              <a:spLocks/>
            </p:cNvSpPr>
            <p:nvPr/>
          </p:nvSpPr>
          <p:spPr bwMode="auto">
            <a:xfrm>
              <a:off x="5160825" y="2906075"/>
              <a:ext cx="29100" cy="17250"/>
            </a:xfrm>
            <a:custGeom>
              <a:avLst/>
              <a:gdLst>
                <a:gd name="T0" fmla="*/ 20550 w 1164"/>
                <a:gd name="T1" fmla="*/ 0 h 690"/>
                <a:gd name="T2" fmla="*/ 19625 w 1164"/>
                <a:gd name="T3" fmla="*/ 75 h 690"/>
                <a:gd name="T4" fmla="*/ 18275 w 1164"/>
                <a:gd name="T5" fmla="*/ 75 h 690"/>
                <a:gd name="T6" fmla="*/ 8450 w 1164"/>
                <a:gd name="T7" fmla="*/ 2450 h 690"/>
                <a:gd name="T8" fmla="*/ 5750 w 1164"/>
                <a:gd name="T9" fmla="*/ 3800 h 690"/>
                <a:gd name="T10" fmla="*/ 3725 w 1164"/>
                <a:gd name="T11" fmla="*/ 5150 h 690"/>
                <a:gd name="T12" fmla="*/ 1350 w 1164"/>
                <a:gd name="T13" fmla="*/ 7175 h 690"/>
                <a:gd name="T14" fmla="*/ 0 w 1164"/>
                <a:gd name="T15" fmla="*/ 10550 h 690"/>
                <a:gd name="T16" fmla="*/ 675 w 1164"/>
                <a:gd name="T17" fmla="*/ 13275 h 690"/>
                <a:gd name="T18" fmla="*/ 2375 w 1164"/>
                <a:gd name="T19" fmla="*/ 14950 h 690"/>
                <a:gd name="T20" fmla="*/ 7775 w 1164"/>
                <a:gd name="T21" fmla="*/ 17000 h 690"/>
                <a:gd name="T22" fmla="*/ 11800 w 1164"/>
                <a:gd name="T23" fmla="*/ 17250 h 690"/>
                <a:gd name="T24" fmla="*/ 15575 w 1164"/>
                <a:gd name="T25" fmla="*/ 17000 h 690"/>
                <a:gd name="T26" fmla="*/ 20975 w 1164"/>
                <a:gd name="T27" fmla="*/ 15625 h 690"/>
                <a:gd name="T28" fmla="*/ 24350 w 1164"/>
                <a:gd name="T29" fmla="*/ 13950 h 690"/>
                <a:gd name="T30" fmla="*/ 27400 w 1164"/>
                <a:gd name="T31" fmla="*/ 11925 h 690"/>
                <a:gd name="T32" fmla="*/ 28750 w 1164"/>
                <a:gd name="T33" fmla="*/ 9200 h 690"/>
                <a:gd name="T34" fmla="*/ 28750 w 1164"/>
                <a:gd name="T35" fmla="*/ 8875 h 690"/>
                <a:gd name="T36" fmla="*/ 28750 w 1164"/>
                <a:gd name="T37" fmla="*/ 8200 h 690"/>
                <a:gd name="T38" fmla="*/ 26050 w 1164"/>
                <a:gd name="T39" fmla="*/ 2100 h 690"/>
                <a:gd name="T40" fmla="*/ 20550 w 1164"/>
                <a:gd name="T41" fmla="*/ 0 h 69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64" h="690" extrusionOk="0">
                  <a:moveTo>
                    <a:pt x="822" y="0"/>
                  </a:moveTo>
                  <a:cubicBezTo>
                    <a:pt x="810" y="0"/>
                    <a:pt x="797" y="1"/>
                    <a:pt x="785" y="3"/>
                  </a:cubicBezTo>
                  <a:lnTo>
                    <a:pt x="731" y="3"/>
                  </a:lnTo>
                  <a:cubicBezTo>
                    <a:pt x="596" y="3"/>
                    <a:pt x="460" y="44"/>
                    <a:pt x="338" y="98"/>
                  </a:cubicBezTo>
                  <a:cubicBezTo>
                    <a:pt x="298" y="111"/>
                    <a:pt x="271" y="125"/>
                    <a:pt x="230" y="152"/>
                  </a:cubicBezTo>
                  <a:cubicBezTo>
                    <a:pt x="190" y="165"/>
                    <a:pt x="163" y="179"/>
                    <a:pt x="149" y="206"/>
                  </a:cubicBezTo>
                  <a:cubicBezTo>
                    <a:pt x="108" y="233"/>
                    <a:pt x="81" y="260"/>
                    <a:pt x="54" y="287"/>
                  </a:cubicBezTo>
                  <a:cubicBezTo>
                    <a:pt x="27" y="314"/>
                    <a:pt x="0" y="368"/>
                    <a:pt x="0" y="422"/>
                  </a:cubicBezTo>
                  <a:cubicBezTo>
                    <a:pt x="0" y="463"/>
                    <a:pt x="14" y="490"/>
                    <a:pt x="27" y="531"/>
                  </a:cubicBezTo>
                  <a:cubicBezTo>
                    <a:pt x="41" y="558"/>
                    <a:pt x="68" y="571"/>
                    <a:pt x="95" y="598"/>
                  </a:cubicBezTo>
                  <a:cubicBezTo>
                    <a:pt x="163" y="639"/>
                    <a:pt x="244" y="666"/>
                    <a:pt x="311" y="680"/>
                  </a:cubicBezTo>
                  <a:cubicBezTo>
                    <a:pt x="366" y="686"/>
                    <a:pt x="420" y="690"/>
                    <a:pt x="472" y="690"/>
                  </a:cubicBezTo>
                  <a:cubicBezTo>
                    <a:pt x="525" y="690"/>
                    <a:pt x="575" y="686"/>
                    <a:pt x="623" y="680"/>
                  </a:cubicBezTo>
                  <a:cubicBezTo>
                    <a:pt x="704" y="680"/>
                    <a:pt x="771" y="652"/>
                    <a:pt x="839" y="625"/>
                  </a:cubicBezTo>
                  <a:cubicBezTo>
                    <a:pt x="880" y="612"/>
                    <a:pt x="934" y="585"/>
                    <a:pt x="974" y="558"/>
                  </a:cubicBezTo>
                  <a:cubicBezTo>
                    <a:pt x="1015" y="531"/>
                    <a:pt x="1056" y="504"/>
                    <a:pt x="1096" y="477"/>
                  </a:cubicBezTo>
                  <a:cubicBezTo>
                    <a:pt x="1123" y="436"/>
                    <a:pt x="1137" y="409"/>
                    <a:pt x="1150" y="368"/>
                  </a:cubicBezTo>
                  <a:lnTo>
                    <a:pt x="1150" y="355"/>
                  </a:lnTo>
                  <a:cubicBezTo>
                    <a:pt x="1150" y="341"/>
                    <a:pt x="1150" y="341"/>
                    <a:pt x="1150" y="328"/>
                  </a:cubicBezTo>
                  <a:cubicBezTo>
                    <a:pt x="1164" y="233"/>
                    <a:pt x="1123" y="138"/>
                    <a:pt x="1042" y="84"/>
                  </a:cubicBezTo>
                  <a:cubicBezTo>
                    <a:pt x="983" y="37"/>
                    <a:pt x="904" y="0"/>
                    <a:pt x="82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3" name="Google Shape;4146;p68"/>
            <p:cNvSpPr/>
            <p:nvPr/>
          </p:nvSpPr>
          <p:spPr>
            <a:xfrm>
              <a:off x="4355584" y="3101760"/>
              <a:ext cx="211531" cy="174908"/>
            </a:xfrm>
            <a:custGeom>
              <a:avLst/>
              <a:gdLst/>
              <a:ahLst/>
              <a:cxnLst/>
              <a:rect l="l" t="t" r="r" b="b"/>
              <a:pathLst>
                <a:path w="8458" h="6997" extrusionOk="0">
                  <a:moveTo>
                    <a:pt x="1259" y="1841"/>
                  </a:moveTo>
                  <a:lnTo>
                    <a:pt x="1272" y="1855"/>
                  </a:lnTo>
                  <a:cubicBezTo>
                    <a:pt x="1299" y="1922"/>
                    <a:pt x="1326" y="2004"/>
                    <a:pt x="1353" y="2071"/>
                  </a:cubicBezTo>
                  <a:lnTo>
                    <a:pt x="1353" y="2085"/>
                  </a:lnTo>
                  <a:cubicBezTo>
                    <a:pt x="1434" y="2328"/>
                    <a:pt x="1489" y="2572"/>
                    <a:pt x="1516" y="2829"/>
                  </a:cubicBezTo>
                  <a:cubicBezTo>
                    <a:pt x="1516" y="2924"/>
                    <a:pt x="1516" y="3018"/>
                    <a:pt x="1489" y="3113"/>
                  </a:cubicBezTo>
                  <a:cubicBezTo>
                    <a:pt x="1489" y="3154"/>
                    <a:pt x="1461" y="3194"/>
                    <a:pt x="1448" y="3235"/>
                  </a:cubicBezTo>
                  <a:cubicBezTo>
                    <a:pt x="1434" y="3248"/>
                    <a:pt x="1421" y="3276"/>
                    <a:pt x="1407" y="3289"/>
                  </a:cubicBezTo>
                  <a:cubicBezTo>
                    <a:pt x="1394" y="3303"/>
                    <a:pt x="1380" y="3316"/>
                    <a:pt x="1367" y="3330"/>
                  </a:cubicBezTo>
                  <a:lnTo>
                    <a:pt x="1299" y="3343"/>
                  </a:lnTo>
                  <a:cubicBezTo>
                    <a:pt x="1272" y="3343"/>
                    <a:pt x="1245" y="3357"/>
                    <a:pt x="1204" y="3357"/>
                  </a:cubicBezTo>
                  <a:cubicBezTo>
                    <a:pt x="1150" y="3357"/>
                    <a:pt x="1083" y="3343"/>
                    <a:pt x="1028" y="3330"/>
                  </a:cubicBezTo>
                  <a:cubicBezTo>
                    <a:pt x="961" y="3316"/>
                    <a:pt x="907" y="3303"/>
                    <a:pt x="853" y="3276"/>
                  </a:cubicBezTo>
                  <a:cubicBezTo>
                    <a:pt x="812" y="3262"/>
                    <a:pt x="785" y="3235"/>
                    <a:pt x="771" y="3221"/>
                  </a:cubicBezTo>
                  <a:cubicBezTo>
                    <a:pt x="744" y="3194"/>
                    <a:pt x="731" y="3181"/>
                    <a:pt x="717" y="3167"/>
                  </a:cubicBezTo>
                  <a:cubicBezTo>
                    <a:pt x="704" y="3140"/>
                    <a:pt x="690" y="3113"/>
                    <a:pt x="690" y="3100"/>
                  </a:cubicBezTo>
                  <a:cubicBezTo>
                    <a:pt x="677" y="3059"/>
                    <a:pt x="677" y="3032"/>
                    <a:pt x="663" y="2991"/>
                  </a:cubicBezTo>
                  <a:cubicBezTo>
                    <a:pt x="663" y="2924"/>
                    <a:pt x="677" y="2856"/>
                    <a:pt x="690" y="2802"/>
                  </a:cubicBezTo>
                  <a:cubicBezTo>
                    <a:pt x="717" y="2667"/>
                    <a:pt x="771" y="2531"/>
                    <a:pt x="839" y="2410"/>
                  </a:cubicBezTo>
                  <a:cubicBezTo>
                    <a:pt x="934" y="2234"/>
                    <a:pt x="1056" y="2071"/>
                    <a:pt x="1177" y="1922"/>
                  </a:cubicBezTo>
                  <a:lnTo>
                    <a:pt x="1259" y="1841"/>
                  </a:lnTo>
                  <a:close/>
                  <a:moveTo>
                    <a:pt x="7348" y="4047"/>
                  </a:moveTo>
                  <a:lnTo>
                    <a:pt x="7348" y="4047"/>
                  </a:lnTo>
                  <a:cubicBezTo>
                    <a:pt x="7348" y="4054"/>
                    <a:pt x="7351" y="4057"/>
                    <a:pt x="7354" y="4060"/>
                  </a:cubicBezTo>
                  <a:lnTo>
                    <a:pt x="7348" y="4047"/>
                  </a:lnTo>
                  <a:close/>
                  <a:moveTo>
                    <a:pt x="7354" y="4060"/>
                  </a:moveTo>
                  <a:lnTo>
                    <a:pt x="7361" y="4074"/>
                  </a:lnTo>
                  <a:cubicBezTo>
                    <a:pt x="7361" y="4067"/>
                    <a:pt x="7358" y="4064"/>
                    <a:pt x="7354" y="4060"/>
                  </a:cubicBezTo>
                  <a:close/>
                  <a:moveTo>
                    <a:pt x="4438" y="2910"/>
                  </a:moveTo>
                  <a:cubicBezTo>
                    <a:pt x="4479" y="3005"/>
                    <a:pt x="4520" y="3100"/>
                    <a:pt x="4547" y="3208"/>
                  </a:cubicBezTo>
                  <a:cubicBezTo>
                    <a:pt x="4601" y="3384"/>
                    <a:pt x="4641" y="3560"/>
                    <a:pt x="4655" y="3736"/>
                  </a:cubicBezTo>
                  <a:cubicBezTo>
                    <a:pt x="4668" y="3871"/>
                    <a:pt x="4655" y="3993"/>
                    <a:pt x="4628" y="4114"/>
                  </a:cubicBezTo>
                  <a:cubicBezTo>
                    <a:pt x="4614" y="4196"/>
                    <a:pt x="4587" y="4290"/>
                    <a:pt x="4547" y="4358"/>
                  </a:cubicBezTo>
                  <a:cubicBezTo>
                    <a:pt x="4465" y="4507"/>
                    <a:pt x="4357" y="4629"/>
                    <a:pt x="4222" y="4710"/>
                  </a:cubicBezTo>
                  <a:cubicBezTo>
                    <a:pt x="4168" y="4750"/>
                    <a:pt x="4114" y="4777"/>
                    <a:pt x="4059" y="4791"/>
                  </a:cubicBezTo>
                  <a:cubicBezTo>
                    <a:pt x="4005" y="4805"/>
                    <a:pt x="3965" y="4818"/>
                    <a:pt x="3911" y="4818"/>
                  </a:cubicBezTo>
                  <a:cubicBezTo>
                    <a:pt x="3870" y="4818"/>
                    <a:pt x="3829" y="4818"/>
                    <a:pt x="3775" y="4805"/>
                  </a:cubicBezTo>
                  <a:cubicBezTo>
                    <a:pt x="3735" y="4805"/>
                    <a:pt x="3708" y="4791"/>
                    <a:pt x="3667" y="4764"/>
                  </a:cubicBezTo>
                  <a:cubicBezTo>
                    <a:pt x="3626" y="4750"/>
                    <a:pt x="3599" y="4723"/>
                    <a:pt x="3559" y="4696"/>
                  </a:cubicBezTo>
                  <a:cubicBezTo>
                    <a:pt x="3532" y="4669"/>
                    <a:pt x="3505" y="4629"/>
                    <a:pt x="3478" y="4588"/>
                  </a:cubicBezTo>
                  <a:cubicBezTo>
                    <a:pt x="3451" y="4547"/>
                    <a:pt x="3423" y="4493"/>
                    <a:pt x="3396" y="4439"/>
                  </a:cubicBezTo>
                  <a:cubicBezTo>
                    <a:pt x="3383" y="4358"/>
                    <a:pt x="3369" y="4290"/>
                    <a:pt x="3356" y="4209"/>
                  </a:cubicBezTo>
                  <a:cubicBezTo>
                    <a:pt x="3356" y="4087"/>
                    <a:pt x="3369" y="3966"/>
                    <a:pt x="3396" y="3844"/>
                  </a:cubicBezTo>
                  <a:cubicBezTo>
                    <a:pt x="3423" y="3736"/>
                    <a:pt x="3464" y="3627"/>
                    <a:pt x="3518" y="3519"/>
                  </a:cubicBezTo>
                  <a:cubicBezTo>
                    <a:pt x="3559" y="3438"/>
                    <a:pt x="3613" y="3357"/>
                    <a:pt x="3667" y="3289"/>
                  </a:cubicBezTo>
                  <a:cubicBezTo>
                    <a:pt x="3735" y="3235"/>
                    <a:pt x="3802" y="3181"/>
                    <a:pt x="3884" y="3127"/>
                  </a:cubicBezTo>
                  <a:cubicBezTo>
                    <a:pt x="3978" y="3059"/>
                    <a:pt x="4087" y="3018"/>
                    <a:pt x="4195" y="2978"/>
                  </a:cubicBezTo>
                  <a:cubicBezTo>
                    <a:pt x="4276" y="2951"/>
                    <a:pt x="4357" y="2937"/>
                    <a:pt x="4438" y="2910"/>
                  </a:cubicBezTo>
                  <a:close/>
                  <a:moveTo>
                    <a:pt x="7713" y="4818"/>
                  </a:moveTo>
                  <a:cubicBezTo>
                    <a:pt x="7713" y="4818"/>
                    <a:pt x="7713" y="4827"/>
                    <a:pt x="7720" y="4837"/>
                  </a:cubicBezTo>
                  <a:lnTo>
                    <a:pt x="7720" y="4837"/>
                  </a:lnTo>
                  <a:cubicBezTo>
                    <a:pt x="7716" y="4829"/>
                    <a:pt x="7713" y="4818"/>
                    <a:pt x="7713" y="4818"/>
                  </a:cubicBezTo>
                  <a:close/>
                  <a:moveTo>
                    <a:pt x="7720" y="4837"/>
                  </a:moveTo>
                  <a:cubicBezTo>
                    <a:pt x="7722" y="4843"/>
                    <a:pt x="7724" y="4848"/>
                    <a:pt x="7726" y="4848"/>
                  </a:cubicBezTo>
                  <a:cubicBezTo>
                    <a:pt x="7726" y="4848"/>
                    <a:pt x="7726" y="4847"/>
                    <a:pt x="7726" y="4845"/>
                  </a:cubicBezTo>
                  <a:cubicBezTo>
                    <a:pt x="7724" y="4842"/>
                    <a:pt x="7722" y="4840"/>
                    <a:pt x="7720" y="4837"/>
                  </a:cubicBezTo>
                  <a:close/>
                  <a:moveTo>
                    <a:pt x="190" y="1"/>
                  </a:moveTo>
                  <a:cubicBezTo>
                    <a:pt x="122" y="1"/>
                    <a:pt x="68" y="42"/>
                    <a:pt x="41" y="96"/>
                  </a:cubicBezTo>
                  <a:lnTo>
                    <a:pt x="27" y="82"/>
                  </a:lnTo>
                  <a:lnTo>
                    <a:pt x="27" y="82"/>
                  </a:lnTo>
                  <a:cubicBezTo>
                    <a:pt x="0" y="150"/>
                    <a:pt x="41" y="231"/>
                    <a:pt x="122" y="258"/>
                  </a:cubicBezTo>
                  <a:lnTo>
                    <a:pt x="176" y="285"/>
                  </a:lnTo>
                  <a:cubicBezTo>
                    <a:pt x="244" y="339"/>
                    <a:pt x="325" y="393"/>
                    <a:pt x="393" y="461"/>
                  </a:cubicBezTo>
                  <a:cubicBezTo>
                    <a:pt x="568" y="623"/>
                    <a:pt x="704" y="799"/>
                    <a:pt x="839" y="1002"/>
                  </a:cubicBezTo>
                  <a:lnTo>
                    <a:pt x="812" y="962"/>
                  </a:lnTo>
                  <a:lnTo>
                    <a:pt x="812" y="962"/>
                  </a:lnTo>
                  <a:cubicBezTo>
                    <a:pt x="907" y="1097"/>
                    <a:pt x="988" y="1246"/>
                    <a:pt x="1056" y="1395"/>
                  </a:cubicBezTo>
                  <a:cubicBezTo>
                    <a:pt x="974" y="1462"/>
                    <a:pt x="893" y="1557"/>
                    <a:pt x="812" y="1638"/>
                  </a:cubicBezTo>
                  <a:cubicBezTo>
                    <a:pt x="704" y="1774"/>
                    <a:pt x="595" y="1922"/>
                    <a:pt x="514" y="2071"/>
                  </a:cubicBezTo>
                  <a:cubicBezTo>
                    <a:pt x="420" y="2234"/>
                    <a:pt x="352" y="2396"/>
                    <a:pt x="298" y="2572"/>
                  </a:cubicBezTo>
                  <a:cubicBezTo>
                    <a:pt x="244" y="2748"/>
                    <a:pt x="230" y="2924"/>
                    <a:pt x="257" y="3100"/>
                  </a:cubicBezTo>
                  <a:cubicBezTo>
                    <a:pt x="284" y="3276"/>
                    <a:pt x="379" y="3424"/>
                    <a:pt x="514" y="3533"/>
                  </a:cubicBezTo>
                  <a:cubicBezTo>
                    <a:pt x="582" y="3587"/>
                    <a:pt x="650" y="3627"/>
                    <a:pt x="731" y="3654"/>
                  </a:cubicBezTo>
                  <a:cubicBezTo>
                    <a:pt x="826" y="3695"/>
                    <a:pt x="920" y="3722"/>
                    <a:pt x="1015" y="3722"/>
                  </a:cubicBezTo>
                  <a:cubicBezTo>
                    <a:pt x="1063" y="3732"/>
                    <a:pt x="1111" y="3736"/>
                    <a:pt x="1159" y="3736"/>
                  </a:cubicBezTo>
                  <a:cubicBezTo>
                    <a:pt x="1246" y="3736"/>
                    <a:pt x="1334" y="3721"/>
                    <a:pt x="1421" y="3695"/>
                  </a:cubicBezTo>
                  <a:cubicBezTo>
                    <a:pt x="1529" y="3654"/>
                    <a:pt x="1624" y="3587"/>
                    <a:pt x="1692" y="3492"/>
                  </a:cubicBezTo>
                  <a:cubicBezTo>
                    <a:pt x="1759" y="3397"/>
                    <a:pt x="1800" y="3289"/>
                    <a:pt x="1827" y="3167"/>
                  </a:cubicBezTo>
                  <a:cubicBezTo>
                    <a:pt x="1840" y="3045"/>
                    <a:pt x="1854" y="2924"/>
                    <a:pt x="1840" y="2788"/>
                  </a:cubicBezTo>
                  <a:cubicBezTo>
                    <a:pt x="1813" y="2518"/>
                    <a:pt x="1759" y="2234"/>
                    <a:pt x="1651" y="1977"/>
                  </a:cubicBezTo>
                  <a:cubicBezTo>
                    <a:pt x="1610" y="1855"/>
                    <a:pt x="1570" y="1746"/>
                    <a:pt x="1516" y="1638"/>
                  </a:cubicBezTo>
                  <a:cubicBezTo>
                    <a:pt x="1583" y="1611"/>
                    <a:pt x="1637" y="1584"/>
                    <a:pt x="1705" y="1557"/>
                  </a:cubicBezTo>
                  <a:cubicBezTo>
                    <a:pt x="1840" y="1516"/>
                    <a:pt x="1989" y="1489"/>
                    <a:pt x="2125" y="1489"/>
                  </a:cubicBezTo>
                  <a:cubicBezTo>
                    <a:pt x="2159" y="1487"/>
                    <a:pt x="2194" y="1486"/>
                    <a:pt x="2228" y="1486"/>
                  </a:cubicBezTo>
                  <a:cubicBezTo>
                    <a:pt x="2379" y="1486"/>
                    <a:pt x="2525" y="1508"/>
                    <a:pt x="2679" y="1530"/>
                  </a:cubicBezTo>
                  <a:cubicBezTo>
                    <a:pt x="2909" y="1584"/>
                    <a:pt x="3126" y="1665"/>
                    <a:pt x="3329" y="1774"/>
                  </a:cubicBezTo>
                  <a:cubicBezTo>
                    <a:pt x="3545" y="1882"/>
                    <a:pt x="3735" y="2017"/>
                    <a:pt x="3911" y="2166"/>
                  </a:cubicBezTo>
                  <a:cubicBezTo>
                    <a:pt x="4005" y="2261"/>
                    <a:pt x="4087" y="2355"/>
                    <a:pt x="4154" y="2450"/>
                  </a:cubicBezTo>
                  <a:lnTo>
                    <a:pt x="4073" y="2477"/>
                  </a:lnTo>
                  <a:cubicBezTo>
                    <a:pt x="3924" y="2518"/>
                    <a:pt x="3775" y="2585"/>
                    <a:pt x="3640" y="2667"/>
                  </a:cubicBezTo>
                  <a:cubicBezTo>
                    <a:pt x="3572" y="2707"/>
                    <a:pt x="3505" y="2761"/>
                    <a:pt x="3437" y="2815"/>
                  </a:cubicBezTo>
                  <a:cubicBezTo>
                    <a:pt x="3369" y="2870"/>
                    <a:pt x="3302" y="2937"/>
                    <a:pt x="3248" y="3005"/>
                  </a:cubicBezTo>
                  <a:cubicBezTo>
                    <a:pt x="3139" y="3127"/>
                    <a:pt x="3058" y="3262"/>
                    <a:pt x="2991" y="3424"/>
                  </a:cubicBezTo>
                  <a:cubicBezTo>
                    <a:pt x="2923" y="3587"/>
                    <a:pt x="2882" y="3776"/>
                    <a:pt x="2869" y="3952"/>
                  </a:cubicBezTo>
                  <a:cubicBezTo>
                    <a:pt x="2855" y="4074"/>
                    <a:pt x="2855" y="4182"/>
                    <a:pt x="2869" y="4304"/>
                  </a:cubicBezTo>
                  <a:cubicBezTo>
                    <a:pt x="2869" y="4426"/>
                    <a:pt x="2896" y="4547"/>
                    <a:pt x="2950" y="4656"/>
                  </a:cubicBezTo>
                  <a:cubicBezTo>
                    <a:pt x="3018" y="4845"/>
                    <a:pt x="3139" y="5021"/>
                    <a:pt x="3315" y="5143"/>
                  </a:cubicBezTo>
                  <a:cubicBezTo>
                    <a:pt x="3478" y="5251"/>
                    <a:pt x="3667" y="5319"/>
                    <a:pt x="3870" y="5319"/>
                  </a:cubicBezTo>
                  <a:cubicBezTo>
                    <a:pt x="3888" y="5320"/>
                    <a:pt x="3907" y="5320"/>
                    <a:pt x="3925" y="5320"/>
                  </a:cubicBezTo>
                  <a:cubicBezTo>
                    <a:pt x="4121" y="5320"/>
                    <a:pt x="4306" y="5255"/>
                    <a:pt x="4479" y="5156"/>
                  </a:cubicBezTo>
                  <a:cubicBezTo>
                    <a:pt x="4695" y="5021"/>
                    <a:pt x="4871" y="4845"/>
                    <a:pt x="4993" y="4629"/>
                  </a:cubicBezTo>
                  <a:cubicBezTo>
                    <a:pt x="5047" y="4534"/>
                    <a:pt x="5088" y="4426"/>
                    <a:pt x="5115" y="4317"/>
                  </a:cubicBezTo>
                  <a:cubicBezTo>
                    <a:pt x="5142" y="4196"/>
                    <a:pt x="5169" y="4074"/>
                    <a:pt x="5169" y="3939"/>
                  </a:cubicBezTo>
                  <a:cubicBezTo>
                    <a:pt x="5183" y="3708"/>
                    <a:pt x="5155" y="3465"/>
                    <a:pt x="5101" y="3235"/>
                  </a:cubicBezTo>
                  <a:cubicBezTo>
                    <a:pt x="5061" y="3113"/>
                    <a:pt x="5020" y="2991"/>
                    <a:pt x="4980" y="2883"/>
                  </a:cubicBezTo>
                  <a:cubicBezTo>
                    <a:pt x="5183" y="2883"/>
                    <a:pt x="5386" y="2910"/>
                    <a:pt x="5588" y="2951"/>
                  </a:cubicBezTo>
                  <a:cubicBezTo>
                    <a:pt x="5900" y="3032"/>
                    <a:pt x="6211" y="3140"/>
                    <a:pt x="6495" y="3276"/>
                  </a:cubicBezTo>
                  <a:cubicBezTo>
                    <a:pt x="6684" y="3384"/>
                    <a:pt x="6860" y="3506"/>
                    <a:pt x="7023" y="3641"/>
                  </a:cubicBezTo>
                  <a:cubicBezTo>
                    <a:pt x="7158" y="3776"/>
                    <a:pt x="7280" y="3925"/>
                    <a:pt x="7388" y="4087"/>
                  </a:cubicBezTo>
                  <a:cubicBezTo>
                    <a:pt x="7523" y="4317"/>
                    <a:pt x="7632" y="4547"/>
                    <a:pt x="7726" y="4805"/>
                  </a:cubicBezTo>
                  <a:cubicBezTo>
                    <a:pt x="7835" y="5170"/>
                    <a:pt x="7902" y="5549"/>
                    <a:pt x="7916" y="5941"/>
                  </a:cubicBezTo>
                  <a:cubicBezTo>
                    <a:pt x="7929" y="6198"/>
                    <a:pt x="7916" y="6455"/>
                    <a:pt x="7902" y="6726"/>
                  </a:cubicBezTo>
                  <a:cubicBezTo>
                    <a:pt x="7881" y="6900"/>
                    <a:pt x="8018" y="6996"/>
                    <a:pt x="8154" y="6996"/>
                  </a:cubicBezTo>
                  <a:cubicBezTo>
                    <a:pt x="8273" y="6996"/>
                    <a:pt x="8390" y="6924"/>
                    <a:pt x="8403" y="6767"/>
                  </a:cubicBezTo>
                  <a:cubicBezTo>
                    <a:pt x="8457" y="6239"/>
                    <a:pt x="8430" y="5711"/>
                    <a:pt x="8335" y="5197"/>
                  </a:cubicBezTo>
                  <a:cubicBezTo>
                    <a:pt x="8295" y="4926"/>
                    <a:pt x="8214" y="4669"/>
                    <a:pt x="8119" y="4426"/>
                  </a:cubicBezTo>
                  <a:cubicBezTo>
                    <a:pt x="8024" y="4182"/>
                    <a:pt x="7889" y="3939"/>
                    <a:pt x="7740" y="3722"/>
                  </a:cubicBezTo>
                  <a:cubicBezTo>
                    <a:pt x="7550" y="3424"/>
                    <a:pt x="7293" y="3167"/>
                    <a:pt x="6982" y="2978"/>
                  </a:cubicBezTo>
                  <a:cubicBezTo>
                    <a:pt x="6698" y="2802"/>
                    <a:pt x="6400" y="2667"/>
                    <a:pt x="6076" y="2572"/>
                  </a:cubicBezTo>
                  <a:cubicBezTo>
                    <a:pt x="5751" y="2464"/>
                    <a:pt x="5413" y="2396"/>
                    <a:pt x="5061" y="2382"/>
                  </a:cubicBezTo>
                  <a:cubicBezTo>
                    <a:pt x="5007" y="2376"/>
                    <a:pt x="4953" y="2372"/>
                    <a:pt x="4897" y="2372"/>
                  </a:cubicBezTo>
                  <a:cubicBezTo>
                    <a:pt x="4841" y="2372"/>
                    <a:pt x="4783" y="2376"/>
                    <a:pt x="4722" y="2382"/>
                  </a:cubicBezTo>
                  <a:cubicBezTo>
                    <a:pt x="4655" y="2247"/>
                    <a:pt x="4560" y="2139"/>
                    <a:pt x="4465" y="2017"/>
                  </a:cubicBezTo>
                  <a:cubicBezTo>
                    <a:pt x="4317" y="1841"/>
                    <a:pt x="4127" y="1679"/>
                    <a:pt x="3924" y="1544"/>
                  </a:cubicBezTo>
                  <a:cubicBezTo>
                    <a:pt x="3505" y="1259"/>
                    <a:pt x="3018" y="1083"/>
                    <a:pt x="2517" y="1016"/>
                  </a:cubicBezTo>
                  <a:cubicBezTo>
                    <a:pt x="2436" y="1007"/>
                    <a:pt x="2353" y="1002"/>
                    <a:pt x="2270" y="1002"/>
                  </a:cubicBezTo>
                  <a:cubicBezTo>
                    <a:pt x="2105" y="1002"/>
                    <a:pt x="1940" y="1020"/>
                    <a:pt x="1786" y="1056"/>
                  </a:cubicBezTo>
                  <a:cubicBezTo>
                    <a:pt x="1624" y="1097"/>
                    <a:pt x="1461" y="1151"/>
                    <a:pt x="1326" y="1219"/>
                  </a:cubicBezTo>
                  <a:lnTo>
                    <a:pt x="1286" y="1165"/>
                  </a:lnTo>
                  <a:cubicBezTo>
                    <a:pt x="1137" y="908"/>
                    <a:pt x="974" y="664"/>
                    <a:pt x="785" y="434"/>
                  </a:cubicBezTo>
                  <a:cubicBezTo>
                    <a:pt x="636" y="245"/>
                    <a:pt x="447" y="109"/>
                    <a:pt x="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4" name="Google Shape;4147;p68"/>
            <p:cNvSpPr>
              <a:spLocks/>
            </p:cNvSpPr>
            <p:nvPr/>
          </p:nvSpPr>
          <p:spPr bwMode="auto">
            <a:xfrm>
              <a:off x="4515725" y="3088475"/>
              <a:ext cx="168150" cy="188775"/>
            </a:xfrm>
            <a:custGeom>
              <a:avLst/>
              <a:gdLst>
                <a:gd name="T0" fmla="*/ 47025 w 6726"/>
                <a:gd name="T1" fmla="*/ 0 h 7551"/>
                <a:gd name="T2" fmla="*/ 33825 w 6726"/>
                <a:gd name="T3" fmla="*/ 2025 h 7551"/>
                <a:gd name="T4" fmla="*/ 14550 w 6726"/>
                <a:gd name="T5" fmla="*/ 14225 h 7551"/>
                <a:gd name="T6" fmla="*/ 6425 w 6726"/>
                <a:gd name="T7" fmla="*/ 25375 h 7551"/>
                <a:gd name="T8" fmla="*/ 1025 w 6726"/>
                <a:gd name="T9" fmla="*/ 38575 h 7551"/>
                <a:gd name="T10" fmla="*/ 1350 w 6726"/>
                <a:gd name="T11" fmla="*/ 50400 h 7551"/>
                <a:gd name="T12" fmla="*/ 6425 w 6726"/>
                <a:gd name="T13" fmla="*/ 59550 h 7551"/>
                <a:gd name="T14" fmla="*/ 14225 w 6726"/>
                <a:gd name="T15" fmla="*/ 67325 h 7551"/>
                <a:gd name="T16" fmla="*/ 17250 w 6726"/>
                <a:gd name="T17" fmla="*/ 70025 h 7551"/>
                <a:gd name="T18" fmla="*/ 23000 w 6726"/>
                <a:gd name="T19" fmla="*/ 75100 h 7551"/>
                <a:gd name="T20" fmla="*/ 29775 w 6726"/>
                <a:gd name="T21" fmla="*/ 82200 h 7551"/>
                <a:gd name="T22" fmla="*/ 38225 w 6726"/>
                <a:gd name="T23" fmla="*/ 103525 h 7551"/>
                <a:gd name="T24" fmla="*/ 38225 w 6726"/>
                <a:gd name="T25" fmla="*/ 120425 h 7551"/>
                <a:gd name="T26" fmla="*/ 31475 w 6726"/>
                <a:gd name="T27" fmla="*/ 144800 h 7551"/>
                <a:gd name="T28" fmla="*/ 15900 w 6726"/>
                <a:gd name="T29" fmla="*/ 171850 h 7551"/>
                <a:gd name="T30" fmla="*/ 15575 w 6726"/>
                <a:gd name="T31" fmla="*/ 174225 h 7551"/>
                <a:gd name="T32" fmla="*/ 16925 w 6726"/>
                <a:gd name="T33" fmla="*/ 176250 h 7551"/>
                <a:gd name="T34" fmla="*/ 17250 w 6726"/>
                <a:gd name="T35" fmla="*/ 176250 h 7551"/>
                <a:gd name="T36" fmla="*/ 68000 w 6726"/>
                <a:gd name="T37" fmla="*/ 188100 h 7551"/>
                <a:gd name="T38" fmla="*/ 81875 w 6726"/>
                <a:gd name="T39" fmla="*/ 188775 h 7551"/>
                <a:gd name="T40" fmla="*/ 124500 w 6726"/>
                <a:gd name="T41" fmla="*/ 183025 h 7551"/>
                <a:gd name="T42" fmla="*/ 166450 w 6726"/>
                <a:gd name="T43" fmla="*/ 157975 h 7551"/>
                <a:gd name="T44" fmla="*/ 167125 w 6726"/>
                <a:gd name="T45" fmla="*/ 157650 h 7551"/>
                <a:gd name="T46" fmla="*/ 168125 w 6726"/>
                <a:gd name="T47" fmla="*/ 155275 h 7551"/>
                <a:gd name="T48" fmla="*/ 150200 w 6726"/>
                <a:gd name="T49" fmla="*/ 86275 h 7551"/>
                <a:gd name="T50" fmla="*/ 133625 w 6726"/>
                <a:gd name="T51" fmla="*/ 55150 h 7551"/>
                <a:gd name="T52" fmla="*/ 119425 w 6726"/>
                <a:gd name="T53" fmla="*/ 37900 h 7551"/>
                <a:gd name="T54" fmla="*/ 100475 w 6726"/>
                <a:gd name="T55" fmla="*/ 21325 h 7551"/>
                <a:gd name="T56" fmla="*/ 78825 w 6726"/>
                <a:gd name="T57" fmla="*/ 8125 h 7551"/>
                <a:gd name="T58" fmla="*/ 47025 w 6726"/>
                <a:gd name="T59" fmla="*/ 0 h 755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6726" h="7551" extrusionOk="0">
                  <a:moveTo>
                    <a:pt x="1881" y="0"/>
                  </a:moveTo>
                  <a:cubicBezTo>
                    <a:pt x="1705" y="0"/>
                    <a:pt x="1529" y="27"/>
                    <a:pt x="1353" y="81"/>
                  </a:cubicBezTo>
                  <a:cubicBezTo>
                    <a:pt x="1056" y="176"/>
                    <a:pt x="785" y="339"/>
                    <a:pt x="582" y="569"/>
                  </a:cubicBezTo>
                  <a:cubicBezTo>
                    <a:pt x="460" y="704"/>
                    <a:pt x="352" y="853"/>
                    <a:pt x="257" y="1015"/>
                  </a:cubicBezTo>
                  <a:cubicBezTo>
                    <a:pt x="163" y="1177"/>
                    <a:pt x="82" y="1353"/>
                    <a:pt x="41" y="1543"/>
                  </a:cubicBezTo>
                  <a:cubicBezTo>
                    <a:pt x="0" y="1705"/>
                    <a:pt x="14" y="1854"/>
                    <a:pt x="54" y="2016"/>
                  </a:cubicBezTo>
                  <a:cubicBezTo>
                    <a:pt x="95" y="2152"/>
                    <a:pt x="163" y="2273"/>
                    <a:pt x="257" y="2382"/>
                  </a:cubicBezTo>
                  <a:cubicBezTo>
                    <a:pt x="352" y="2490"/>
                    <a:pt x="460" y="2598"/>
                    <a:pt x="569" y="2693"/>
                  </a:cubicBezTo>
                  <a:lnTo>
                    <a:pt x="690" y="2801"/>
                  </a:lnTo>
                  <a:cubicBezTo>
                    <a:pt x="772" y="2869"/>
                    <a:pt x="839" y="2937"/>
                    <a:pt x="920" y="3004"/>
                  </a:cubicBezTo>
                  <a:cubicBezTo>
                    <a:pt x="1015" y="3085"/>
                    <a:pt x="1110" y="3194"/>
                    <a:pt x="1191" y="3288"/>
                  </a:cubicBezTo>
                  <a:cubicBezTo>
                    <a:pt x="1381" y="3545"/>
                    <a:pt x="1489" y="3830"/>
                    <a:pt x="1529" y="4141"/>
                  </a:cubicBezTo>
                  <a:cubicBezTo>
                    <a:pt x="1556" y="4357"/>
                    <a:pt x="1556" y="4587"/>
                    <a:pt x="1529" y="4817"/>
                  </a:cubicBezTo>
                  <a:cubicBezTo>
                    <a:pt x="1475" y="5156"/>
                    <a:pt x="1381" y="5480"/>
                    <a:pt x="1259" y="5792"/>
                  </a:cubicBezTo>
                  <a:cubicBezTo>
                    <a:pt x="1096" y="6170"/>
                    <a:pt x="880" y="6536"/>
                    <a:pt x="636" y="6874"/>
                  </a:cubicBezTo>
                  <a:cubicBezTo>
                    <a:pt x="609" y="6901"/>
                    <a:pt x="609" y="6942"/>
                    <a:pt x="623" y="6969"/>
                  </a:cubicBezTo>
                  <a:cubicBezTo>
                    <a:pt x="623" y="7009"/>
                    <a:pt x="650" y="7036"/>
                    <a:pt x="677" y="7050"/>
                  </a:cubicBezTo>
                  <a:lnTo>
                    <a:pt x="690" y="7050"/>
                  </a:lnTo>
                  <a:cubicBezTo>
                    <a:pt x="1340" y="7321"/>
                    <a:pt x="2030" y="7483"/>
                    <a:pt x="2720" y="7524"/>
                  </a:cubicBezTo>
                  <a:cubicBezTo>
                    <a:pt x="2910" y="7537"/>
                    <a:pt x="3085" y="7551"/>
                    <a:pt x="3275" y="7551"/>
                  </a:cubicBezTo>
                  <a:cubicBezTo>
                    <a:pt x="3843" y="7551"/>
                    <a:pt x="4425" y="7469"/>
                    <a:pt x="4980" y="7321"/>
                  </a:cubicBezTo>
                  <a:cubicBezTo>
                    <a:pt x="5616" y="7145"/>
                    <a:pt x="6198" y="6806"/>
                    <a:pt x="6658" y="6319"/>
                  </a:cubicBezTo>
                  <a:cubicBezTo>
                    <a:pt x="6671" y="6319"/>
                    <a:pt x="6671" y="6306"/>
                    <a:pt x="6685" y="6306"/>
                  </a:cubicBezTo>
                  <a:cubicBezTo>
                    <a:pt x="6712" y="6279"/>
                    <a:pt x="6725" y="6252"/>
                    <a:pt x="6725" y="6211"/>
                  </a:cubicBezTo>
                  <a:cubicBezTo>
                    <a:pt x="6604" y="5264"/>
                    <a:pt x="6373" y="4330"/>
                    <a:pt x="6008" y="3451"/>
                  </a:cubicBezTo>
                  <a:cubicBezTo>
                    <a:pt x="5832" y="3004"/>
                    <a:pt x="5616" y="2598"/>
                    <a:pt x="5345" y="2206"/>
                  </a:cubicBezTo>
                  <a:cubicBezTo>
                    <a:pt x="5183" y="1962"/>
                    <a:pt x="4993" y="1719"/>
                    <a:pt x="4777" y="1516"/>
                  </a:cubicBezTo>
                  <a:cubicBezTo>
                    <a:pt x="4547" y="1272"/>
                    <a:pt x="4290" y="1042"/>
                    <a:pt x="4019" y="853"/>
                  </a:cubicBezTo>
                  <a:cubicBezTo>
                    <a:pt x="3748" y="650"/>
                    <a:pt x="3451" y="474"/>
                    <a:pt x="3153" y="325"/>
                  </a:cubicBezTo>
                  <a:cubicBezTo>
                    <a:pt x="2761" y="122"/>
                    <a:pt x="2328" y="14"/>
                    <a:pt x="1881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5" name="Google Shape;4148;p68"/>
            <p:cNvSpPr>
              <a:spLocks/>
            </p:cNvSpPr>
            <p:nvPr/>
          </p:nvSpPr>
          <p:spPr bwMode="auto">
            <a:xfrm>
              <a:off x="4515725" y="3088800"/>
              <a:ext cx="92025" cy="188450"/>
            </a:xfrm>
            <a:custGeom>
              <a:avLst/>
              <a:gdLst>
                <a:gd name="T0" fmla="*/ 41950 w 3681"/>
                <a:gd name="T1" fmla="*/ 25 h 7538"/>
                <a:gd name="T2" fmla="*/ 41950 w 3681"/>
                <a:gd name="T3" fmla="*/ 25 h 7538"/>
                <a:gd name="T4" fmla="*/ 33825 w 3681"/>
                <a:gd name="T5" fmla="*/ 1700 h 7538"/>
                <a:gd name="T6" fmla="*/ 14225 w 3681"/>
                <a:gd name="T7" fmla="*/ 13900 h 7538"/>
                <a:gd name="T8" fmla="*/ 6425 w 3681"/>
                <a:gd name="T9" fmla="*/ 24725 h 7538"/>
                <a:gd name="T10" fmla="*/ 675 w 3681"/>
                <a:gd name="T11" fmla="*/ 38250 h 7538"/>
                <a:gd name="T12" fmla="*/ 1025 w 3681"/>
                <a:gd name="T13" fmla="*/ 50075 h 7538"/>
                <a:gd name="T14" fmla="*/ 6425 w 3681"/>
                <a:gd name="T15" fmla="*/ 59225 h 7538"/>
                <a:gd name="T16" fmla="*/ 13875 w 3681"/>
                <a:gd name="T17" fmla="*/ 67000 h 7538"/>
                <a:gd name="T18" fmla="*/ 17250 w 3681"/>
                <a:gd name="T19" fmla="*/ 69700 h 7538"/>
                <a:gd name="T20" fmla="*/ 23000 w 3681"/>
                <a:gd name="T21" fmla="*/ 74775 h 7538"/>
                <a:gd name="T22" fmla="*/ 29775 w 3681"/>
                <a:gd name="T23" fmla="*/ 81875 h 7538"/>
                <a:gd name="T24" fmla="*/ 35200 w 3681"/>
                <a:gd name="T25" fmla="*/ 91025 h 7538"/>
                <a:gd name="T26" fmla="*/ 38225 w 3681"/>
                <a:gd name="T27" fmla="*/ 103200 h 7538"/>
                <a:gd name="T28" fmla="*/ 38225 w 3681"/>
                <a:gd name="T29" fmla="*/ 120100 h 7538"/>
                <a:gd name="T30" fmla="*/ 31475 w 3681"/>
                <a:gd name="T31" fmla="*/ 144475 h 7538"/>
                <a:gd name="T32" fmla="*/ 15900 w 3681"/>
                <a:gd name="T33" fmla="*/ 171525 h 7538"/>
                <a:gd name="T34" fmla="*/ 15575 w 3681"/>
                <a:gd name="T35" fmla="*/ 174225 h 7538"/>
                <a:gd name="T36" fmla="*/ 16925 w 3681"/>
                <a:gd name="T37" fmla="*/ 176250 h 7538"/>
                <a:gd name="T38" fmla="*/ 17600 w 3681"/>
                <a:gd name="T39" fmla="*/ 176250 h 7538"/>
                <a:gd name="T40" fmla="*/ 68350 w 3681"/>
                <a:gd name="T41" fmla="*/ 188100 h 7538"/>
                <a:gd name="T42" fmla="*/ 81875 w 3681"/>
                <a:gd name="T43" fmla="*/ 188450 h 7538"/>
                <a:gd name="T44" fmla="*/ 89325 w 3681"/>
                <a:gd name="T45" fmla="*/ 188450 h 7538"/>
                <a:gd name="T46" fmla="*/ 89650 w 3681"/>
                <a:gd name="T47" fmla="*/ 185050 h 7538"/>
                <a:gd name="T48" fmla="*/ 89650 w 3681"/>
                <a:gd name="T49" fmla="*/ 131950 h 7538"/>
                <a:gd name="T50" fmla="*/ 79850 w 3681"/>
                <a:gd name="T51" fmla="*/ 94050 h 7538"/>
                <a:gd name="T52" fmla="*/ 79850 w 3681"/>
                <a:gd name="T53" fmla="*/ 94400 h 7538"/>
                <a:gd name="T54" fmla="*/ 75450 w 3681"/>
                <a:gd name="T55" fmla="*/ 85275 h 7538"/>
                <a:gd name="T56" fmla="*/ 70375 w 3681"/>
                <a:gd name="T57" fmla="*/ 76800 h 7538"/>
                <a:gd name="T58" fmla="*/ 60900 w 3681"/>
                <a:gd name="T59" fmla="*/ 67675 h 7538"/>
                <a:gd name="T60" fmla="*/ 49400 w 3681"/>
                <a:gd name="T61" fmla="*/ 59550 h 7538"/>
                <a:gd name="T62" fmla="*/ 38225 w 3681"/>
                <a:gd name="T63" fmla="*/ 51775 h 7538"/>
                <a:gd name="T64" fmla="*/ 29775 w 3681"/>
                <a:gd name="T65" fmla="*/ 42975 h 7538"/>
                <a:gd name="T66" fmla="*/ 25375 w 3681"/>
                <a:gd name="T67" fmla="*/ 32150 h 7538"/>
                <a:gd name="T68" fmla="*/ 25375 w 3681"/>
                <a:gd name="T69" fmla="*/ 25400 h 7538"/>
                <a:gd name="T70" fmla="*/ 26050 w 3681"/>
                <a:gd name="T71" fmla="*/ 22350 h 7538"/>
                <a:gd name="T72" fmla="*/ 27075 w 3681"/>
                <a:gd name="T73" fmla="*/ 19650 h 7538"/>
                <a:gd name="T74" fmla="*/ 34525 w 3681"/>
                <a:gd name="T75" fmla="*/ 8150 h 7538"/>
                <a:gd name="T76" fmla="*/ 41950 w 3681"/>
                <a:gd name="T77" fmla="*/ 25 h 753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681" h="7538" extrusionOk="0">
                  <a:moveTo>
                    <a:pt x="1678" y="1"/>
                  </a:moveTo>
                  <a:lnTo>
                    <a:pt x="1678" y="1"/>
                  </a:lnTo>
                  <a:cubicBezTo>
                    <a:pt x="1570" y="14"/>
                    <a:pt x="1462" y="41"/>
                    <a:pt x="1353" y="68"/>
                  </a:cubicBezTo>
                  <a:cubicBezTo>
                    <a:pt x="1056" y="150"/>
                    <a:pt x="785" y="326"/>
                    <a:pt x="569" y="556"/>
                  </a:cubicBezTo>
                  <a:cubicBezTo>
                    <a:pt x="447" y="691"/>
                    <a:pt x="339" y="840"/>
                    <a:pt x="257" y="989"/>
                  </a:cubicBezTo>
                  <a:cubicBezTo>
                    <a:pt x="149" y="1164"/>
                    <a:pt x="82" y="1340"/>
                    <a:pt x="27" y="1530"/>
                  </a:cubicBezTo>
                  <a:cubicBezTo>
                    <a:pt x="0" y="1692"/>
                    <a:pt x="0" y="1841"/>
                    <a:pt x="41" y="2003"/>
                  </a:cubicBezTo>
                  <a:cubicBezTo>
                    <a:pt x="95" y="2139"/>
                    <a:pt x="163" y="2260"/>
                    <a:pt x="257" y="2369"/>
                  </a:cubicBezTo>
                  <a:cubicBezTo>
                    <a:pt x="352" y="2491"/>
                    <a:pt x="447" y="2585"/>
                    <a:pt x="555" y="2680"/>
                  </a:cubicBezTo>
                  <a:lnTo>
                    <a:pt x="690" y="2788"/>
                  </a:lnTo>
                  <a:cubicBezTo>
                    <a:pt x="772" y="2856"/>
                    <a:pt x="839" y="2924"/>
                    <a:pt x="920" y="2991"/>
                  </a:cubicBezTo>
                  <a:cubicBezTo>
                    <a:pt x="1015" y="3086"/>
                    <a:pt x="1110" y="3181"/>
                    <a:pt x="1191" y="3275"/>
                  </a:cubicBezTo>
                  <a:cubicBezTo>
                    <a:pt x="1272" y="3397"/>
                    <a:pt x="1353" y="3519"/>
                    <a:pt x="1408" y="3641"/>
                  </a:cubicBezTo>
                  <a:cubicBezTo>
                    <a:pt x="1462" y="3803"/>
                    <a:pt x="1516" y="3965"/>
                    <a:pt x="1529" y="4128"/>
                  </a:cubicBezTo>
                  <a:cubicBezTo>
                    <a:pt x="1556" y="4358"/>
                    <a:pt x="1556" y="4574"/>
                    <a:pt x="1529" y="4804"/>
                  </a:cubicBezTo>
                  <a:cubicBezTo>
                    <a:pt x="1489" y="5143"/>
                    <a:pt x="1394" y="5467"/>
                    <a:pt x="1259" y="5779"/>
                  </a:cubicBezTo>
                  <a:cubicBezTo>
                    <a:pt x="1096" y="6157"/>
                    <a:pt x="893" y="6523"/>
                    <a:pt x="636" y="6861"/>
                  </a:cubicBezTo>
                  <a:cubicBezTo>
                    <a:pt x="623" y="6888"/>
                    <a:pt x="609" y="6929"/>
                    <a:pt x="623" y="6969"/>
                  </a:cubicBezTo>
                  <a:cubicBezTo>
                    <a:pt x="636" y="6996"/>
                    <a:pt x="650" y="7023"/>
                    <a:pt x="677" y="7050"/>
                  </a:cubicBezTo>
                  <a:lnTo>
                    <a:pt x="704" y="7050"/>
                  </a:lnTo>
                  <a:cubicBezTo>
                    <a:pt x="1353" y="7321"/>
                    <a:pt x="2030" y="7470"/>
                    <a:pt x="2734" y="7524"/>
                  </a:cubicBezTo>
                  <a:cubicBezTo>
                    <a:pt x="2937" y="7538"/>
                    <a:pt x="3112" y="7538"/>
                    <a:pt x="3275" y="7538"/>
                  </a:cubicBezTo>
                  <a:lnTo>
                    <a:pt x="3573" y="7538"/>
                  </a:lnTo>
                  <a:lnTo>
                    <a:pt x="3586" y="7402"/>
                  </a:lnTo>
                  <a:cubicBezTo>
                    <a:pt x="3681" y="6699"/>
                    <a:pt x="3681" y="5982"/>
                    <a:pt x="3586" y="5278"/>
                  </a:cubicBezTo>
                  <a:cubicBezTo>
                    <a:pt x="3518" y="4764"/>
                    <a:pt x="3383" y="4250"/>
                    <a:pt x="3194" y="3762"/>
                  </a:cubicBezTo>
                  <a:lnTo>
                    <a:pt x="3194" y="3776"/>
                  </a:lnTo>
                  <a:cubicBezTo>
                    <a:pt x="3140" y="3654"/>
                    <a:pt x="3085" y="3532"/>
                    <a:pt x="3018" y="3411"/>
                  </a:cubicBezTo>
                  <a:cubicBezTo>
                    <a:pt x="2964" y="3289"/>
                    <a:pt x="2896" y="3181"/>
                    <a:pt x="2815" y="3072"/>
                  </a:cubicBezTo>
                  <a:cubicBezTo>
                    <a:pt x="2707" y="2937"/>
                    <a:pt x="2585" y="2815"/>
                    <a:pt x="2436" y="2707"/>
                  </a:cubicBezTo>
                  <a:cubicBezTo>
                    <a:pt x="2287" y="2599"/>
                    <a:pt x="2138" y="2491"/>
                    <a:pt x="1976" y="2382"/>
                  </a:cubicBezTo>
                  <a:cubicBezTo>
                    <a:pt x="1827" y="2288"/>
                    <a:pt x="1678" y="2193"/>
                    <a:pt x="1529" y="2071"/>
                  </a:cubicBezTo>
                  <a:cubicBezTo>
                    <a:pt x="1394" y="1976"/>
                    <a:pt x="1286" y="1855"/>
                    <a:pt x="1191" y="1719"/>
                  </a:cubicBezTo>
                  <a:cubicBezTo>
                    <a:pt x="1096" y="1597"/>
                    <a:pt x="1029" y="1435"/>
                    <a:pt x="1015" y="1286"/>
                  </a:cubicBezTo>
                  <a:cubicBezTo>
                    <a:pt x="1002" y="1192"/>
                    <a:pt x="1002" y="1110"/>
                    <a:pt x="1015" y="1016"/>
                  </a:cubicBezTo>
                  <a:cubicBezTo>
                    <a:pt x="1029" y="975"/>
                    <a:pt x="1029" y="934"/>
                    <a:pt x="1042" y="894"/>
                  </a:cubicBezTo>
                  <a:cubicBezTo>
                    <a:pt x="1056" y="853"/>
                    <a:pt x="1069" y="826"/>
                    <a:pt x="1083" y="786"/>
                  </a:cubicBezTo>
                  <a:cubicBezTo>
                    <a:pt x="1164" y="610"/>
                    <a:pt x="1259" y="461"/>
                    <a:pt x="1381" y="326"/>
                  </a:cubicBezTo>
                  <a:cubicBezTo>
                    <a:pt x="1462" y="217"/>
                    <a:pt x="1570" y="109"/>
                    <a:pt x="1678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6" name="Google Shape;4149;p68"/>
            <p:cNvSpPr>
              <a:spLocks/>
            </p:cNvSpPr>
            <p:nvPr/>
          </p:nvSpPr>
          <p:spPr bwMode="auto">
            <a:xfrm>
              <a:off x="4576600" y="315647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7" name="Google Shape;4150;p68"/>
            <p:cNvSpPr>
              <a:spLocks/>
            </p:cNvSpPr>
            <p:nvPr/>
          </p:nvSpPr>
          <p:spPr bwMode="auto">
            <a:xfrm>
              <a:off x="4576600" y="3156475"/>
              <a:ext cx="25" cy="25"/>
            </a:xfrm>
            <a:custGeom>
              <a:avLst/>
              <a:gdLst>
                <a:gd name="T0" fmla="*/ 25 w 1"/>
                <a:gd name="T1" fmla="*/ 0 h 1"/>
                <a:gd name="T2" fmla="*/ 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8" name="Google Shape;4151;p68"/>
            <p:cNvSpPr>
              <a:spLocks/>
            </p:cNvSpPr>
            <p:nvPr/>
          </p:nvSpPr>
          <p:spPr bwMode="auto">
            <a:xfrm>
              <a:off x="4586425" y="3165600"/>
              <a:ext cx="25" cy="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99" name="Google Shape;4152;p68"/>
            <p:cNvSpPr>
              <a:spLocks/>
            </p:cNvSpPr>
            <p:nvPr/>
          </p:nvSpPr>
          <p:spPr bwMode="auto">
            <a:xfrm>
              <a:off x="4586425" y="3165600"/>
              <a:ext cx="25" cy="25"/>
            </a:xfrm>
            <a:custGeom>
              <a:avLst/>
              <a:gdLst/>
              <a:ahLst/>
              <a:cxnLst/>
              <a:rect l="0" t="0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0" name="Google Shape;4153;p68"/>
            <p:cNvSpPr>
              <a:spLocks/>
            </p:cNvSpPr>
            <p:nvPr/>
          </p:nvSpPr>
          <p:spPr bwMode="auto">
            <a:xfrm>
              <a:off x="4580675" y="3107075"/>
              <a:ext cx="83575" cy="126250"/>
            </a:xfrm>
            <a:custGeom>
              <a:avLst/>
              <a:gdLst>
                <a:gd name="T0" fmla="*/ 44650 w 3343"/>
                <a:gd name="T1" fmla="*/ 43650 h 5050"/>
                <a:gd name="T2" fmla="*/ 45000 w 3343"/>
                <a:gd name="T3" fmla="*/ 44000 h 5050"/>
                <a:gd name="T4" fmla="*/ 44650 w 3343"/>
                <a:gd name="T5" fmla="*/ 43650 h 5050"/>
                <a:gd name="T6" fmla="*/ 1025 w 3343"/>
                <a:gd name="T7" fmla="*/ 0 h 5050"/>
                <a:gd name="T8" fmla="*/ 0 w 3343"/>
                <a:gd name="T9" fmla="*/ 1025 h 5050"/>
                <a:gd name="T10" fmla="*/ 350 w 3343"/>
                <a:gd name="T11" fmla="*/ 700 h 5050"/>
                <a:gd name="T12" fmla="*/ 350 w 3343"/>
                <a:gd name="T13" fmla="*/ 700 h 5050"/>
                <a:gd name="T14" fmla="*/ 1025 w 3343"/>
                <a:gd name="T15" fmla="*/ 2050 h 5050"/>
                <a:gd name="T16" fmla="*/ 3050 w 3343"/>
                <a:gd name="T17" fmla="*/ 3050 h 5050"/>
                <a:gd name="T18" fmla="*/ 2725 w 3343"/>
                <a:gd name="T19" fmla="*/ 3050 h 5050"/>
                <a:gd name="T20" fmla="*/ 22675 w 3343"/>
                <a:gd name="T21" fmla="*/ 16925 h 5050"/>
                <a:gd name="T22" fmla="*/ 22325 w 3343"/>
                <a:gd name="T23" fmla="*/ 16600 h 5050"/>
                <a:gd name="T24" fmla="*/ 22325 w 3343"/>
                <a:gd name="T25" fmla="*/ 16600 h 5050"/>
                <a:gd name="T26" fmla="*/ 28425 w 3343"/>
                <a:gd name="T27" fmla="*/ 22675 h 5050"/>
                <a:gd name="T28" fmla="*/ 34500 w 3343"/>
                <a:gd name="T29" fmla="*/ 29450 h 5050"/>
                <a:gd name="T30" fmla="*/ 45675 w 3343"/>
                <a:gd name="T31" fmla="*/ 44325 h 5050"/>
                <a:gd name="T32" fmla="*/ 57175 w 3343"/>
                <a:gd name="T33" fmla="*/ 65300 h 5050"/>
                <a:gd name="T34" fmla="*/ 66650 w 3343"/>
                <a:gd name="T35" fmla="*/ 88975 h 5050"/>
                <a:gd name="T36" fmla="*/ 66300 w 3343"/>
                <a:gd name="T37" fmla="*/ 87625 h 5050"/>
                <a:gd name="T38" fmla="*/ 66300 w 3343"/>
                <a:gd name="T39" fmla="*/ 87625 h 5050"/>
                <a:gd name="T40" fmla="*/ 71050 w 3343"/>
                <a:gd name="T41" fmla="*/ 105225 h 5050"/>
                <a:gd name="T42" fmla="*/ 72750 w 3343"/>
                <a:gd name="T43" fmla="*/ 114000 h 5050"/>
                <a:gd name="T44" fmla="*/ 74425 w 3343"/>
                <a:gd name="T45" fmla="*/ 122475 h 5050"/>
                <a:gd name="T46" fmla="*/ 79150 w 3343"/>
                <a:gd name="T47" fmla="*/ 126225 h 5050"/>
                <a:gd name="T48" fmla="*/ 79850 w 3343"/>
                <a:gd name="T49" fmla="*/ 126200 h 5050"/>
                <a:gd name="T50" fmla="*/ 82875 w 3343"/>
                <a:gd name="T51" fmla="*/ 124150 h 5050"/>
                <a:gd name="T52" fmla="*/ 83575 w 3343"/>
                <a:gd name="T53" fmla="*/ 123150 h 5050"/>
                <a:gd name="T54" fmla="*/ 83575 w 3343"/>
                <a:gd name="T55" fmla="*/ 121450 h 5050"/>
                <a:gd name="T56" fmla="*/ 77800 w 3343"/>
                <a:gd name="T57" fmla="*/ 91675 h 5050"/>
                <a:gd name="T58" fmla="*/ 65625 w 3343"/>
                <a:gd name="T59" fmla="*/ 62600 h 5050"/>
                <a:gd name="T60" fmla="*/ 48050 w 3343"/>
                <a:gd name="T61" fmla="*/ 36550 h 5050"/>
                <a:gd name="T62" fmla="*/ 37225 w 3343"/>
                <a:gd name="T63" fmla="*/ 25050 h 5050"/>
                <a:gd name="T64" fmla="*/ 25725 w 3343"/>
                <a:gd name="T65" fmla="*/ 15225 h 5050"/>
                <a:gd name="T66" fmla="*/ 1350 w 3343"/>
                <a:gd name="T67" fmla="*/ 0 h 5050"/>
                <a:gd name="T68" fmla="*/ 1025 w 3343"/>
                <a:gd name="T69" fmla="*/ 0 h 50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343" h="5050" extrusionOk="0">
                  <a:moveTo>
                    <a:pt x="1786" y="1746"/>
                  </a:moveTo>
                  <a:lnTo>
                    <a:pt x="1800" y="1760"/>
                  </a:lnTo>
                  <a:cubicBezTo>
                    <a:pt x="1800" y="1760"/>
                    <a:pt x="1800" y="1746"/>
                    <a:pt x="1786" y="1746"/>
                  </a:cubicBezTo>
                  <a:close/>
                  <a:moveTo>
                    <a:pt x="41" y="0"/>
                  </a:moveTo>
                  <a:cubicBezTo>
                    <a:pt x="14" y="14"/>
                    <a:pt x="0" y="14"/>
                    <a:pt x="0" y="41"/>
                  </a:cubicBezTo>
                  <a:lnTo>
                    <a:pt x="14" y="28"/>
                  </a:lnTo>
                  <a:cubicBezTo>
                    <a:pt x="0" y="55"/>
                    <a:pt x="14" y="68"/>
                    <a:pt x="41" y="82"/>
                  </a:cubicBezTo>
                  <a:cubicBezTo>
                    <a:pt x="68" y="95"/>
                    <a:pt x="95" y="109"/>
                    <a:pt x="122" y="122"/>
                  </a:cubicBezTo>
                  <a:lnTo>
                    <a:pt x="109" y="122"/>
                  </a:lnTo>
                  <a:cubicBezTo>
                    <a:pt x="393" y="271"/>
                    <a:pt x="663" y="461"/>
                    <a:pt x="907" y="677"/>
                  </a:cubicBezTo>
                  <a:lnTo>
                    <a:pt x="893" y="664"/>
                  </a:lnTo>
                  <a:cubicBezTo>
                    <a:pt x="975" y="745"/>
                    <a:pt x="1069" y="826"/>
                    <a:pt x="1137" y="907"/>
                  </a:cubicBezTo>
                  <a:cubicBezTo>
                    <a:pt x="1218" y="988"/>
                    <a:pt x="1313" y="1083"/>
                    <a:pt x="1380" y="1178"/>
                  </a:cubicBezTo>
                  <a:cubicBezTo>
                    <a:pt x="1543" y="1367"/>
                    <a:pt x="1692" y="1557"/>
                    <a:pt x="1827" y="1773"/>
                  </a:cubicBezTo>
                  <a:cubicBezTo>
                    <a:pt x="1989" y="2044"/>
                    <a:pt x="2152" y="2328"/>
                    <a:pt x="2287" y="2612"/>
                  </a:cubicBezTo>
                  <a:cubicBezTo>
                    <a:pt x="2436" y="2923"/>
                    <a:pt x="2558" y="3234"/>
                    <a:pt x="2666" y="3559"/>
                  </a:cubicBezTo>
                  <a:lnTo>
                    <a:pt x="2652" y="3505"/>
                  </a:lnTo>
                  <a:cubicBezTo>
                    <a:pt x="2720" y="3735"/>
                    <a:pt x="2788" y="3979"/>
                    <a:pt x="2842" y="4209"/>
                  </a:cubicBezTo>
                  <a:cubicBezTo>
                    <a:pt x="2869" y="4330"/>
                    <a:pt x="2896" y="4439"/>
                    <a:pt x="2910" y="4560"/>
                  </a:cubicBezTo>
                  <a:cubicBezTo>
                    <a:pt x="2937" y="4669"/>
                    <a:pt x="2950" y="4777"/>
                    <a:pt x="2977" y="4899"/>
                  </a:cubicBezTo>
                  <a:cubicBezTo>
                    <a:pt x="2990" y="4985"/>
                    <a:pt x="3070" y="5049"/>
                    <a:pt x="3166" y="5049"/>
                  </a:cubicBezTo>
                  <a:cubicBezTo>
                    <a:pt x="3175" y="5049"/>
                    <a:pt x="3184" y="5049"/>
                    <a:pt x="3194" y="5048"/>
                  </a:cubicBezTo>
                  <a:cubicBezTo>
                    <a:pt x="3234" y="5034"/>
                    <a:pt x="3288" y="5007"/>
                    <a:pt x="3315" y="4966"/>
                  </a:cubicBezTo>
                  <a:cubicBezTo>
                    <a:pt x="3315" y="4953"/>
                    <a:pt x="3329" y="4939"/>
                    <a:pt x="3343" y="4926"/>
                  </a:cubicBezTo>
                  <a:cubicBezTo>
                    <a:pt x="3343" y="4907"/>
                    <a:pt x="3343" y="4881"/>
                    <a:pt x="3343" y="4858"/>
                  </a:cubicBezTo>
                  <a:cubicBezTo>
                    <a:pt x="3315" y="4452"/>
                    <a:pt x="3234" y="4060"/>
                    <a:pt x="3112" y="3667"/>
                  </a:cubicBezTo>
                  <a:cubicBezTo>
                    <a:pt x="2991" y="3261"/>
                    <a:pt x="2815" y="2883"/>
                    <a:pt x="2625" y="2504"/>
                  </a:cubicBezTo>
                  <a:cubicBezTo>
                    <a:pt x="2422" y="2138"/>
                    <a:pt x="2179" y="1787"/>
                    <a:pt x="1922" y="1462"/>
                  </a:cubicBezTo>
                  <a:cubicBezTo>
                    <a:pt x="1786" y="1299"/>
                    <a:pt x="1638" y="1151"/>
                    <a:pt x="1489" y="1002"/>
                  </a:cubicBezTo>
                  <a:cubicBezTo>
                    <a:pt x="1340" y="866"/>
                    <a:pt x="1191" y="731"/>
                    <a:pt x="1029" y="609"/>
                  </a:cubicBezTo>
                  <a:cubicBezTo>
                    <a:pt x="731" y="379"/>
                    <a:pt x="406" y="176"/>
                    <a:pt x="54" y="0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1" name="Google Shape;4154;p68"/>
            <p:cNvSpPr>
              <a:spLocks/>
            </p:cNvSpPr>
            <p:nvPr/>
          </p:nvSpPr>
          <p:spPr bwMode="auto">
            <a:xfrm>
              <a:off x="4588450" y="3151725"/>
              <a:ext cx="37925" cy="78400"/>
            </a:xfrm>
            <a:custGeom>
              <a:avLst/>
              <a:gdLst>
                <a:gd name="T0" fmla="*/ 700 w 1517"/>
                <a:gd name="T1" fmla="*/ 25 h 3136"/>
                <a:gd name="T2" fmla="*/ 350 w 1517"/>
                <a:gd name="T3" fmla="*/ 350 h 3136"/>
                <a:gd name="T4" fmla="*/ 350 w 1517"/>
                <a:gd name="T5" fmla="*/ 1700 h 3136"/>
                <a:gd name="T6" fmla="*/ 4750 w 1517"/>
                <a:gd name="T7" fmla="*/ 7450 h 3136"/>
                <a:gd name="T8" fmla="*/ 9150 w 1517"/>
                <a:gd name="T9" fmla="*/ 13550 h 3136"/>
                <a:gd name="T10" fmla="*/ 9150 w 1517"/>
                <a:gd name="T11" fmla="*/ 13200 h 3136"/>
                <a:gd name="T12" fmla="*/ 13875 w 1517"/>
                <a:gd name="T13" fmla="*/ 21000 h 3136"/>
                <a:gd name="T14" fmla="*/ 17950 w 1517"/>
                <a:gd name="T15" fmla="*/ 29100 h 3136"/>
                <a:gd name="T16" fmla="*/ 25050 w 1517"/>
                <a:gd name="T17" fmla="*/ 46700 h 3136"/>
                <a:gd name="T18" fmla="*/ 25050 w 1517"/>
                <a:gd name="T19" fmla="*/ 46025 h 3136"/>
                <a:gd name="T20" fmla="*/ 28775 w 1517"/>
                <a:gd name="T21" fmla="*/ 60900 h 3136"/>
                <a:gd name="T22" fmla="*/ 30800 w 1517"/>
                <a:gd name="T23" fmla="*/ 75450 h 3136"/>
                <a:gd name="T24" fmla="*/ 32150 w 1517"/>
                <a:gd name="T25" fmla="*/ 77825 h 3136"/>
                <a:gd name="T26" fmla="*/ 34225 w 1517"/>
                <a:gd name="T27" fmla="*/ 78400 h 3136"/>
                <a:gd name="T28" fmla="*/ 37225 w 1517"/>
                <a:gd name="T29" fmla="*/ 76800 h 3136"/>
                <a:gd name="T30" fmla="*/ 37900 w 1517"/>
                <a:gd name="T31" fmla="*/ 74100 h 3136"/>
                <a:gd name="T32" fmla="*/ 33175 w 1517"/>
                <a:gd name="T33" fmla="*/ 54475 h 3136"/>
                <a:gd name="T34" fmla="*/ 25375 w 1517"/>
                <a:gd name="T35" fmla="*/ 34850 h 3136"/>
                <a:gd name="T36" fmla="*/ 14900 w 1517"/>
                <a:gd name="T37" fmla="*/ 16925 h 3136"/>
                <a:gd name="T38" fmla="*/ 2375 w 1517"/>
                <a:gd name="T39" fmla="*/ 350 h 3136"/>
                <a:gd name="T40" fmla="*/ 1375 w 1517"/>
                <a:gd name="T41" fmla="*/ 25 h 3136"/>
                <a:gd name="T42" fmla="*/ 700 w 1517"/>
                <a:gd name="T43" fmla="*/ 25 h 31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17" h="3136" extrusionOk="0">
                  <a:moveTo>
                    <a:pt x="28" y="1"/>
                  </a:moveTo>
                  <a:lnTo>
                    <a:pt x="14" y="14"/>
                  </a:lnTo>
                  <a:cubicBezTo>
                    <a:pt x="1" y="28"/>
                    <a:pt x="1" y="55"/>
                    <a:pt x="14" y="68"/>
                  </a:cubicBezTo>
                  <a:cubicBezTo>
                    <a:pt x="82" y="136"/>
                    <a:pt x="136" y="217"/>
                    <a:pt x="190" y="298"/>
                  </a:cubicBezTo>
                  <a:cubicBezTo>
                    <a:pt x="258" y="366"/>
                    <a:pt x="312" y="461"/>
                    <a:pt x="366" y="542"/>
                  </a:cubicBezTo>
                  <a:lnTo>
                    <a:pt x="366" y="528"/>
                  </a:lnTo>
                  <a:cubicBezTo>
                    <a:pt x="434" y="623"/>
                    <a:pt x="488" y="731"/>
                    <a:pt x="555" y="840"/>
                  </a:cubicBezTo>
                  <a:cubicBezTo>
                    <a:pt x="609" y="934"/>
                    <a:pt x="664" y="1056"/>
                    <a:pt x="718" y="1164"/>
                  </a:cubicBezTo>
                  <a:cubicBezTo>
                    <a:pt x="826" y="1394"/>
                    <a:pt x="921" y="1624"/>
                    <a:pt x="1002" y="1868"/>
                  </a:cubicBezTo>
                  <a:lnTo>
                    <a:pt x="1002" y="1841"/>
                  </a:lnTo>
                  <a:cubicBezTo>
                    <a:pt x="1056" y="2044"/>
                    <a:pt x="1110" y="2233"/>
                    <a:pt x="1151" y="2436"/>
                  </a:cubicBezTo>
                  <a:cubicBezTo>
                    <a:pt x="1178" y="2626"/>
                    <a:pt x="1205" y="2829"/>
                    <a:pt x="1232" y="3018"/>
                  </a:cubicBezTo>
                  <a:cubicBezTo>
                    <a:pt x="1232" y="3059"/>
                    <a:pt x="1259" y="3099"/>
                    <a:pt x="1286" y="3113"/>
                  </a:cubicBezTo>
                  <a:cubicBezTo>
                    <a:pt x="1311" y="3128"/>
                    <a:pt x="1341" y="3136"/>
                    <a:pt x="1369" y="3136"/>
                  </a:cubicBezTo>
                  <a:cubicBezTo>
                    <a:pt x="1417" y="3136"/>
                    <a:pt x="1464" y="3114"/>
                    <a:pt x="1489" y="3072"/>
                  </a:cubicBezTo>
                  <a:cubicBezTo>
                    <a:pt x="1516" y="3045"/>
                    <a:pt x="1516" y="3004"/>
                    <a:pt x="1516" y="2964"/>
                  </a:cubicBezTo>
                  <a:cubicBezTo>
                    <a:pt x="1489" y="2693"/>
                    <a:pt x="1421" y="2436"/>
                    <a:pt x="1327" y="2179"/>
                  </a:cubicBezTo>
                  <a:cubicBezTo>
                    <a:pt x="1245" y="1908"/>
                    <a:pt x="1137" y="1651"/>
                    <a:pt x="1015" y="1394"/>
                  </a:cubicBezTo>
                  <a:cubicBezTo>
                    <a:pt x="894" y="1151"/>
                    <a:pt x="745" y="907"/>
                    <a:pt x="596" y="677"/>
                  </a:cubicBezTo>
                  <a:cubicBezTo>
                    <a:pt x="447" y="447"/>
                    <a:pt x="271" y="217"/>
                    <a:pt x="95" y="14"/>
                  </a:cubicBezTo>
                  <a:cubicBezTo>
                    <a:pt x="82" y="1"/>
                    <a:pt x="68" y="1"/>
                    <a:pt x="55" y="1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2" name="Google Shape;4155;p68"/>
            <p:cNvSpPr>
              <a:spLocks/>
            </p:cNvSpPr>
            <p:nvPr/>
          </p:nvSpPr>
          <p:spPr bwMode="auto">
            <a:xfrm>
              <a:off x="4554625" y="3113850"/>
              <a:ext cx="72425" cy="66125"/>
            </a:xfrm>
            <a:custGeom>
              <a:avLst/>
              <a:gdLst>
                <a:gd name="T0" fmla="*/ 4075 w 2897"/>
                <a:gd name="T1" fmla="*/ 0 h 2645"/>
                <a:gd name="T2" fmla="*/ 675 w 2897"/>
                <a:gd name="T3" fmla="*/ 2700 h 2645"/>
                <a:gd name="T4" fmla="*/ 2050 w 2897"/>
                <a:gd name="T5" fmla="*/ 7100 h 2645"/>
                <a:gd name="T6" fmla="*/ 7125 w 2897"/>
                <a:gd name="T7" fmla="*/ 9475 h 2645"/>
                <a:gd name="T8" fmla="*/ 11500 w 2897"/>
                <a:gd name="T9" fmla="*/ 11500 h 2645"/>
                <a:gd name="T10" fmla="*/ 20650 w 2897"/>
                <a:gd name="T11" fmla="*/ 15900 h 2645"/>
                <a:gd name="T12" fmla="*/ 19625 w 2897"/>
                <a:gd name="T13" fmla="*/ 15225 h 2645"/>
                <a:gd name="T14" fmla="*/ 23700 w 2897"/>
                <a:gd name="T15" fmla="*/ 17600 h 2645"/>
                <a:gd name="T16" fmla="*/ 23700 w 2897"/>
                <a:gd name="T17" fmla="*/ 17600 h 2645"/>
                <a:gd name="T18" fmla="*/ 23350 w 2897"/>
                <a:gd name="T19" fmla="*/ 17250 h 2645"/>
                <a:gd name="T20" fmla="*/ 23350 w 2897"/>
                <a:gd name="T21" fmla="*/ 17250 h 2645"/>
                <a:gd name="T22" fmla="*/ 35525 w 2897"/>
                <a:gd name="T23" fmla="*/ 24350 h 2645"/>
                <a:gd name="T24" fmla="*/ 47375 w 2897"/>
                <a:gd name="T25" fmla="*/ 33150 h 2645"/>
                <a:gd name="T26" fmla="*/ 47025 w 2897"/>
                <a:gd name="T27" fmla="*/ 33150 h 2645"/>
                <a:gd name="T28" fmla="*/ 62250 w 2897"/>
                <a:gd name="T29" fmla="*/ 51075 h 2645"/>
                <a:gd name="T30" fmla="*/ 70025 w 2897"/>
                <a:gd name="T31" fmla="*/ 65625 h 2645"/>
                <a:gd name="T32" fmla="*/ 71025 w 2897"/>
                <a:gd name="T33" fmla="*/ 66100 h 2645"/>
                <a:gd name="T34" fmla="*/ 71375 w 2897"/>
                <a:gd name="T35" fmla="*/ 65975 h 2645"/>
                <a:gd name="T36" fmla="*/ 72075 w 2897"/>
                <a:gd name="T37" fmla="*/ 64625 h 2645"/>
                <a:gd name="T38" fmla="*/ 45675 w 2897"/>
                <a:gd name="T39" fmla="*/ 25025 h 2645"/>
                <a:gd name="T40" fmla="*/ 37225 w 2897"/>
                <a:gd name="T41" fmla="*/ 17250 h 2645"/>
                <a:gd name="T42" fmla="*/ 27400 w 2897"/>
                <a:gd name="T43" fmla="*/ 10150 h 2645"/>
                <a:gd name="T44" fmla="*/ 22675 w 2897"/>
                <a:gd name="T45" fmla="*/ 7450 h 2645"/>
                <a:gd name="T46" fmla="*/ 16925 w 2897"/>
                <a:gd name="T47" fmla="*/ 4400 h 2645"/>
                <a:gd name="T48" fmla="*/ 11175 w 2897"/>
                <a:gd name="T49" fmla="*/ 2025 h 2645"/>
                <a:gd name="T50" fmla="*/ 4750 w 2897"/>
                <a:gd name="T51" fmla="*/ 0 h 2645"/>
                <a:gd name="T52" fmla="*/ 4075 w 2897"/>
                <a:gd name="T53" fmla="*/ 0 h 264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897" h="2645" extrusionOk="0">
                  <a:moveTo>
                    <a:pt x="163" y="0"/>
                  </a:moveTo>
                  <a:cubicBezTo>
                    <a:pt x="109" y="14"/>
                    <a:pt x="41" y="54"/>
                    <a:pt x="27" y="108"/>
                  </a:cubicBezTo>
                  <a:cubicBezTo>
                    <a:pt x="0" y="176"/>
                    <a:pt x="27" y="244"/>
                    <a:pt x="82" y="284"/>
                  </a:cubicBezTo>
                  <a:cubicBezTo>
                    <a:pt x="149" y="325"/>
                    <a:pt x="217" y="352"/>
                    <a:pt x="285" y="379"/>
                  </a:cubicBezTo>
                  <a:lnTo>
                    <a:pt x="460" y="460"/>
                  </a:lnTo>
                  <a:cubicBezTo>
                    <a:pt x="582" y="514"/>
                    <a:pt x="704" y="568"/>
                    <a:pt x="826" y="636"/>
                  </a:cubicBezTo>
                  <a:lnTo>
                    <a:pt x="785" y="609"/>
                  </a:lnTo>
                  <a:lnTo>
                    <a:pt x="948" y="704"/>
                  </a:lnTo>
                  <a:lnTo>
                    <a:pt x="934" y="690"/>
                  </a:lnTo>
                  <a:cubicBezTo>
                    <a:pt x="1096" y="771"/>
                    <a:pt x="1259" y="866"/>
                    <a:pt x="1421" y="974"/>
                  </a:cubicBezTo>
                  <a:cubicBezTo>
                    <a:pt x="1584" y="1083"/>
                    <a:pt x="1746" y="1204"/>
                    <a:pt x="1895" y="1326"/>
                  </a:cubicBezTo>
                  <a:lnTo>
                    <a:pt x="1881" y="1326"/>
                  </a:lnTo>
                  <a:cubicBezTo>
                    <a:pt x="2111" y="1529"/>
                    <a:pt x="2328" y="1773"/>
                    <a:pt x="2490" y="2043"/>
                  </a:cubicBezTo>
                  <a:cubicBezTo>
                    <a:pt x="2612" y="2233"/>
                    <a:pt x="2720" y="2422"/>
                    <a:pt x="2801" y="2625"/>
                  </a:cubicBezTo>
                  <a:cubicBezTo>
                    <a:pt x="2811" y="2635"/>
                    <a:pt x="2827" y="2644"/>
                    <a:pt x="2841" y="2644"/>
                  </a:cubicBezTo>
                  <a:cubicBezTo>
                    <a:pt x="2846" y="2644"/>
                    <a:pt x="2852" y="2643"/>
                    <a:pt x="2855" y="2639"/>
                  </a:cubicBezTo>
                  <a:cubicBezTo>
                    <a:pt x="2883" y="2625"/>
                    <a:pt x="2896" y="2598"/>
                    <a:pt x="2883" y="2585"/>
                  </a:cubicBezTo>
                  <a:cubicBezTo>
                    <a:pt x="2625" y="2003"/>
                    <a:pt x="2274" y="1461"/>
                    <a:pt x="1827" y="1001"/>
                  </a:cubicBezTo>
                  <a:cubicBezTo>
                    <a:pt x="1719" y="893"/>
                    <a:pt x="1611" y="785"/>
                    <a:pt x="1489" y="690"/>
                  </a:cubicBezTo>
                  <a:cubicBezTo>
                    <a:pt x="1367" y="582"/>
                    <a:pt x="1232" y="487"/>
                    <a:pt x="1096" y="406"/>
                  </a:cubicBezTo>
                  <a:cubicBezTo>
                    <a:pt x="1042" y="365"/>
                    <a:pt x="975" y="325"/>
                    <a:pt x="907" y="298"/>
                  </a:cubicBezTo>
                  <a:cubicBezTo>
                    <a:pt x="853" y="257"/>
                    <a:pt x="758" y="203"/>
                    <a:pt x="677" y="176"/>
                  </a:cubicBezTo>
                  <a:cubicBezTo>
                    <a:pt x="596" y="135"/>
                    <a:pt x="528" y="108"/>
                    <a:pt x="447" y="81"/>
                  </a:cubicBezTo>
                  <a:cubicBezTo>
                    <a:pt x="366" y="41"/>
                    <a:pt x="271" y="14"/>
                    <a:pt x="190" y="0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3" name="Google Shape;4156;p68"/>
            <p:cNvSpPr>
              <a:spLocks/>
            </p:cNvSpPr>
            <p:nvPr/>
          </p:nvSpPr>
          <p:spPr bwMode="auto">
            <a:xfrm>
              <a:off x="4294825" y="3210575"/>
              <a:ext cx="670500" cy="531800"/>
            </a:xfrm>
            <a:custGeom>
              <a:avLst/>
              <a:gdLst>
                <a:gd name="T0" fmla="*/ 329500 w 26820"/>
                <a:gd name="T1" fmla="*/ 25 h 21272"/>
                <a:gd name="T2" fmla="*/ 329500 w 26820"/>
                <a:gd name="T3" fmla="*/ 375 h 21272"/>
                <a:gd name="T4" fmla="*/ 319350 w 26820"/>
                <a:gd name="T5" fmla="*/ 700 h 21272"/>
                <a:gd name="T6" fmla="*/ 258800 w 26820"/>
                <a:gd name="T7" fmla="*/ 17625 h 21272"/>
                <a:gd name="T8" fmla="*/ 230725 w 26820"/>
                <a:gd name="T9" fmla="*/ 35550 h 21272"/>
                <a:gd name="T10" fmla="*/ 223275 w 26820"/>
                <a:gd name="T11" fmla="*/ 41975 h 21272"/>
                <a:gd name="T12" fmla="*/ 194175 w 26820"/>
                <a:gd name="T13" fmla="*/ 35875 h 21272"/>
                <a:gd name="T14" fmla="*/ 182350 w 26820"/>
                <a:gd name="T15" fmla="*/ 35200 h 21272"/>
                <a:gd name="T16" fmla="*/ 113675 w 26820"/>
                <a:gd name="T17" fmla="*/ 56525 h 21272"/>
                <a:gd name="T18" fmla="*/ 71400 w 26820"/>
                <a:gd name="T19" fmla="*/ 95750 h 21272"/>
                <a:gd name="T20" fmla="*/ 39250 w 26820"/>
                <a:gd name="T21" fmla="*/ 147525 h 21272"/>
                <a:gd name="T22" fmla="*/ 16600 w 26820"/>
                <a:gd name="T23" fmla="*/ 205025 h 21272"/>
                <a:gd name="T24" fmla="*/ 4075 w 26820"/>
                <a:gd name="T25" fmla="*/ 261175 h 21272"/>
                <a:gd name="T26" fmla="*/ 1700 w 26820"/>
                <a:gd name="T27" fmla="*/ 324425 h 21272"/>
                <a:gd name="T28" fmla="*/ 13875 w 26820"/>
                <a:gd name="T29" fmla="*/ 388025 h 21272"/>
                <a:gd name="T30" fmla="*/ 25375 w 26820"/>
                <a:gd name="T31" fmla="*/ 417125 h 21272"/>
                <a:gd name="T32" fmla="*/ 40950 w 26820"/>
                <a:gd name="T33" fmla="*/ 443175 h 21272"/>
                <a:gd name="T34" fmla="*/ 82900 w 26820"/>
                <a:gd name="T35" fmla="*/ 484775 h 21272"/>
                <a:gd name="T36" fmla="*/ 140050 w 26820"/>
                <a:gd name="T37" fmla="*/ 507450 h 21272"/>
                <a:gd name="T38" fmla="*/ 170500 w 26820"/>
                <a:gd name="T39" fmla="*/ 510150 h 21272"/>
                <a:gd name="T40" fmla="*/ 174575 w 26820"/>
                <a:gd name="T41" fmla="*/ 510150 h 21272"/>
                <a:gd name="T42" fmla="*/ 215500 w 26820"/>
                <a:gd name="T43" fmla="*/ 504400 h 21272"/>
                <a:gd name="T44" fmla="*/ 219550 w 26820"/>
                <a:gd name="T45" fmla="*/ 506775 h 21272"/>
                <a:gd name="T46" fmla="*/ 247300 w 26820"/>
                <a:gd name="T47" fmla="*/ 518950 h 21272"/>
                <a:gd name="T48" fmla="*/ 277400 w 26820"/>
                <a:gd name="T49" fmla="*/ 526725 h 21272"/>
                <a:gd name="T50" fmla="*/ 308525 w 26820"/>
                <a:gd name="T51" fmla="*/ 530775 h 21272"/>
                <a:gd name="T52" fmla="*/ 334225 w 26820"/>
                <a:gd name="T53" fmla="*/ 531800 h 21272"/>
                <a:gd name="T54" fmla="*/ 369075 w 26820"/>
                <a:gd name="T55" fmla="*/ 530100 h 21272"/>
                <a:gd name="T56" fmla="*/ 399525 w 26820"/>
                <a:gd name="T57" fmla="*/ 526050 h 21272"/>
                <a:gd name="T58" fmla="*/ 430650 w 26820"/>
                <a:gd name="T59" fmla="*/ 517925 h 21272"/>
                <a:gd name="T60" fmla="*/ 490175 w 26820"/>
                <a:gd name="T61" fmla="*/ 490200 h 21272"/>
                <a:gd name="T62" fmla="*/ 531450 w 26820"/>
                <a:gd name="T63" fmla="*/ 457375 h 21272"/>
                <a:gd name="T64" fmla="*/ 537200 w 26820"/>
                <a:gd name="T65" fmla="*/ 457375 h 21272"/>
                <a:gd name="T66" fmla="*/ 553425 w 26820"/>
                <a:gd name="T67" fmla="*/ 456350 h 21272"/>
                <a:gd name="T68" fmla="*/ 584900 w 26820"/>
                <a:gd name="T69" fmla="*/ 449250 h 21272"/>
                <a:gd name="T70" fmla="*/ 612625 w 26820"/>
                <a:gd name="T71" fmla="*/ 434375 h 21272"/>
                <a:gd name="T72" fmla="*/ 635300 w 26820"/>
                <a:gd name="T73" fmla="*/ 411700 h 21272"/>
                <a:gd name="T74" fmla="*/ 652225 w 26820"/>
                <a:gd name="T75" fmla="*/ 379900 h 21272"/>
                <a:gd name="T76" fmla="*/ 663375 w 26820"/>
                <a:gd name="T77" fmla="*/ 342700 h 21272"/>
                <a:gd name="T78" fmla="*/ 668450 w 26820"/>
                <a:gd name="T79" fmla="*/ 265225 h 21272"/>
                <a:gd name="T80" fmla="*/ 652550 w 26820"/>
                <a:gd name="T81" fmla="*/ 187775 h 21272"/>
                <a:gd name="T82" fmla="*/ 620750 w 26820"/>
                <a:gd name="T83" fmla="*/ 116400 h 21272"/>
                <a:gd name="T84" fmla="*/ 575425 w 26820"/>
                <a:gd name="T85" fmla="*/ 55500 h 21272"/>
                <a:gd name="T86" fmla="*/ 517250 w 26820"/>
                <a:gd name="T87" fmla="*/ 12550 h 21272"/>
                <a:gd name="T88" fmla="*/ 489500 w 26820"/>
                <a:gd name="T89" fmla="*/ 4075 h 21272"/>
                <a:gd name="T90" fmla="*/ 476725 w 26820"/>
                <a:gd name="T91" fmla="*/ 3150 h 21272"/>
                <a:gd name="T92" fmla="*/ 461075 w 26820"/>
                <a:gd name="T93" fmla="*/ 4750 h 21272"/>
                <a:gd name="T94" fmla="*/ 432000 w 26820"/>
                <a:gd name="T95" fmla="*/ 15575 h 21272"/>
                <a:gd name="T96" fmla="*/ 417100 w 26820"/>
                <a:gd name="T97" fmla="*/ 25400 h 21272"/>
                <a:gd name="T98" fmla="*/ 381250 w 26820"/>
                <a:gd name="T99" fmla="*/ 8475 h 21272"/>
                <a:gd name="T100" fmla="*/ 329500 w 26820"/>
                <a:gd name="T101" fmla="*/ 25 h 2127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6820" h="21272" extrusionOk="0">
                  <a:moveTo>
                    <a:pt x="13180" y="1"/>
                  </a:moveTo>
                  <a:lnTo>
                    <a:pt x="13180" y="15"/>
                  </a:lnTo>
                  <a:cubicBezTo>
                    <a:pt x="13031" y="15"/>
                    <a:pt x="12896" y="15"/>
                    <a:pt x="12774" y="28"/>
                  </a:cubicBezTo>
                  <a:cubicBezTo>
                    <a:pt x="11921" y="82"/>
                    <a:pt x="11096" y="312"/>
                    <a:pt x="10352" y="705"/>
                  </a:cubicBezTo>
                  <a:cubicBezTo>
                    <a:pt x="9946" y="908"/>
                    <a:pt x="9567" y="1151"/>
                    <a:pt x="9229" y="1422"/>
                  </a:cubicBezTo>
                  <a:cubicBezTo>
                    <a:pt x="9120" y="1516"/>
                    <a:pt x="9026" y="1598"/>
                    <a:pt x="8931" y="1679"/>
                  </a:cubicBezTo>
                  <a:cubicBezTo>
                    <a:pt x="8552" y="1557"/>
                    <a:pt x="8160" y="1476"/>
                    <a:pt x="7767" y="1435"/>
                  </a:cubicBezTo>
                  <a:cubicBezTo>
                    <a:pt x="7619" y="1422"/>
                    <a:pt x="7456" y="1408"/>
                    <a:pt x="7294" y="1408"/>
                  </a:cubicBezTo>
                  <a:cubicBezTo>
                    <a:pt x="6320" y="1408"/>
                    <a:pt x="5359" y="1706"/>
                    <a:pt x="4547" y="2261"/>
                  </a:cubicBezTo>
                  <a:cubicBezTo>
                    <a:pt x="3911" y="2694"/>
                    <a:pt x="3343" y="3221"/>
                    <a:pt x="2856" y="3830"/>
                  </a:cubicBezTo>
                  <a:cubicBezTo>
                    <a:pt x="2355" y="4480"/>
                    <a:pt x="1922" y="5170"/>
                    <a:pt x="1570" y="5901"/>
                  </a:cubicBezTo>
                  <a:cubicBezTo>
                    <a:pt x="1205" y="6645"/>
                    <a:pt x="907" y="7403"/>
                    <a:pt x="664" y="8201"/>
                  </a:cubicBezTo>
                  <a:cubicBezTo>
                    <a:pt x="434" y="8932"/>
                    <a:pt x="271" y="9676"/>
                    <a:pt x="163" y="10447"/>
                  </a:cubicBezTo>
                  <a:cubicBezTo>
                    <a:pt x="41" y="11286"/>
                    <a:pt x="1" y="12125"/>
                    <a:pt x="68" y="12977"/>
                  </a:cubicBezTo>
                  <a:cubicBezTo>
                    <a:pt x="122" y="13843"/>
                    <a:pt x="285" y="14696"/>
                    <a:pt x="555" y="15521"/>
                  </a:cubicBezTo>
                  <a:cubicBezTo>
                    <a:pt x="677" y="15914"/>
                    <a:pt x="839" y="16306"/>
                    <a:pt x="1015" y="16685"/>
                  </a:cubicBezTo>
                  <a:cubicBezTo>
                    <a:pt x="1191" y="17050"/>
                    <a:pt x="1394" y="17402"/>
                    <a:pt x="1638" y="17727"/>
                  </a:cubicBezTo>
                  <a:cubicBezTo>
                    <a:pt x="2084" y="18390"/>
                    <a:pt x="2653" y="18958"/>
                    <a:pt x="3316" y="19391"/>
                  </a:cubicBezTo>
                  <a:cubicBezTo>
                    <a:pt x="4006" y="19851"/>
                    <a:pt x="4791" y="20162"/>
                    <a:pt x="5602" y="20298"/>
                  </a:cubicBezTo>
                  <a:cubicBezTo>
                    <a:pt x="6008" y="20365"/>
                    <a:pt x="6414" y="20406"/>
                    <a:pt x="6820" y="20406"/>
                  </a:cubicBezTo>
                  <a:lnTo>
                    <a:pt x="6983" y="20406"/>
                  </a:lnTo>
                  <a:cubicBezTo>
                    <a:pt x="7537" y="20392"/>
                    <a:pt x="8079" y="20325"/>
                    <a:pt x="8620" y="20176"/>
                  </a:cubicBezTo>
                  <a:cubicBezTo>
                    <a:pt x="8674" y="20203"/>
                    <a:pt x="8728" y="20244"/>
                    <a:pt x="8782" y="20271"/>
                  </a:cubicBezTo>
                  <a:cubicBezTo>
                    <a:pt x="9134" y="20474"/>
                    <a:pt x="9513" y="20636"/>
                    <a:pt x="9892" y="20758"/>
                  </a:cubicBezTo>
                  <a:cubicBezTo>
                    <a:pt x="10284" y="20893"/>
                    <a:pt x="10677" y="20988"/>
                    <a:pt x="11096" y="21069"/>
                  </a:cubicBezTo>
                  <a:cubicBezTo>
                    <a:pt x="11502" y="21150"/>
                    <a:pt x="11921" y="21204"/>
                    <a:pt x="12341" y="21231"/>
                  </a:cubicBezTo>
                  <a:cubicBezTo>
                    <a:pt x="12679" y="21258"/>
                    <a:pt x="13017" y="21272"/>
                    <a:pt x="13369" y="21272"/>
                  </a:cubicBezTo>
                  <a:cubicBezTo>
                    <a:pt x="13816" y="21272"/>
                    <a:pt x="14289" y="21258"/>
                    <a:pt x="14763" y="21204"/>
                  </a:cubicBezTo>
                  <a:cubicBezTo>
                    <a:pt x="15169" y="21177"/>
                    <a:pt x="15575" y="21123"/>
                    <a:pt x="15981" y="21042"/>
                  </a:cubicBezTo>
                  <a:cubicBezTo>
                    <a:pt x="16400" y="20961"/>
                    <a:pt x="16806" y="20852"/>
                    <a:pt x="17226" y="20717"/>
                  </a:cubicBezTo>
                  <a:cubicBezTo>
                    <a:pt x="18051" y="20446"/>
                    <a:pt x="18849" y="20081"/>
                    <a:pt x="19607" y="19608"/>
                  </a:cubicBezTo>
                  <a:cubicBezTo>
                    <a:pt x="20202" y="19242"/>
                    <a:pt x="20757" y="18796"/>
                    <a:pt x="21258" y="18295"/>
                  </a:cubicBezTo>
                  <a:lnTo>
                    <a:pt x="21488" y="18295"/>
                  </a:lnTo>
                  <a:cubicBezTo>
                    <a:pt x="21704" y="18295"/>
                    <a:pt x="21921" y="18282"/>
                    <a:pt x="22137" y="18254"/>
                  </a:cubicBezTo>
                  <a:cubicBezTo>
                    <a:pt x="22557" y="18214"/>
                    <a:pt x="22990" y="18119"/>
                    <a:pt x="23396" y="17970"/>
                  </a:cubicBezTo>
                  <a:cubicBezTo>
                    <a:pt x="23788" y="17835"/>
                    <a:pt x="24167" y="17632"/>
                    <a:pt x="24505" y="17375"/>
                  </a:cubicBezTo>
                  <a:cubicBezTo>
                    <a:pt x="24844" y="17118"/>
                    <a:pt x="25155" y="16807"/>
                    <a:pt x="25412" y="16468"/>
                  </a:cubicBezTo>
                  <a:cubicBezTo>
                    <a:pt x="25696" y="16076"/>
                    <a:pt x="25913" y="15643"/>
                    <a:pt x="26089" y="15196"/>
                  </a:cubicBezTo>
                  <a:cubicBezTo>
                    <a:pt x="26278" y="14709"/>
                    <a:pt x="26427" y="14222"/>
                    <a:pt x="26535" y="13708"/>
                  </a:cubicBezTo>
                  <a:cubicBezTo>
                    <a:pt x="26752" y="12693"/>
                    <a:pt x="26819" y="11651"/>
                    <a:pt x="26738" y="10609"/>
                  </a:cubicBezTo>
                  <a:cubicBezTo>
                    <a:pt x="26643" y="9554"/>
                    <a:pt x="26440" y="8512"/>
                    <a:pt x="26102" y="7511"/>
                  </a:cubicBezTo>
                  <a:cubicBezTo>
                    <a:pt x="25777" y="6509"/>
                    <a:pt x="25358" y="5562"/>
                    <a:pt x="24830" y="4656"/>
                  </a:cubicBezTo>
                  <a:cubicBezTo>
                    <a:pt x="24316" y="3776"/>
                    <a:pt x="23707" y="2964"/>
                    <a:pt x="23017" y="2220"/>
                  </a:cubicBezTo>
                  <a:cubicBezTo>
                    <a:pt x="22367" y="1503"/>
                    <a:pt x="21569" y="921"/>
                    <a:pt x="20690" y="502"/>
                  </a:cubicBezTo>
                  <a:cubicBezTo>
                    <a:pt x="20338" y="339"/>
                    <a:pt x="19972" y="231"/>
                    <a:pt x="19580" y="163"/>
                  </a:cubicBezTo>
                  <a:cubicBezTo>
                    <a:pt x="19410" y="139"/>
                    <a:pt x="19239" y="126"/>
                    <a:pt x="19069" y="126"/>
                  </a:cubicBezTo>
                  <a:cubicBezTo>
                    <a:pt x="18861" y="126"/>
                    <a:pt x="18652" y="146"/>
                    <a:pt x="18443" y="190"/>
                  </a:cubicBezTo>
                  <a:cubicBezTo>
                    <a:pt x="18024" y="258"/>
                    <a:pt x="17632" y="407"/>
                    <a:pt x="17280" y="623"/>
                  </a:cubicBezTo>
                  <a:cubicBezTo>
                    <a:pt x="17063" y="745"/>
                    <a:pt x="16874" y="867"/>
                    <a:pt x="16684" y="1016"/>
                  </a:cubicBezTo>
                  <a:cubicBezTo>
                    <a:pt x="16238" y="745"/>
                    <a:pt x="15751" y="515"/>
                    <a:pt x="15250" y="339"/>
                  </a:cubicBezTo>
                  <a:cubicBezTo>
                    <a:pt x="14574" y="123"/>
                    <a:pt x="13883" y="1"/>
                    <a:pt x="13180" y="1"/>
                  </a:cubicBez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4" name="Google Shape;4157;p68"/>
            <p:cNvSpPr>
              <a:spLocks/>
            </p:cNvSpPr>
            <p:nvPr/>
          </p:nvSpPr>
          <p:spPr bwMode="auto">
            <a:xfrm>
              <a:off x="4456850" y="3261675"/>
              <a:ext cx="59575" cy="327800"/>
            </a:xfrm>
            <a:custGeom>
              <a:avLst/>
              <a:gdLst>
                <a:gd name="T0" fmla="*/ 57875 w 2383"/>
                <a:gd name="T1" fmla="*/ 0 h 13112"/>
                <a:gd name="T2" fmla="*/ 56175 w 2383"/>
                <a:gd name="T3" fmla="*/ 1350 h 13112"/>
                <a:gd name="T4" fmla="*/ 39275 w 2383"/>
                <a:gd name="T5" fmla="*/ 36200 h 13112"/>
                <a:gd name="T6" fmla="*/ 25050 w 2383"/>
                <a:gd name="T7" fmla="*/ 71375 h 13112"/>
                <a:gd name="T8" fmla="*/ 13900 w 2383"/>
                <a:gd name="T9" fmla="*/ 107250 h 13112"/>
                <a:gd name="T10" fmla="*/ 6100 w 2383"/>
                <a:gd name="T11" fmla="*/ 143775 h 13112"/>
                <a:gd name="T12" fmla="*/ 1725 w 2383"/>
                <a:gd name="T13" fmla="*/ 180650 h 13112"/>
                <a:gd name="T14" fmla="*/ 25 w 2383"/>
                <a:gd name="T15" fmla="*/ 217850 h 13112"/>
                <a:gd name="T16" fmla="*/ 2050 w 2383"/>
                <a:gd name="T17" fmla="*/ 256425 h 13112"/>
                <a:gd name="T18" fmla="*/ 7475 w 2383"/>
                <a:gd name="T19" fmla="*/ 294650 h 13112"/>
                <a:gd name="T20" fmla="*/ 15575 w 2383"/>
                <a:gd name="T21" fmla="*/ 324075 h 13112"/>
                <a:gd name="T22" fmla="*/ 17625 w 2383"/>
                <a:gd name="T23" fmla="*/ 326775 h 13112"/>
                <a:gd name="T24" fmla="*/ 21000 w 2383"/>
                <a:gd name="T25" fmla="*/ 327800 h 13112"/>
                <a:gd name="T26" fmla="*/ 22000 w 2383"/>
                <a:gd name="T27" fmla="*/ 327800 h 13112"/>
                <a:gd name="T28" fmla="*/ 27075 w 2383"/>
                <a:gd name="T29" fmla="*/ 320700 h 13112"/>
                <a:gd name="T30" fmla="*/ 23700 w 2383"/>
                <a:gd name="T31" fmla="*/ 302075 h 13112"/>
                <a:gd name="T32" fmla="*/ 23700 w 2383"/>
                <a:gd name="T33" fmla="*/ 301400 h 13112"/>
                <a:gd name="T34" fmla="*/ 22350 w 2383"/>
                <a:gd name="T35" fmla="*/ 292950 h 13112"/>
                <a:gd name="T36" fmla="*/ 17625 w 2383"/>
                <a:gd name="T37" fmla="*/ 265550 h 13112"/>
                <a:gd name="T38" fmla="*/ 12200 w 2383"/>
                <a:gd name="T39" fmla="*/ 212775 h 13112"/>
                <a:gd name="T40" fmla="*/ 12200 w 2383"/>
                <a:gd name="T41" fmla="*/ 212100 h 13112"/>
                <a:gd name="T42" fmla="*/ 13900 w 2383"/>
                <a:gd name="T43" fmla="*/ 159000 h 13112"/>
                <a:gd name="T44" fmla="*/ 22700 w 2383"/>
                <a:gd name="T45" fmla="*/ 104525 h 13112"/>
                <a:gd name="T46" fmla="*/ 22700 w 2383"/>
                <a:gd name="T47" fmla="*/ 104525 h 13112"/>
                <a:gd name="T48" fmla="*/ 22350 w 2383"/>
                <a:gd name="T49" fmla="*/ 105200 h 13112"/>
                <a:gd name="T50" fmla="*/ 37225 w 2383"/>
                <a:gd name="T51" fmla="*/ 53450 h 13112"/>
                <a:gd name="T52" fmla="*/ 59225 w 2383"/>
                <a:gd name="T53" fmla="*/ 2700 h 13112"/>
                <a:gd name="T54" fmla="*/ 59225 w 2383"/>
                <a:gd name="T55" fmla="*/ 1350 h 13112"/>
                <a:gd name="T56" fmla="*/ 58200 w 2383"/>
                <a:gd name="T57" fmla="*/ 350 h 13112"/>
                <a:gd name="T58" fmla="*/ 57875 w 2383"/>
                <a:gd name="T59" fmla="*/ 350 h 13112"/>
                <a:gd name="T60" fmla="*/ 57875 w 2383"/>
                <a:gd name="T61" fmla="*/ 0 h 1311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83" h="13112" extrusionOk="0">
                  <a:moveTo>
                    <a:pt x="2315" y="0"/>
                  </a:moveTo>
                  <a:cubicBezTo>
                    <a:pt x="2274" y="0"/>
                    <a:pt x="2261" y="27"/>
                    <a:pt x="2247" y="54"/>
                  </a:cubicBezTo>
                  <a:cubicBezTo>
                    <a:pt x="1976" y="555"/>
                    <a:pt x="1760" y="1001"/>
                    <a:pt x="1571" y="1448"/>
                  </a:cubicBezTo>
                  <a:cubicBezTo>
                    <a:pt x="1381" y="1881"/>
                    <a:pt x="1192" y="2328"/>
                    <a:pt x="1002" y="2855"/>
                  </a:cubicBezTo>
                  <a:cubicBezTo>
                    <a:pt x="826" y="3315"/>
                    <a:pt x="677" y="3802"/>
                    <a:pt x="556" y="4290"/>
                  </a:cubicBezTo>
                  <a:cubicBezTo>
                    <a:pt x="434" y="4777"/>
                    <a:pt x="326" y="5277"/>
                    <a:pt x="244" y="5751"/>
                  </a:cubicBezTo>
                  <a:cubicBezTo>
                    <a:pt x="163" y="6238"/>
                    <a:pt x="96" y="6739"/>
                    <a:pt x="69" y="7226"/>
                  </a:cubicBezTo>
                  <a:cubicBezTo>
                    <a:pt x="28" y="7754"/>
                    <a:pt x="1" y="8241"/>
                    <a:pt x="1" y="8714"/>
                  </a:cubicBezTo>
                  <a:cubicBezTo>
                    <a:pt x="1" y="9242"/>
                    <a:pt x="28" y="9756"/>
                    <a:pt x="82" y="10257"/>
                  </a:cubicBezTo>
                  <a:cubicBezTo>
                    <a:pt x="123" y="10771"/>
                    <a:pt x="204" y="11285"/>
                    <a:pt x="299" y="11786"/>
                  </a:cubicBezTo>
                  <a:cubicBezTo>
                    <a:pt x="380" y="12192"/>
                    <a:pt x="488" y="12584"/>
                    <a:pt x="623" y="12963"/>
                  </a:cubicBezTo>
                  <a:cubicBezTo>
                    <a:pt x="637" y="13004"/>
                    <a:pt x="664" y="13044"/>
                    <a:pt x="705" y="13071"/>
                  </a:cubicBezTo>
                  <a:cubicBezTo>
                    <a:pt x="745" y="13098"/>
                    <a:pt x="799" y="13112"/>
                    <a:pt x="840" y="13112"/>
                  </a:cubicBezTo>
                  <a:lnTo>
                    <a:pt x="880" y="13112"/>
                  </a:lnTo>
                  <a:cubicBezTo>
                    <a:pt x="1016" y="13085"/>
                    <a:pt x="1110" y="12963"/>
                    <a:pt x="1083" y="12828"/>
                  </a:cubicBezTo>
                  <a:cubicBezTo>
                    <a:pt x="1043" y="12571"/>
                    <a:pt x="1002" y="12313"/>
                    <a:pt x="948" y="12083"/>
                  </a:cubicBezTo>
                  <a:lnTo>
                    <a:pt x="948" y="12056"/>
                  </a:lnTo>
                  <a:cubicBezTo>
                    <a:pt x="935" y="11948"/>
                    <a:pt x="908" y="11826"/>
                    <a:pt x="894" y="11718"/>
                  </a:cubicBezTo>
                  <a:cubicBezTo>
                    <a:pt x="813" y="11285"/>
                    <a:pt x="745" y="10947"/>
                    <a:pt x="705" y="10622"/>
                  </a:cubicBezTo>
                  <a:cubicBezTo>
                    <a:pt x="596" y="9932"/>
                    <a:pt x="515" y="9228"/>
                    <a:pt x="488" y="8511"/>
                  </a:cubicBezTo>
                  <a:lnTo>
                    <a:pt x="488" y="8484"/>
                  </a:lnTo>
                  <a:cubicBezTo>
                    <a:pt x="461" y="7767"/>
                    <a:pt x="488" y="7063"/>
                    <a:pt x="556" y="6360"/>
                  </a:cubicBezTo>
                  <a:cubicBezTo>
                    <a:pt x="623" y="5629"/>
                    <a:pt x="745" y="4898"/>
                    <a:pt x="908" y="4181"/>
                  </a:cubicBezTo>
                  <a:lnTo>
                    <a:pt x="894" y="4208"/>
                  </a:lnTo>
                  <a:cubicBezTo>
                    <a:pt x="1043" y="3505"/>
                    <a:pt x="1246" y="2815"/>
                    <a:pt x="1489" y="2138"/>
                  </a:cubicBezTo>
                  <a:cubicBezTo>
                    <a:pt x="1733" y="1434"/>
                    <a:pt x="2031" y="758"/>
                    <a:pt x="2369" y="108"/>
                  </a:cubicBezTo>
                  <a:cubicBezTo>
                    <a:pt x="2382" y="81"/>
                    <a:pt x="2382" y="68"/>
                    <a:pt x="2369" y="54"/>
                  </a:cubicBezTo>
                  <a:cubicBezTo>
                    <a:pt x="2369" y="41"/>
                    <a:pt x="2355" y="14"/>
                    <a:pt x="2328" y="14"/>
                  </a:cubicBezTo>
                  <a:lnTo>
                    <a:pt x="2315" y="14"/>
                  </a:lnTo>
                  <a:lnTo>
                    <a:pt x="2315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5" name="Google Shape;4158;p68"/>
            <p:cNvSpPr>
              <a:spLocks/>
            </p:cNvSpPr>
            <p:nvPr/>
          </p:nvSpPr>
          <p:spPr bwMode="auto">
            <a:xfrm>
              <a:off x="4779250" y="3354025"/>
              <a:ext cx="13875" cy="18775"/>
            </a:xfrm>
            <a:custGeom>
              <a:avLst/>
              <a:gdLst>
                <a:gd name="T0" fmla="*/ 5750 w 555"/>
                <a:gd name="T1" fmla="*/ 0 h 751"/>
                <a:gd name="T2" fmla="*/ 6100 w 555"/>
                <a:gd name="T3" fmla="*/ 350 h 751"/>
                <a:gd name="T4" fmla="*/ 5425 w 555"/>
                <a:gd name="T5" fmla="*/ 200 h 751"/>
                <a:gd name="T6" fmla="*/ 4400 w 555"/>
                <a:gd name="T7" fmla="*/ 350 h 751"/>
                <a:gd name="T8" fmla="*/ 675 w 555"/>
                <a:gd name="T9" fmla="*/ 7450 h 751"/>
                <a:gd name="T10" fmla="*/ 1350 w 555"/>
                <a:gd name="T11" fmla="*/ 9475 h 751"/>
                <a:gd name="T12" fmla="*/ 1350 w 555"/>
                <a:gd name="T13" fmla="*/ 10150 h 751"/>
                <a:gd name="T14" fmla="*/ 1700 w 555"/>
                <a:gd name="T15" fmla="*/ 10825 h 751"/>
                <a:gd name="T16" fmla="*/ 3050 w 555"/>
                <a:gd name="T17" fmla="*/ 14900 h 751"/>
                <a:gd name="T18" fmla="*/ 7525 w 555"/>
                <a:gd name="T19" fmla="*/ 18650 h 751"/>
                <a:gd name="T20" fmla="*/ 8125 w 555"/>
                <a:gd name="T21" fmla="*/ 18600 h 751"/>
                <a:gd name="T22" fmla="*/ 8700 w 555"/>
                <a:gd name="T23" fmla="*/ 18750 h 751"/>
                <a:gd name="T24" fmla="*/ 9800 w 555"/>
                <a:gd name="T25" fmla="*/ 18600 h 751"/>
                <a:gd name="T26" fmla="*/ 12850 w 555"/>
                <a:gd name="T27" fmla="*/ 15900 h 751"/>
                <a:gd name="T28" fmla="*/ 13200 w 555"/>
                <a:gd name="T29" fmla="*/ 11850 h 751"/>
                <a:gd name="T30" fmla="*/ 10500 w 555"/>
                <a:gd name="T31" fmla="*/ 2700 h 751"/>
                <a:gd name="T32" fmla="*/ 5750 w 555"/>
                <a:gd name="T33" fmla="*/ 0 h 7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55" h="751" extrusionOk="0">
                  <a:moveTo>
                    <a:pt x="230" y="0"/>
                  </a:moveTo>
                  <a:lnTo>
                    <a:pt x="244" y="14"/>
                  </a:lnTo>
                  <a:cubicBezTo>
                    <a:pt x="235" y="9"/>
                    <a:pt x="226" y="8"/>
                    <a:pt x="217" y="8"/>
                  </a:cubicBezTo>
                  <a:cubicBezTo>
                    <a:pt x="200" y="8"/>
                    <a:pt x="185" y="14"/>
                    <a:pt x="176" y="14"/>
                  </a:cubicBezTo>
                  <a:cubicBezTo>
                    <a:pt x="54" y="54"/>
                    <a:pt x="0" y="176"/>
                    <a:pt x="27" y="298"/>
                  </a:cubicBezTo>
                  <a:cubicBezTo>
                    <a:pt x="41" y="325"/>
                    <a:pt x="41" y="352"/>
                    <a:pt x="54" y="379"/>
                  </a:cubicBezTo>
                  <a:lnTo>
                    <a:pt x="54" y="406"/>
                  </a:lnTo>
                  <a:lnTo>
                    <a:pt x="68" y="433"/>
                  </a:lnTo>
                  <a:cubicBezTo>
                    <a:pt x="95" y="487"/>
                    <a:pt x="108" y="541"/>
                    <a:pt x="122" y="596"/>
                  </a:cubicBezTo>
                  <a:cubicBezTo>
                    <a:pt x="147" y="682"/>
                    <a:pt x="217" y="746"/>
                    <a:pt x="301" y="746"/>
                  </a:cubicBezTo>
                  <a:cubicBezTo>
                    <a:pt x="309" y="746"/>
                    <a:pt x="317" y="746"/>
                    <a:pt x="325" y="744"/>
                  </a:cubicBezTo>
                  <a:cubicBezTo>
                    <a:pt x="334" y="749"/>
                    <a:pt x="341" y="750"/>
                    <a:pt x="348" y="750"/>
                  </a:cubicBezTo>
                  <a:cubicBezTo>
                    <a:pt x="362" y="750"/>
                    <a:pt x="374" y="744"/>
                    <a:pt x="392" y="744"/>
                  </a:cubicBezTo>
                  <a:cubicBezTo>
                    <a:pt x="447" y="731"/>
                    <a:pt x="487" y="690"/>
                    <a:pt x="514" y="636"/>
                  </a:cubicBezTo>
                  <a:cubicBezTo>
                    <a:pt x="541" y="582"/>
                    <a:pt x="555" y="528"/>
                    <a:pt x="528" y="474"/>
                  </a:cubicBezTo>
                  <a:cubicBezTo>
                    <a:pt x="514" y="338"/>
                    <a:pt x="474" y="217"/>
                    <a:pt x="420" y="108"/>
                  </a:cubicBezTo>
                  <a:cubicBezTo>
                    <a:pt x="379" y="41"/>
                    <a:pt x="298" y="0"/>
                    <a:pt x="23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6" name="Google Shape;4159;p68"/>
            <p:cNvSpPr>
              <a:spLocks/>
            </p:cNvSpPr>
            <p:nvPr/>
          </p:nvSpPr>
          <p:spPr bwMode="auto">
            <a:xfrm>
              <a:off x="4715975" y="3249150"/>
              <a:ext cx="61600" cy="87975"/>
            </a:xfrm>
            <a:custGeom>
              <a:avLst/>
              <a:gdLst>
                <a:gd name="T0" fmla="*/ 5775 w 2464"/>
                <a:gd name="T1" fmla="*/ 25 h 3519"/>
                <a:gd name="T2" fmla="*/ 350 w 2464"/>
                <a:gd name="T3" fmla="*/ 4400 h 3519"/>
                <a:gd name="T4" fmla="*/ 350 w 2464"/>
                <a:gd name="T5" fmla="*/ 7450 h 3519"/>
                <a:gd name="T6" fmla="*/ 1700 w 2464"/>
                <a:gd name="T7" fmla="*/ 9825 h 3519"/>
                <a:gd name="T8" fmla="*/ 4075 w 2464"/>
                <a:gd name="T9" fmla="*/ 12525 h 3519"/>
                <a:gd name="T10" fmla="*/ 6450 w 2464"/>
                <a:gd name="T11" fmla="*/ 15225 h 3519"/>
                <a:gd name="T12" fmla="*/ 32500 w 2464"/>
                <a:gd name="T13" fmla="*/ 49075 h 3519"/>
                <a:gd name="T14" fmla="*/ 55150 w 2464"/>
                <a:gd name="T15" fmla="*/ 86600 h 3519"/>
                <a:gd name="T16" fmla="*/ 57875 w 2464"/>
                <a:gd name="T17" fmla="*/ 87975 h 3519"/>
                <a:gd name="T18" fmla="*/ 59550 w 2464"/>
                <a:gd name="T19" fmla="*/ 87625 h 3519"/>
                <a:gd name="T20" fmla="*/ 60575 w 2464"/>
                <a:gd name="T21" fmla="*/ 82900 h 3519"/>
                <a:gd name="T22" fmla="*/ 37225 w 2464"/>
                <a:gd name="T23" fmla="*/ 41275 h 3519"/>
                <a:gd name="T24" fmla="*/ 10175 w 2464"/>
                <a:gd name="T25" fmla="*/ 2375 h 3519"/>
                <a:gd name="T26" fmla="*/ 6775 w 2464"/>
                <a:gd name="T27" fmla="*/ 25 h 3519"/>
                <a:gd name="T28" fmla="*/ 5775 w 2464"/>
                <a:gd name="T29" fmla="*/ 25 h 35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64" h="3519" extrusionOk="0">
                  <a:moveTo>
                    <a:pt x="231" y="1"/>
                  </a:moveTo>
                  <a:cubicBezTo>
                    <a:pt x="123" y="1"/>
                    <a:pt x="41" y="68"/>
                    <a:pt x="14" y="176"/>
                  </a:cubicBezTo>
                  <a:cubicBezTo>
                    <a:pt x="1" y="217"/>
                    <a:pt x="1" y="258"/>
                    <a:pt x="14" y="298"/>
                  </a:cubicBezTo>
                  <a:cubicBezTo>
                    <a:pt x="28" y="325"/>
                    <a:pt x="41" y="366"/>
                    <a:pt x="68" y="393"/>
                  </a:cubicBezTo>
                  <a:lnTo>
                    <a:pt x="163" y="501"/>
                  </a:lnTo>
                  <a:lnTo>
                    <a:pt x="258" y="609"/>
                  </a:lnTo>
                  <a:cubicBezTo>
                    <a:pt x="691" y="1124"/>
                    <a:pt x="1016" y="1557"/>
                    <a:pt x="1300" y="1963"/>
                  </a:cubicBezTo>
                  <a:cubicBezTo>
                    <a:pt x="1638" y="2450"/>
                    <a:pt x="1936" y="2937"/>
                    <a:pt x="2206" y="3464"/>
                  </a:cubicBezTo>
                  <a:cubicBezTo>
                    <a:pt x="2220" y="3492"/>
                    <a:pt x="2260" y="3519"/>
                    <a:pt x="2315" y="3519"/>
                  </a:cubicBezTo>
                  <a:cubicBezTo>
                    <a:pt x="2342" y="3519"/>
                    <a:pt x="2355" y="3519"/>
                    <a:pt x="2382" y="3505"/>
                  </a:cubicBezTo>
                  <a:cubicBezTo>
                    <a:pt x="2450" y="3464"/>
                    <a:pt x="2463" y="3383"/>
                    <a:pt x="2423" y="3316"/>
                  </a:cubicBezTo>
                  <a:cubicBezTo>
                    <a:pt x="2112" y="2693"/>
                    <a:pt x="1800" y="2152"/>
                    <a:pt x="1489" y="1651"/>
                  </a:cubicBezTo>
                  <a:cubicBezTo>
                    <a:pt x="1164" y="1110"/>
                    <a:pt x="799" y="596"/>
                    <a:pt x="407" y="95"/>
                  </a:cubicBezTo>
                  <a:cubicBezTo>
                    <a:pt x="380" y="55"/>
                    <a:pt x="326" y="28"/>
                    <a:pt x="271" y="1"/>
                  </a:cubicBezTo>
                  <a:lnTo>
                    <a:pt x="231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7" name="Google Shape;4160;p68"/>
            <p:cNvSpPr>
              <a:spLocks/>
            </p:cNvSpPr>
            <p:nvPr/>
          </p:nvSpPr>
          <p:spPr bwMode="auto">
            <a:xfrm>
              <a:off x="4798525" y="3401025"/>
              <a:ext cx="45000" cy="255425"/>
            </a:xfrm>
            <a:custGeom>
              <a:avLst/>
              <a:gdLst>
                <a:gd name="T0" fmla="*/ 6775 w 1800"/>
                <a:gd name="T1" fmla="*/ 25 h 10217"/>
                <a:gd name="T2" fmla="*/ 6775 w 1800"/>
                <a:gd name="T3" fmla="*/ 375 h 10217"/>
                <a:gd name="T4" fmla="*/ 5075 w 1800"/>
                <a:gd name="T5" fmla="*/ 700 h 10217"/>
                <a:gd name="T6" fmla="*/ 1350 w 1800"/>
                <a:gd name="T7" fmla="*/ 8150 h 10217"/>
                <a:gd name="T8" fmla="*/ 4400 w 1800"/>
                <a:gd name="T9" fmla="*/ 19300 h 10217"/>
                <a:gd name="T10" fmla="*/ 4750 w 1800"/>
                <a:gd name="T11" fmla="*/ 21000 h 10217"/>
                <a:gd name="T12" fmla="*/ 8125 w 1800"/>
                <a:gd name="T13" fmla="*/ 31150 h 10217"/>
                <a:gd name="T14" fmla="*/ 8800 w 1800"/>
                <a:gd name="T15" fmla="*/ 33525 h 10217"/>
                <a:gd name="T16" fmla="*/ 16575 w 1800"/>
                <a:gd name="T17" fmla="*/ 58875 h 10217"/>
                <a:gd name="T18" fmla="*/ 28425 w 1800"/>
                <a:gd name="T19" fmla="*/ 108950 h 10217"/>
                <a:gd name="T20" fmla="*/ 33825 w 1800"/>
                <a:gd name="T21" fmla="*/ 159700 h 10217"/>
                <a:gd name="T22" fmla="*/ 32475 w 1800"/>
                <a:gd name="T23" fmla="*/ 210775 h 10217"/>
                <a:gd name="T24" fmla="*/ 29450 w 1800"/>
                <a:gd name="T25" fmla="*/ 231400 h 10217"/>
                <a:gd name="T26" fmla="*/ 24700 w 1800"/>
                <a:gd name="T27" fmla="*/ 252375 h 10217"/>
                <a:gd name="T28" fmla="*/ 25050 w 1800"/>
                <a:gd name="T29" fmla="*/ 254400 h 10217"/>
                <a:gd name="T30" fmla="*/ 26400 w 1800"/>
                <a:gd name="T31" fmla="*/ 255425 h 10217"/>
                <a:gd name="T32" fmla="*/ 27075 w 1800"/>
                <a:gd name="T33" fmla="*/ 255425 h 10217"/>
                <a:gd name="T34" fmla="*/ 29450 w 1800"/>
                <a:gd name="T35" fmla="*/ 253400 h 10217"/>
                <a:gd name="T36" fmla="*/ 38900 w 1800"/>
                <a:gd name="T37" fmla="*/ 215850 h 10217"/>
                <a:gd name="T38" fmla="*/ 41950 w 1800"/>
                <a:gd name="T39" fmla="*/ 196575 h 10217"/>
                <a:gd name="T40" fmla="*/ 44325 w 1800"/>
                <a:gd name="T41" fmla="*/ 176950 h 10217"/>
                <a:gd name="T42" fmla="*/ 45000 w 1800"/>
                <a:gd name="T43" fmla="*/ 157650 h 10217"/>
                <a:gd name="T44" fmla="*/ 44650 w 1800"/>
                <a:gd name="T45" fmla="*/ 138050 h 10217"/>
                <a:gd name="T46" fmla="*/ 43650 w 1800"/>
                <a:gd name="T47" fmla="*/ 118750 h 10217"/>
                <a:gd name="T48" fmla="*/ 41275 w 1800"/>
                <a:gd name="T49" fmla="*/ 99475 h 10217"/>
                <a:gd name="T50" fmla="*/ 31125 w 1800"/>
                <a:gd name="T51" fmla="*/ 50100 h 10217"/>
                <a:gd name="T52" fmla="*/ 23000 w 1800"/>
                <a:gd name="T53" fmla="*/ 26400 h 10217"/>
                <a:gd name="T54" fmla="*/ 18275 w 1800"/>
                <a:gd name="T55" fmla="*/ 14900 h 10217"/>
                <a:gd name="T56" fmla="*/ 12175 w 1800"/>
                <a:gd name="T57" fmla="*/ 3075 h 10217"/>
                <a:gd name="T58" fmla="*/ 6775 w 1800"/>
                <a:gd name="T59" fmla="*/ 25 h 1021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800" h="10217" extrusionOk="0">
                  <a:moveTo>
                    <a:pt x="271" y="1"/>
                  </a:moveTo>
                  <a:lnTo>
                    <a:pt x="271" y="15"/>
                  </a:lnTo>
                  <a:cubicBezTo>
                    <a:pt x="257" y="15"/>
                    <a:pt x="230" y="15"/>
                    <a:pt x="203" y="28"/>
                  </a:cubicBezTo>
                  <a:cubicBezTo>
                    <a:pt x="82" y="69"/>
                    <a:pt x="0" y="204"/>
                    <a:pt x="54" y="326"/>
                  </a:cubicBezTo>
                  <a:cubicBezTo>
                    <a:pt x="82" y="475"/>
                    <a:pt x="122" y="623"/>
                    <a:pt x="176" y="772"/>
                  </a:cubicBezTo>
                  <a:lnTo>
                    <a:pt x="190" y="840"/>
                  </a:lnTo>
                  <a:lnTo>
                    <a:pt x="325" y="1246"/>
                  </a:lnTo>
                  <a:lnTo>
                    <a:pt x="352" y="1341"/>
                  </a:lnTo>
                  <a:cubicBezTo>
                    <a:pt x="460" y="1679"/>
                    <a:pt x="555" y="2017"/>
                    <a:pt x="663" y="2355"/>
                  </a:cubicBezTo>
                  <a:cubicBezTo>
                    <a:pt x="853" y="3018"/>
                    <a:pt x="1015" y="3681"/>
                    <a:pt x="1137" y="4358"/>
                  </a:cubicBezTo>
                  <a:cubicBezTo>
                    <a:pt x="1259" y="5035"/>
                    <a:pt x="1326" y="5711"/>
                    <a:pt x="1353" y="6388"/>
                  </a:cubicBezTo>
                  <a:cubicBezTo>
                    <a:pt x="1381" y="7064"/>
                    <a:pt x="1353" y="7754"/>
                    <a:pt x="1299" y="8431"/>
                  </a:cubicBezTo>
                  <a:cubicBezTo>
                    <a:pt x="1272" y="8674"/>
                    <a:pt x="1232" y="8932"/>
                    <a:pt x="1178" y="9256"/>
                  </a:cubicBezTo>
                  <a:cubicBezTo>
                    <a:pt x="1123" y="9540"/>
                    <a:pt x="1069" y="9825"/>
                    <a:pt x="988" y="10095"/>
                  </a:cubicBezTo>
                  <a:cubicBezTo>
                    <a:pt x="975" y="10122"/>
                    <a:pt x="988" y="10149"/>
                    <a:pt x="1002" y="10176"/>
                  </a:cubicBezTo>
                  <a:cubicBezTo>
                    <a:pt x="1015" y="10190"/>
                    <a:pt x="1029" y="10217"/>
                    <a:pt x="1056" y="10217"/>
                  </a:cubicBezTo>
                  <a:lnTo>
                    <a:pt x="1083" y="10217"/>
                  </a:lnTo>
                  <a:cubicBezTo>
                    <a:pt x="1123" y="10217"/>
                    <a:pt x="1164" y="10190"/>
                    <a:pt x="1178" y="10136"/>
                  </a:cubicBezTo>
                  <a:cubicBezTo>
                    <a:pt x="1299" y="9730"/>
                    <a:pt x="1448" y="9189"/>
                    <a:pt x="1556" y="8634"/>
                  </a:cubicBezTo>
                  <a:cubicBezTo>
                    <a:pt x="1611" y="8309"/>
                    <a:pt x="1651" y="8079"/>
                    <a:pt x="1678" y="7863"/>
                  </a:cubicBezTo>
                  <a:cubicBezTo>
                    <a:pt x="1719" y="7646"/>
                    <a:pt x="1746" y="7362"/>
                    <a:pt x="1773" y="7078"/>
                  </a:cubicBezTo>
                  <a:cubicBezTo>
                    <a:pt x="1786" y="6780"/>
                    <a:pt x="1800" y="6537"/>
                    <a:pt x="1800" y="6306"/>
                  </a:cubicBezTo>
                  <a:cubicBezTo>
                    <a:pt x="1800" y="6063"/>
                    <a:pt x="1800" y="5779"/>
                    <a:pt x="1786" y="5522"/>
                  </a:cubicBezTo>
                  <a:cubicBezTo>
                    <a:pt x="1773" y="5224"/>
                    <a:pt x="1759" y="4967"/>
                    <a:pt x="1746" y="4750"/>
                  </a:cubicBezTo>
                  <a:cubicBezTo>
                    <a:pt x="1719" y="4520"/>
                    <a:pt x="1692" y="4236"/>
                    <a:pt x="1651" y="3979"/>
                  </a:cubicBezTo>
                  <a:cubicBezTo>
                    <a:pt x="1556" y="3303"/>
                    <a:pt x="1421" y="2653"/>
                    <a:pt x="1245" y="2004"/>
                  </a:cubicBezTo>
                  <a:cubicBezTo>
                    <a:pt x="1150" y="1679"/>
                    <a:pt x="1042" y="1368"/>
                    <a:pt x="920" y="1056"/>
                  </a:cubicBezTo>
                  <a:cubicBezTo>
                    <a:pt x="866" y="908"/>
                    <a:pt x="812" y="759"/>
                    <a:pt x="731" y="596"/>
                  </a:cubicBezTo>
                  <a:cubicBezTo>
                    <a:pt x="663" y="434"/>
                    <a:pt x="582" y="272"/>
                    <a:pt x="487" y="123"/>
                  </a:cubicBezTo>
                  <a:cubicBezTo>
                    <a:pt x="433" y="55"/>
                    <a:pt x="366" y="1"/>
                    <a:pt x="271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8" name="Google Shape;4161;p68"/>
            <p:cNvSpPr>
              <a:spLocks/>
            </p:cNvSpPr>
            <p:nvPr/>
          </p:nvSpPr>
          <p:spPr bwMode="auto">
            <a:xfrm>
              <a:off x="4294825" y="3245425"/>
              <a:ext cx="498650" cy="496950"/>
            </a:xfrm>
            <a:custGeom>
              <a:avLst/>
              <a:gdLst>
                <a:gd name="T0" fmla="*/ 182350 w 19946"/>
                <a:gd name="T1" fmla="*/ 25 h 19878"/>
                <a:gd name="T2" fmla="*/ 164750 w 19946"/>
                <a:gd name="T3" fmla="*/ 1375 h 19878"/>
                <a:gd name="T4" fmla="*/ 113675 w 19946"/>
                <a:gd name="T5" fmla="*/ 21325 h 19878"/>
                <a:gd name="T6" fmla="*/ 71400 w 19946"/>
                <a:gd name="T7" fmla="*/ 60900 h 19878"/>
                <a:gd name="T8" fmla="*/ 38925 w 19946"/>
                <a:gd name="T9" fmla="*/ 112675 h 19878"/>
                <a:gd name="T10" fmla="*/ 3725 w 19946"/>
                <a:gd name="T11" fmla="*/ 226325 h 19878"/>
                <a:gd name="T12" fmla="*/ 1375 w 19946"/>
                <a:gd name="T13" fmla="*/ 289575 h 19878"/>
                <a:gd name="T14" fmla="*/ 13550 w 19946"/>
                <a:gd name="T15" fmla="*/ 353175 h 19878"/>
                <a:gd name="T16" fmla="*/ 25050 w 19946"/>
                <a:gd name="T17" fmla="*/ 381925 h 19878"/>
                <a:gd name="T18" fmla="*/ 40600 w 19946"/>
                <a:gd name="T19" fmla="*/ 408325 h 19878"/>
                <a:gd name="T20" fmla="*/ 82900 w 19946"/>
                <a:gd name="T21" fmla="*/ 449925 h 19878"/>
                <a:gd name="T22" fmla="*/ 140050 w 19946"/>
                <a:gd name="T23" fmla="*/ 472925 h 19878"/>
                <a:gd name="T24" fmla="*/ 170500 w 19946"/>
                <a:gd name="T25" fmla="*/ 475300 h 19878"/>
                <a:gd name="T26" fmla="*/ 174225 w 19946"/>
                <a:gd name="T27" fmla="*/ 475300 h 19878"/>
                <a:gd name="T28" fmla="*/ 215500 w 19946"/>
                <a:gd name="T29" fmla="*/ 469550 h 19878"/>
                <a:gd name="T30" fmla="*/ 219550 w 19946"/>
                <a:gd name="T31" fmla="*/ 471925 h 19878"/>
                <a:gd name="T32" fmla="*/ 247300 w 19946"/>
                <a:gd name="T33" fmla="*/ 484100 h 19878"/>
                <a:gd name="T34" fmla="*/ 277400 w 19946"/>
                <a:gd name="T35" fmla="*/ 491875 h 19878"/>
                <a:gd name="T36" fmla="*/ 308525 w 19946"/>
                <a:gd name="T37" fmla="*/ 496275 h 19878"/>
                <a:gd name="T38" fmla="*/ 334225 w 19946"/>
                <a:gd name="T39" fmla="*/ 496950 h 19878"/>
                <a:gd name="T40" fmla="*/ 369425 w 19946"/>
                <a:gd name="T41" fmla="*/ 495600 h 19878"/>
                <a:gd name="T42" fmla="*/ 399525 w 19946"/>
                <a:gd name="T43" fmla="*/ 491200 h 19878"/>
                <a:gd name="T44" fmla="*/ 430650 w 19946"/>
                <a:gd name="T45" fmla="*/ 483075 h 19878"/>
                <a:gd name="T46" fmla="*/ 490175 w 19946"/>
                <a:gd name="T47" fmla="*/ 455675 h 19878"/>
                <a:gd name="T48" fmla="*/ 498625 w 19946"/>
                <a:gd name="T49" fmla="*/ 449925 h 19878"/>
                <a:gd name="T50" fmla="*/ 498625 w 19946"/>
                <a:gd name="T51" fmla="*/ 449925 h 19878"/>
                <a:gd name="T52" fmla="*/ 488475 w 19946"/>
                <a:gd name="T53" fmla="*/ 453975 h 19878"/>
                <a:gd name="T54" fmla="*/ 453300 w 19946"/>
                <a:gd name="T55" fmla="*/ 464475 h 19878"/>
                <a:gd name="T56" fmla="*/ 439775 w 19946"/>
                <a:gd name="T57" fmla="*/ 467525 h 19878"/>
                <a:gd name="T58" fmla="*/ 428275 w 19946"/>
                <a:gd name="T59" fmla="*/ 469875 h 19878"/>
                <a:gd name="T60" fmla="*/ 403925 w 19946"/>
                <a:gd name="T61" fmla="*/ 472925 h 19878"/>
                <a:gd name="T62" fmla="*/ 372450 w 19946"/>
                <a:gd name="T63" fmla="*/ 474625 h 19878"/>
                <a:gd name="T64" fmla="*/ 343025 w 19946"/>
                <a:gd name="T65" fmla="*/ 472925 h 19878"/>
                <a:gd name="T66" fmla="*/ 312925 w 19946"/>
                <a:gd name="T67" fmla="*/ 468525 h 19878"/>
                <a:gd name="T68" fmla="*/ 284175 w 19946"/>
                <a:gd name="T69" fmla="*/ 460075 h 19878"/>
                <a:gd name="T70" fmla="*/ 258125 w 19946"/>
                <a:gd name="T71" fmla="*/ 447550 h 19878"/>
                <a:gd name="T72" fmla="*/ 235450 w 19946"/>
                <a:gd name="T73" fmla="*/ 431325 h 19878"/>
                <a:gd name="T74" fmla="*/ 216500 w 19946"/>
                <a:gd name="T75" fmla="*/ 410000 h 19878"/>
                <a:gd name="T76" fmla="*/ 209075 w 19946"/>
                <a:gd name="T77" fmla="*/ 397500 h 19878"/>
                <a:gd name="T78" fmla="*/ 203650 w 19946"/>
                <a:gd name="T79" fmla="*/ 385325 h 19878"/>
                <a:gd name="T80" fmla="*/ 194525 w 19946"/>
                <a:gd name="T81" fmla="*/ 393775 h 19878"/>
                <a:gd name="T82" fmla="*/ 185050 w 19946"/>
                <a:gd name="T83" fmla="*/ 400200 h 19878"/>
                <a:gd name="T84" fmla="*/ 166100 w 19946"/>
                <a:gd name="T85" fmla="*/ 407300 h 19878"/>
                <a:gd name="T86" fmla="*/ 158675 w 19946"/>
                <a:gd name="T87" fmla="*/ 407650 h 19878"/>
                <a:gd name="T88" fmla="*/ 155950 w 19946"/>
                <a:gd name="T89" fmla="*/ 407650 h 19878"/>
                <a:gd name="T90" fmla="*/ 146825 w 19946"/>
                <a:gd name="T91" fmla="*/ 406300 h 19878"/>
                <a:gd name="T92" fmla="*/ 128900 w 19946"/>
                <a:gd name="T93" fmla="*/ 398850 h 19878"/>
                <a:gd name="T94" fmla="*/ 103525 w 19946"/>
                <a:gd name="T95" fmla="*/ 375850 h 19878"/>
                <a:gd name="T96" fmla="*/ 93050 w 19946"/>
                <a:gd name="T97" fmla="*/ 360950 h 19878"/>
                <a:gd name="T98" fmla="*/ 83575 w 19946"/>
                <a:gd name="T99" fmla="*/ 343375 h 19878"/>
                <a:gd name="T100" fmla="*/ 70025 w 19946"/>
                <a:gd name="T101" fmla="*/ 305475 h 19878"/>
                <a:gd name="T102" fmla="*/ 62250 w 19946"/>
                <a:gd name="T103" fmla="*/ 264900 h 19878"/>
                <a:gd name="T104" fmla="*/ 63950 w 19946"/>
                <a:gd name="T105" fmla="*/ 182000 h 19878"/>
                <a:gd name="T106" fmla="*/ 72400 w 19946"/>
                <a:gd name="T107" fmla="*/ 141750 h 19878"/>
                <a:gd name="T108" fmla="*/ 85925 w 19946"/>
                <a:gd name="T109" fmla="*/ 103875 h 19878"/>
                <a:gd name="T110" fmla="*/ 105550 w 19946"/>
                <a:gd name="T111" fmla="*/ 68000 h 19878"/>
                <a:gd name="T112" fmla="*/ 130600 w 19946"/>
                <a:gd name="T113" fmla="*/ 36225 h 19878"/>
                <a:gd name="T114" fmla="*/ 138025 w 19946"/>
                <a:gd name="T115" fmla="*/ 28425 h 19878"/>
                <a:gd name="T116" fmla="*/ 145475 w 19946"/>
                <a:gd name="T117" fmla="*/ 21675 h 19878"/>
                <a:gd name="T118" fmla="*/ 162050 w 19946"/>
                <a:gd name="T119" fmla="*/ 10500 h 19878"/>
                <a:gd name="T120" fmla="*/ 179650 w 19946"/>
                <a:gd name="T121" fmla="*/ 2050 h 19878"/>
                <a:gd name="T122" fmla="*/ 184375 w 19946"/>
                <a:gd name="T123" fmla="*/ 25 h 19878"/>
                <a:gd name="T124" fmla="*/ 182350 w 19946"/>
                <a:gd name="T125" fmla="*/ 25 h 1987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9946" h="19878" extrusionOk="0">
                  <a:moveTo>
                    <a:pt x="7294" y="1"/>
                  </a:moveTo>
                  <a:cubicBezTo>
                    <a:pt x="7050" y="1"/>
                    <a:pt x="6820" y="28"/>
                    <a:pt x="6590" y="55"/>
                  </a:cubicBezTo>
                  <a:cubicBezTo>
                    <a:pt x="5859" y="163"/>
                    <a:pt x="5156" y="447"/>
                    <a:pt x="4547" y="853"/>
                  </a:cubicBezTo>
                  <a:cubicBezTo>
                    <a:pt x="3897" y="1286"/>
                    <a:pt x="3329" y="1827"/>
                    <a:pt x="2856" y="2436"/>
                  </a:cubicBezTo>
                  <a:cubicBezTo>
                    <a:pt x="2341" y="3072"/>
                    <a:pt x="1908" y="3776"/>
                    <a:pt x="1557" y="4507"/>
                  </a:cubicBezTo>
                  <a:cubicBezTo>
                    <a:pt x="853" y="5941"/>
                    <a:pt x="379" y="7470"/>
                    <a:pt x="149" y="9053"/>
                  </a:cubicBezTo>
                  <a:cubicBezTo>
                    <a:pt x="28" y="9892"/>
                    <a:pt x="1" y="10731"/>
                    <a:pt x="55" y="11583"/>
                  </a:cubicBezTo>
                  <a:cubicBezTo>
                    <a:pt x="109" y="12449"/>
                    <a:pt x="271" y="13302"/>
                    <a:pt x="542" y="14127"/>
                  </a:cubicBezTo>
                  <a:cubicBezTo>
                    <a:pt x="664" y="14520"/>
                    <a:pt x="826" y="14912"/>
                    <a:pt x="1002" y="15277"/>
                  </a:cubicBezTo>
                  <a:cubicBezTo>
                    <a:pt x="1191" y="15656"/>
                    <a:pt x="1394" y="16008"/>
                    <a:pt x="1624" y="16333"/>
                  </a:cubicBezTo>
                  <a:cubicBezTo>
                    <a:pt x="2071" y="16996"/>
                    <a:pt x="2653" y="17564"/>
                    <a:pt x="3316" y="17997"/>
                  </a:cubicBezTo>
                  <a:cubicBezTo>
                    <a:pt x="4006" y="18457"/>
                    <a:pt x="4777" y="18768"/>
                    <a:pt x="5602" y="18917"/>
                  </a:cubicBezTo>
                  <a:cubicBezTo>
                    <a:pt x="6008" y="18985"/>
                    <a:pt x="6414" y="19012"/>
                    <a:pt x="6820" y="19012"/>
                  </a:cubicBezTo>
                  <a:lnTo>
                    <a:pt x="6969" y="19012"/>
                  </a:lnTo>
                  <a:cubicBezTo>
                    <a:pt x="7524" y="19012"/>
                    <a:pt x="8079" y="18931"/>
                    <a:pt x="8620" y="18782"/>
                  </a:cubicBezTo>
                  <a:cubicBezTo>
                    <a:pt x="8674" y="18822"/>
                    <a:pt x="8728" y="18850"/>
                    <a:pt x="8782" y="18877"/>
                  </a:cubicBezTo>
                  <a:cubicBezTo>
                    <a:pt x="9134" y="19080"/>
                    <a:pt x="9513" y="19242"/>
                    <a:pt x="9892" y="19364"/>
                  </a:cubicBezTo>
                  <a:cubicBezTo>
                    <a:pt x="10284" y="19499"/>
                    <a:pt x="10677" y="19607"/>
                    <a:pt x="11096" y="19675"/>
                  </a:cubicBezTo>
                  <a:cubicBezTo>
                    <a:pt x="11488" y="19756"/>
                    <a:pt x="11908" y="19810"/>
                    <a:pt x="12341" y="19851"/>
                  </a:cubicBezTo>
                  <a:cubicBezTo>
                    <a:pt x="12693" y="19864"/>
                    <a:pt x="13045" y="19878"/>
                    <a:pt x="13369" y="19878"/>
                  </a:cubicBezTo>
                  <a:cubicBezTo>
                    <a:pt x="13816" y="19878"/>
                    <a:pt x="14289" y="19864"/>
                    <a:pt x="14777" y="19824"/>
                  </a:cubicBezTo>
                  <a:cubicBezTo>
                    <a:pt x="15169" y="19783"/>
                    <a:pt x="15575" y="19729"/>
                    <a:pt x="15981" y="19648"/>
                  </a:cubicBezTo>
                  <a:cubicBezTo>
                    <a:pt x="16400" y="19567"/>
                    <a:pt x="16820" y="19458"/>
                    <a:pt x="17226" y="19323"/>
                  </a:cubicBezTo>
                  <a:cubicBezTo>
                    <a:pt x="18065" y="19052"/>
                    <a:pt x="18863" y="18687"/>
                    <a:pt x="19607" y="18227"/>
                  </a:cubicBezTo>
                  <a:cubicBezTo>
                    <a:pt x="19729" y="18146"/>
                    <a:pt x="19837" y="18078"/>
                    <a:pt x="19945" y="17997"/>
                  </a:cubicBezTo>
                  <a:lnTo>
                    <a:pt x="19539" y="18159"/>
                  </a:lnTo>
                  <a:cubicBezTo>
                    <a:pt x="19079" y="18322"/>
                    <a:pt x="18606" y="18457"/>
                    <a:pt x="18132" y="18579"/>
                  </a:cubicBezTo>
                  <a:cubicBezTo>
                    <a:pt x="17956" y="18619"/>
                    <a:pt x="17780" y="18660"/>
                    <a:pt x="17591" y="18701"/>
                  </a:cubicBezTo>
                  <a:cubicBezTo>
                    <a:pt x="17415" y="18741"/>
                    <a:pt x="17280" y="18768"/>
                    <a:pt x="17131" y="18795"/>
                  </a:cubicBezTo>
                  <a:cubicBezTo>
                    <a:pt x="16806" y="18850"/>
                    <a:pt x="16481" y="18890"/>
                    <a:pt x="16157" y="18917"/>
                  </a:cubicBezTo>
                  <a:cubicBezTo>
                    <a:pt x="15737" y="18958"/>
                    <a:pt x="15318" y="18985"/>
                    <a:pt x="14898" y="18985"/>
                  </a:cubicBezTo>
                  <a:cubicBezTo>
                    <a:pt x="14479" y="18985"/>
                    <a:pt x="14100" y="18958"/>
                    <a:pt x="13721" y="18917"/>
                  </a:cubicBezTo>
                  <a:cubicBezTo>
                    <a:pt x="13315" y="18877"/>
                    <a:pt x="12909" y="18822"/>
                    <a:pt x="12517" y="18741"/>
                  </a:cubicBezTo>
                  <a:cubicBezTo>
                    <a:pt x="12124" y="18647"/>
                    <a:pt x="11746" y="18538"/>
                    <a:pt x="11367" y="18403"/>
                  </a:cubicBezTo>
                  <a:cubicBezTo>
                    <a:pt x="11001" y="18268"/>
                    <a:pt x="10663" y="18105"/>
                    <a:pt x="10325" y="17902"/>
                  </a:cubicBezTo>
                  <a:cubicBezTo>
                    <a:pt x="10000" y="17713"/>
                    <a:pt x="9689" y="17496"/>
                    <a:pt x="9418" y="17253"/>
                  </a:cubicBezTo>
                  <a:cubicBezTo>
                    <a:pt x="9134" y="16996"/>
                    <a:pt x="8877" y="16712"/>
                    <a:pt x="8660" y="16400"/>
                  </a:cubicBezTo>
                  <a:cubicBezTo>
                    <a:pt x="8552" y="16238"/>
                    <a:pt x="8457" y="16062"/>
                    <a:pt x="8363" y="15900"/>
                  </a:cubicBezTo>
                  <a:cubicBezTo>
                    <a:pt x="8282" y="15724"/>
                    <a:pt x="8214" y="15575"/>
                    <a:pt x="8146" y="15413"/>
                  </a:cubicBezTo>
                  <a:cubicBezTo>
                    <a:pt x="8024" y="15534"/>
                    <a:pt x="7903" y="15643"/>
                    <a:pt x="7781" y="15751"/>
                  </a:cubicBezTo>
                  <a:cubicBezTo>
                    <a:pt x="7659" y="15846"/>
                    <a:pt x="7537" y="15940"/>
                    <a:pt x="7402" y="16008"/>
                  </a:cubicBezTo>
                  <a:cubicBezTo>
                    <a:pt x="7172" y="16157"/>
                    <a:pt x="6915" y="16238"/>
                    <a:pt x="6644" y="16292"/>
                  </a:cubicBezTo>
                  <a:cubicBezTo>
                    <a:pt x="6550" y="16292"/>
                    <a:pt x="6441" y="16306"/>
                    <a:pt x="6347" y="16306"/>
                  </a:cubicBezTo>
                  <a:lnTo>
                    <a:pt x="6238" y="16306"/>
                  </a:lnTo>
                  <a:cubicBezTo>
                    <a:pt x="6117" y="16306"/>
                    <a:pt x="5995" y="16279"/>
                    <a:pt x="5873" y="16252"/>
                  </a:cubicBezTo>
                  <a:cubicBezTo>
                    <a:pt x="5616" y="16184"/>
                    <a:pt x="5372" y="16089"/>
                    <a:pt x="5156" y="15954"/>
                  </a:cubicBezTo>
                  <a:cubicBezTo>
                    <a:pt x="4763" y="15710"/>
                    <a:pt x="4425" y="15399"/>
                    <a:pt x="4141" y="15034"/>
                  </a:cubicBezTo>
                  <a:cubicBezTo>
                    <a:pt x="3992" y="14844"/>
                    <a:pt x="3843" y="14641"/>
                    <a:pt x="3722" y="14438"/>
                  </a:cubicBezTo>
                  <a:cubicBezTo>
                    <a:pt x="3586" y="14208"/>
                    <a:pt x="3451" y="13978"/>
                    <a:pt x="3343" y="13735"/>
                  </a:cubicBezTo>
                  <a:cubicBezTo>
                    <a:pt x="3126" y="13248"/>
                    <a:pt x="2937" y="12733"/>
                    <a:pt x="2801" y="12219"/>
                  </a:cubicBezTo>
                  <a:cubicBezTo>
                    <a:pt x="2653" y="11678"/>
                    <a:pt x="2558" y="11150"/>
                    <a:pt x="2490" y="10596"/>
                  </a:cubicBezTo>
                  <a:cubicBezTo>
                    <a:pt x="2368" y="9500"/>
                    <a:pt x="2382" y="8376"/>
                    <a:pt x="2558" y="7280"/>
                  </a:cubicBezTo>
                  <a:cubicBezTo>
                    <a:pt x="2626" y="6739"/>
                    <a:pt x="2747" y="6198"/>
                    <a:pt x="2896" y="5670"/>
                  </a:cubicBezTo>
                  <a:cubicBezTo>
                    <a:pt x="3031" y="5156"/>
                    <a:pt x="3221" y="4642"/>
                    <a:pt x="3437" y="4155"/>
                  </a:cubicBezTo>
                  <a:cubicBezTo>
                    <a:pt x="3654" y="3654"/>
                    <a:pt x="3925" y="3167"/>
                    <a:pt x="4222" y="2720"/>
                  </a:cubicBezTo>
                  <a:cubicBezTo>
                    <a:pt x="4520" y="2260"/>
                    <a:pt x="4845" y="1841"/>
                    <a:pt x="5224" y="1449"/>
                  </a:cubicBezTo>
                  <a:cubicBezTo>
                    <a:pt x="5318" y="1340"/>
                    <a:pt x="5413" y="1246"/>
                    <a:pt x="5521" y="1137"/>
                  </a:cubicBezTo>
                  <a:cubicBezTo>
                    <a:pt x="5616" y="1043"/>
                    <a:pt x="5711" y="961"/>
                    <a:pt x="5819" y="867"/>
                  </a:cubicBezTo>
                  <a:cubicBezTo>
                    <a:pt x="6022" y="704"/>
                    <a:pt x="6252" y="555"/>
                    <a:pt x="6482" y="420"/>
                  </a:cubicBezTo>
                  <a:cubicBezTo>
                    <a:pt x="6712" y="298"/>
                    <a:pt x="6942" y="190"/>
                    <a:pt x="7186" y="82"/>
                  </a:cubicBezTo>
                  <a:lnTo>
                    <a:pt x="7375" y="1"/>
                  </a:lnTo>
                  <a:lnTo>
                    <a:pt x="7294" y="1"/>
                  </a:ln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09" name="Google Shape;4162;p68"/>
            <p:cNvSpPr>
              <a:spLocks/>
            </p:cNvSpPr>
            <p:nvPr/>
          </p:nvSpPr>
          <p:spPr bwMode="auto">
            <a:xfrm>
              <a:off x="4367550" y="3465300"/>
              <a:ext cx="21000" cy="37325"/>
            </a:xfrm>
            <a:custGeom>
              <a:avLst/>
              <a:gdLst>
                <a:gd name="T0" fmla="*/ 10500 w 840"/>
                <a:gd name="T1" fmla="*/ 25 h 1493"/>
                <a:gd name="T2" fmla="*/ 3750 w 840"/>
                <a:gd name="T3" fmla="*/ 4425 h 1493"/>
                <a:gd name="T4" fmla="*/ 3750 w 840"/>
                <a:gd name="T5" fmla="*/ 4075 h 1493"/>
                <a:gd name="T6" fmla="*/ 2050 w 840"/>
                <a:gd name="T7" fmla="*/ 7125 h 1493"/>
                <a:gd name="T8" fmla="*/ 700 w 840"/>
                <a:gd name="T9" fmla="*/ 11525 h 1493"/>
                <a:gd name="T10" fmla="*/ 25 w 840"/>
                <a:gd name="T11" fmla="*/ 19975 h 1493"/>
                <a:gd name="T12" fmla="*/ 1375 w 840"/>
                <a:gd name="T13" fmla="*/ 28450 h 1493"/>
                <a:gd name="T14" fmla="*/ 3400 w 840"/>
                <a:gd name="T15" fmla="*/ 32500 h 1493"/>
                <a:gd name="T16" fmla="*/ 6100 w 840"/>
                <a:gd name="T17" fmla="*/ 35875 h 1493"/>
                <a:gd name="T18" fmla="*/ 9950 w 840"/>
                <a:gd name="T19" fmla="*/ 37325 h 1493"/>
                <a:gd name="T20" fmla="*/ 10850 w 840"/>
                <a:gd name="T21" fmla="*/ 37225 h 1493"/>
                <a:gd name="T22" fmla="*/ 12525 w 840"/>
                <a:gd name="T23" fmla="*/ 36900 h 1493"/>
                <a:gd name="T24" fmla="*/ 15250 w 840"/>
                <a:gd name="T25" fmla="*/ 34875 h 1493"/>
                <a:gd name="T26" fmla="*/ 18950 w 840"/>
                <a:gd name="T27" fmla="*/ 28450 h 1493"/>
                <a:gd name="T28" fmla="*/ 20325 w 840"/>
                <a:gd name="T29" fmla="*/ 24050 h 1493"/>
                <a:gd name="T30" fmla="*/ 18950 w 840"/>
                <a:gd name="T31" fmla="*/ 10500 h 1493"/>
                <a:gd name="T32" fmla="*/ 17950 w 840"/>
                <a:gd name="T33" fmla="*/ 7125 h 1493"/>
                <a:gd name="T34" fmla="*/ 17275 w 840"/>
                <a:gd name="T35" fmla="*/ 5775 h 1493"/>
                <a:gd name="T36" fmla="*/ 11175 w 840"/>
                <a:gd name="T37" fmla="*/ 25 h 1493"/>
                <a:gd name="T38" fmla="*/ 10500 w 840"/>
                <a:gd name="T39" fmla="*/ 25 h 149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40" h="1493" extrusionOk="0">
                  <a:moveTo>
                    <a:pt x="420" y="1"/>
                  </a:moveTo>
                  <a:cubicBezTo>
                    <a:pt x="312" y="14"/>
                    <a:pt x="204" y="69"/>
                    <a:pt x="150" y="177"/>
                  </a:cubicBezTo>
                  <a:lnTo>
                    <a:pt x="150" y="163"/>
                  </a:lnTo>
                  <a:cubicBezTo>
                    <a:pt x="122" y="204"/>
                    <a:pt x="95" y="244"/>
                    <a:pt x="82" y="285"/>
                  </a:cubicBezTo>
                  <a:cubicBezTo>
                    <a:pt x="55" y="353"/>
                    <a:pt x="41" y="407"/>
                    <a:pt x="28" y="461"/>
                  </a:cubicBezTo>
                  <a:cubicBezTo>
                    <a:pt x="1" y="583"/>
                    <a:pt x="1" y="691"/>
                    <a:pt x="1" y="799"/>
                  </a:cubicBezTo>
                  <a:cubicBezTo>
                    <a:pt x="1" y="921"/>
                    <a:pt x="14" y="1029"/>
                    <a:pt x="55" y="1138"/>
                  </a:cubicBezTo>
                  <a:cubicBezTo>
                    <a:pt x="68" y="1192"/>
                    <a:pt x="95" y="1246"/>
                    <a:pt x="136" y="1300"/>
                  </a:cubicBezTo>
                  <a:cubicBezTo>
                    <a:pt x="163" y="1354"/>
                    <a:pt x="204" y="1395"/>
                    <a:pt x="244" y="1435"/>
                  </a:cubicBezTo>
                  <a:cubicBezTo>
                    <a:pt x="289" y="1469"/>
                    <a:pt x="343" y="1493"/>
                    <a:pt x="398" y="1493"/>
                  </a:cubicBezTo>
                  <a:cubicBezTo>
                    <a:pt x="410" y="1493"/>
                    <a:pt x="422" y="1492"/>
                    <a:pt x="434" y="1489"/>
                  </a:cubicBezTo>
                  <a:lnTo>
                    <a:pt x="501" y="1476"/>
                  </a:lnTo>
                  <a:cubicBezTo>
                    <a:pt x="542" y="1449"/>
                    <a:pt x="583" y="1422"/>
                    <a:pt x="610" y="1395"/>
                  </a:cubicBezTo>
                  <a:cubicBezTo>
                    <a:pt x="677" y="1313"/>
                    <a:pt x="731" y="1232"/>
                    <a:pt x="758" y="1138"/>
                  </a:cubicBezTo>
                  <a:cubicBezTo>
                    <a:pt x="786" y="1083"/>
                    <a:pt x="799" y="1029"/>
                    <a:pt x="813" y="962"/>
                  </a:cubicBezTo>
                  <a:cubicBezTo>
                    <a:pt x="840" y="786"/>
                    <a:pt x="813" y="596"/>
                    <a:pt x="758" y="420"/>
                  </a:cubicBezTo>
                  <a:cubicBezTo>
                    <a:pt x="745" y="366"/>
                    <a:pt x="731" y="326"/>
                    <a:pt x="718" y="285"/>
                  </a:cubicBezTo>
                  <a:cubicBezTo>
                    <a:pt x="704" y="244"/>
                    <a:pt x="704" y="258"/>
                    <a:pt x="691" y="231"/>
                  </a:cubicBezTo>
                  <a:cubicBezTo>
                    <a:pt x="664" y="123"/>
                    <a:pt x="569" y="28"/>
                    <a:pt x="447" y="1"/>
                  </a:cubicBezTo>
                  <a:lnTo>
                    <a:pt x="420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0" name="Google Shape;4163;p68"/>
            <p:cNvSpPr>
              <a:spLocks/>
            </p:cNvSpPr>
            <p:nvPr/>
          </p:nvSpPr>
          <p:spPr bwMode="auto">
            <a:xfrm>
              <a:off x="4386500" y="3408150"/>
              <a:ext cx="33850" cy="54475"/>
            </a:xfrm>
            <a:custGeom>
              <a:avLst/>
              <a:gdLst>
                <a:gd name="T0" fmla="*/ 20300 w 1354"/>
                <a:gd name="T1" fmla="*/ 0 h 2179"/>
                <a:gd name="T2" fmla="*/ 18275 w 1354"/>
                <a:gd name="T3" fmla="*/ 350 h 2179"/>
                <a:gd name="T4" fmla="*/ 4400 w 1354"/>
                <a:gd name="T5" fmla="*/ 14200 h 2179"/>
                <a:gd name="T6" fmla="*/ 1025 w 1354"/>
                <a:gd name="T7" fmla="*/ 24350 h 2179"/>
                <a:gd name="T8" fmla="*/ 0 w 1354"/>
                <a:gd name="T9" fmla="*/ 34850 h 2179"/>
                <a:gd name="T10" fmla="*/ 1700 w 1354"/>
                <a:gd name="T11" fmla="*/ 41950 h 2179"/>
                <a:gd name="T12" fmla="*/ 1700 w 1354"/>
                <a:gd name="T13" fmla="*/ 42300 h 2179"/>
                <a:gd name="T14" fmla="*/ 6100 w 1354"/>
                <a:gd name="T15" fmla="*/ 50400 h 2179"/>
                <a:gd name="T16" fmla="*/ 14900 w 1354"/>
                <a:gd name="T17" fmla="*/ 54475 h 2179"/>
                <a:gd name="T18" fmla="*/ 19300 w 1354"/>
                <a:gd name="T19" fmla="*/ 53450 h 2179"/>
                <a:gd name="T20" fmla="*/ 23025 w 1354"/>
                <a:gd name="T21" fmla="*/ 51075 h 2179"/>
                <a:gd name="T22" fmla="*/ 32475 w 1354"/>
                <a:gd name="T23" fmla="*/ 31800 h 2179"/>
                <a:gd name="T24" fmla="*/ 33850 w 1354"/>
                <a:gd name="T25" fmla="*/ 21650 h 2179"/>
                <a:gd name="T26" fmla="*/ 32825 w 1354"/>
                <a:gd name="T27" fmla="*/ 11500 h 2179"/>
                <a:gd name="T28" fmla="*/ 31125 w 1354"/>
                <a:gd name="T29" fmla="*/ 7775 h 2179"/>
                <a:gd name="T30" fmla="*/ 29450 w 1354"/>
                <a:gd name="T31" fmla="*/ 5075 h 2179"/>
                <a:gd name="T32" fmla="*/ 27400 w 1354"/>
                <a:gd name="T33" fmla="*/ 2700 h 2179"/>
                <a:gd name="T34" fmla="*/ 20300 w 1354"/>
                <a:gd name="T35" fmla="*/ 0 h 21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54" h="2179" extrusionOk="0">
                  <a:moveTo>
                    <a:pt x="812" y="0"/>
                  </a:moveTo>
                  <a:cubicBezTo>
                    <a:pt x="785" y="0"/>
                    <a:pt x="758" y="14"/>
                    <a:pt x="731" y="14"/>
                  </a:cubicBezTo>
                  <a:cubicBezTo>
                    <a:pt x="461" y="81"/>
                    <a:pt x="298" y="325"/>
                    <a:pt x="176" y="568"/>
                  </a:cubicBezTo>
                  <a:cubicBezTo>
                    <a:pt x="122" y="690"/>
                    <a:pt x="68" y="839"/>
                    <a:pt x="41" y="974"/>
                  </a:cubicBezTo>
                  <a:cubicBezTo>
                    <a:pt x="14" y="1110"/>
                    <a:pt x="0" y="1245"/>
                    <a:pt x="0" y="1394"/>
                  </a:cubicBezTo>
                  <a:cubicBezTo>
                    <a:pt x="0" y="1489"/>
                    <a:pt x="28" y="1583"/>
                    <a:pt x="68" y="1678"/>
                  </a:cubicBezTo>
                  <a:lnTo>
                    <a:pt x="68" y="1692"/>
                  </a:lnTo>
                  <a:cubicBezTo>
                    <a:pt x="95" y="1813"/>
                    <a:pt x="149" y="1922"/>
                    <a:pt x="244" y="2016"/>
                  </a:cubicBezTo>
                  <a:cubicBezTo>
                    <a:pt x="339" y="2111"/>
                    <a:pt x="461" y="2165"/>
                    <a:pt x="596" y="2179"/>
                  </a:cubicBezTo>
                  <a:cubicBezTo>
                    <a:pt x="650" y="2179"/>
                    <a:pt x="718" y="2165"/>
                    <a:pt x="772" y="2138"/>
                  </a:cubicBezTo>
                  <a:cubicBezTo>
                    <a:pt x="826" y="2111"/>
                    <a:pt x="880" y="2084"/>
                    <a:pt x="921" y="2043"/>
                  </a:cubicBezTo>
                  <a:cubicBezTo>
                    <a:pt x="1124" y="1827"/>
                    <a:pt x="1245" y="1556"/>
                    <a:pt x="1299" y="1272"/>
                  </a:cubicBezTo>
                  <a:cubicBezTo>
                    <a:pt x="1327" y="1137"/>
                    <a:pt x="1340" y="1001"/>
                    <a:pt x="1354" y="866"/>
                  </a:cubicBezTo>
                  <a:cubicBezTo>
                    <a:pt x="1354" y="731"/>
                    <a:pt x="1340" y="596"/>
                    <a:pt x="1313" y="460"/>
                  </a:cubicBezTo>
                  <a:cubicBezTo>
                    <a:pt x="1299" y="406"/>
                    <a:pt x="1272" y="352"/>
                    <a:pt x="1245" y="311"/>
                  </a:cubicBezTo>
                  <a:cubicBezTo>
                    <a:pt x="1218" y="271"/>
                    <a:pt x="1205" y="244"/>
                    <a:pt x="1178" y="203"/>
                  </a:cubicBezTo>
                  <a:cubicBezTo>
                    <a:pt x="1151" y="176"/>
                    <a:pt x="1124" y="135"/>
                    <a:pt x="1096" y="108"/>
                  </a:cubicBezTo>
                  <a:cubicBezTo>
                    <a:pt x="1015" y="41"/>
                    <a:pt x="921" y="0"/>
                    <a:pt x="812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1" name="Google Shape;4164;p68"/>
            <p:cNvSpPr>
              <a:spLocks/>
            </p:cNvSpPr>
            <p:nvPr/>
          </p:nvSpPr>
          <p:spPr bwMode="auto">
            <a:xfrm>
              <a:off x="4400375" y="3481550"/>
              <a:ext cx="12200" cy="18950"/>
            </a:xfrm>
            <a:custGeom>
              <a:avLst/>
              <a:gdLst>
                <a:gd name="T0" fmla="*/ 6425 w 488"/>
                <a:gd name="T1" fmla="*/ 0 h 758"/>
                <a:gd name="T2" fmla="*/ 4075 w 488"/>
                <a:gd name="T3" fmla="*/ 1375 h 758"/>
                <a:gd name="T4" fmla="*/ 2025 w 488"/>
                <a:gd name="T5" fmla="*/ 4075 h 758"/>
                <a:gd name="T6" fmla="*/ 350 w 488"/>
                <a:gd name="T7" fmla="*/ 8475 h 758"/>
                <a:gd name="T8" fmla="*/ 350 w 488"/>
                <a:gd name="T9" fmla="*/ 9150 h 758"/>
                <a:gd name="T10" fmla="*/ 350 w 488"/>
                <a:gd name="T11" fmla="*/ 14900 h 758"/>
                <a:gd name="T12" fmla="*/ 2025 w 488"/>
                <a:gd name="T13" fmla="*/ 17250 h 758"/>
                <a:gd name="T14" fmla="*/ 5425 w 488"/>
                <a:gd name="T15" fmla="*/ 18950 h 758"/>
                <a:gd name="T16" fmla="*/ 7100 w 488"/>
                <a:gd name="T17" fmla="*/ 18625 h 758"/>
                <a:gd name="T18" fmla="*/ 8800 w 488"/>
                <a:gd name="T19" fmla="*/ 17250 h 758"/>
                <a:gd name="T20" fmla="*/ 11500 w 488"/>
                <a:gd name="T21" fmla="*/ 13550 h 758"/>
                <a:gd name="T22" fmla="*/ 9475 w 488"/>
                <a:gd name="T23" fmla="*/ 2050 h 758"/>
                <a:gd name="T24" fmla="*/ 8475 w 488"/>
                <a:gd name="T25" fmla="*/ 675 h 758"/>
                <a:gd name="T26" fmla="*/ 6775 w 488"/>
                <a:gd name="T27" fmla="*/ 0 h 758"/>
                <a:gd name="T28" fmla="*/ 6425 w 488"/>
                <a:gd name="T29" fmla="*/ 0 h 7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8" h="758" extrusionOk="0">
                  <a:moveTo>
                    <a:pt x="257" y="0"/>
                  </a:moveTo>
                  <a:cubicBezTo>
                    <a:pt x="217" y="14"/>
                    <a:pt x="176" y="27"/>
                    <a:pt x="163" y="55"/>
                  </a:cubicBezTo>
                  <a:cubicBezTo>
                    <a:pt x="122" y="95"/>
                    <a:pt x="95" y="122"/>
                    <a:pt x="81" y="163"/>
                  </a:cubicBezTo>
                  <a:cubicBezTo>
                    <a:pt x="41" y="217"/>
                    <a:pt x="27" y="271"/>
                    <a:pt x="14" y="339"/>
                  </a:cubicBezTo>
                  <a:cubicBezTo>
                    <a:pt x="14" y="339"/>
                    <a:pt x="14" y="352"/>
                    <a:pt x="14" y="366"/>
                  </a:cubicBezTo>
                  <a:cubicBezTo>
                    <a:pt x="0" y="447"/>
                    <a:pt x="0" y="528"/>
                    <a:pt x="14" y="596"/>
                  </a:cubicBezTo>
                  <a:cubicBezTo>
                    <a:pt x="27" y="636"/>
                    <a:pt x="54" y="677"/>
                    <a:pt x="81" y="690"/>
                  </a:cubicBezTo>
                  <a:cubicBezTo>
                    <a:pt x="118" y="737"/>
                    <a:pt x="168" y="758"/>
                    <a:pt x="217" y="758"/>
                  </a:cubicBezTo>
                  <a:cubicBezTo>
                    <a:pt x="240" y="758"/>
                    <a:pt x="263" y="753"/>
                    <a:pt x="284" y="745"/>
                  </a:cubicBezTo>
                  <a:cubicBezTo>
                    <a:pt x="311" y="731"/>
                    <a:pt x="339" y="718"/>
                    <a:pt x="352" y="690"/>
                  </a:cubicBezTo>
                  <a:cubicBezTo>
                    <a:pt x="406" y="650"/>
                    <a:pt x="433" y="596"/>
                    <a:pt x="460" y="542"/>
                  </a:cubicBezTo>
                  <a:cubicBezTo>
                    <a:pt x="487" y="379"/>
                    <a:pt x="460" y="217"/>
                    <a:pt x="379" y="82"/>
                  </a:cubicBezTo>
                  <a:cubicBezTo>
                    <a:pt x="366" y="68"/>
                    <a:pt x="352" y="41"/>
                    <a:pt x="339" y="27"/>
                  </a:cubicBezTo>
                  <a:cubicBezTo>
                    <a:pt x="311" y="14"/>
                    <a:pt x="298" y="14"/>
                    <a:pt x="271" y="0"/>
                  </a:cubicBezTo>
                  <a:lnTo>
                    <a:pt x="257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2" name="Google Shape;4165;p68"/>
            <p:cNvSpPr>
              <a:spLocks/>
            </p:cNvSpPr>
            <p:nvPr/>
          </p:nvSpPr>
          <p:spPr bwMode="auto">
            <a:xfrm>
              <a:off x="4388525" y="3548525"/>
              <a:ext cx="31500" cy="47375"/>
            </a:xfrm>
            <a:custGeom>
              <a:avLst/>
              <a:gdLst>
                <a:gd name="T0" fmla="*/ 10175 w 1260"/>
                <a:gd name="T1" fmla="*/ 25 h 1895"/>
                <a:gd name="T2" fmla="*/ 10175 w 1260"/>
                <a:gd name="T3" fmla="*/ 350 h 1895"/>
                <a:gd name="T4" fmla="*/ 5775 w 1260"/>
                <a:gd name="T5" fmla="*/ 2050 h 1895"/>
                <a:gd name="T6" fmla="*/ 2375 w 1260"/>
                <a:gd name="T7" fmla="*/ 6100 h 1895"/>
                <a:gd name="T8" fmla="*/ 350 w 1260"/>
                <a:gd name="T9" fmla="*/ 14225 h 1895"/>
                <a:gd name="T10" fmla="*/ 1025 w 1260"/>
                <a:gd name="T11" fmla="*/ 24375 h 1895"/>
                <a:gd name="T12" fmla="*/ 4075 w 1260"/>
                <a:gd name="T13" fmla="*/ 33850 h 1895"/>
                <a:gd name="T14" fmla="*/ 6450 w 1260"/>
                <a:gd name="T15" fmla="*/ 37900 h 1895"/>
                <a:gd name="T16" fmla="*/ 9500 w 1260"/>
                <a:gd name="T17" fmla="*/ 41625 h 1895"/>
                <a:gd name="T18" fmla="*/ 10850 w 1260"/>
                <a:gd name="T19" fmla="*/ 42975 h 1895"/>
                <a:gd name="T20" fmla="*/ 11525 w 1260"/>
                <a:gd name="T21" fmla="*/ 43325 h 1895"/>
                <a:gd name="T22" fmla="*/ 14225 w 1260"/>
                <a:gd name="T23" fmla="*/ 45350 h 1895"/>
                <a:gd name="T24" fmla="*/ 20275 w 1260"/>
                <a:gd name="T25" fmla="*/ 47350 h 1895"/>
                <a:gd name="T26" fmla="*/ 23025 w 1260"/>
                <a:gd name="T27" fmla="*/ 47025 h 1895"/>
                <a:gd name="T28" fmla="*/ 29775 w 1260"/>
                <a:gd name="T29" fmla="*/ 41275 h 1895"/>
                <a:gd name="T30" fmla="*/ 31150 w 1260"/>
                <a:gd name="T31" fmla="*/ 31475 h 1895"/>
                <a:gd name="T32" fmla="*/ 29450 w 1260"/>
                <a:gd name="T33" fmla="*/ 20650 h 1895"/>
                <a:gd name="T34" fmla="*/ 25375 w 1260"/>
                <a:gd name="T35" fmla="*/ 10150 h 1895"/>
                <a:gd name="T36" fmla="*/ 19625 w 1260"/>
                <a:gd name="T37" fmla="*/ 2725 h 1895"/>
                <a:gd name="T38" fmla="*/ 15575 w 1260"/>
                <a:gd name="T39" fmla="*/ 700 h 1895"/>
                <a:gd name="T40" fmla="*/ 11525 w 1260"/>
                <a:gd name="T41" fmla="*/ 25 h 1895"/>
                <a:gd name="T42" fmla="*/ 10175 w 1260"/>
                <a:gd name="T43" fmla="*/ 25 h 18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60" h="1895" extrusionOk="0">
                  <a:moveTo>
                    <a:pt x="407" y="1"/>
                  </a:moveTo>
                  <a:lnTo>
                    <a:pt x="407" y="14"/>
                  </a:lnTo>
                  <a:cubicBezTo>
                    <a:pt x="339" y="14"/>
                    <a:pt x="285" y="41"/>
                    <a:pt x="231" y="82"/>
                  </a:cubicBezTo>
                  <a:cubicBezTo>
                    <a:pt x="177" y="122"/>
                    <a:pt x="122" y="176"/>
                    <a:pt x="95" y="244"/>
                  </a:cubicBezTo>
                  <a:cubicBezTo>
                    <a:pt x="41" y="339"/>
                    <a:pt x="14" y="461"/>
                    <a:pt x="14" y="569"/>
                  </a:cubicBezTo>
                  <a:cubicBezTo>
                    <a:pt x="1" y="704"/>
                    <a:pt x="14" y="839"/>
                    <a:pt x="41" y="975"/>
                  </a:cubicBezTo>
                  <a:cubicBezTo>
                    <a:pt x="68" y="1097"/>
                    <a:pt x="109" y="1232"/>
                    <a:pt x="163" y="1354"/>
                  </a:cubicBezTo>
                  <a:cubicBezTo>
                    <a:pt x="190" y="1408"/>
                    <a:pt x="217" y="1462"/>
                    <a:pt x="258" y="1516"/>
                  </a:cubicBezTo>
                  <a:cubicBezTo>
                    <a:pt x="285" y="1570"/>
                    <a:pt x="325" y="1624"/>
                    <a:pt x="380" y="1665"/>
                  </a:cubicBezTo>
                  <a:cubicBezTo>
                    <a:pt x="393" y="1678"/>
                    <a:pt x="407" y="1705"/>
                    <a:pt x="434" y="1719"/>
                  </a:cubicBezTo>
                  <a:lnTo>
                    <a:pt x="461" y="1733"/>
                  </a:lnTo>
                  <a:cubicBezTo>
                    <a:pt x="488" y="1760"/>
                    <a:pt x="528" y="1787"/>
                    <a:pt x="569" y="1814"/>
                  </a:cubicBezTo>
                  <a:cubicBezTo>
                    <a:pt x="644" y="1870"/>
                    <a:pt x="726" y="1894"/>
                    <a:pt x="811" y="1894"/>
                  </a:cubicBezTo>
                  <a:cubicBezTo>
                    <a:pt x="847" y="1894"/>
                    <a:pt x="884" y="1890"/>
                    <a:pt x="921" y="1881"/>
                  </a:cubicBezTo>
                  <a:cubicBezTo>
                    <a:pt x="1043" y="1854"/>
                    <a:pt x="1137" y="1773"/>
                    <a:pt x="1191" y="1651"/>
                  </a:cubicBezTo>
                  <a:cubicBezTo>
                    <a:pt x="1232" y="1530"/>
                    <a:pt x="1259" y="1394"/>
                    <a:pt x="1246" y="1259"/>
                  </a:cubicBezTo>
                  <a:cubicBezTo>
                    <a:pt x="1232" y="1110"/>
                    <a:pt x="1218" y="961"/>
                    <a:pt x="1178" y="826"/>
                  </a:cubicBezTo>
                  <a:cubicBezTo>
                    <a:pt x="1137" y="677"/>
                    <a:pt x="1083" y="542"/>
                    <a:pt x="1015" y="406"/>
                  </a:cubicBezTo>
                  <a:cubicBezTo>
                    <a:pt x="961" y="298"/>
                    <a:pt x="880" y="190"/>
                    <a:pt x="785" y="109"/>
                  </a:cubicBezTo>
                  <a:cubicBezTo>
                    <a:pt x="731" y="68"/>
                    <a:pt x="677" y="41"/>
                    <a:pt x="623" y="28"/>
                  </a:cubicBezTo>
                  <a:cubicBezTo>
                    <a:pt x="569" y="14"/>
                    <a:pt x="515" y="1"/>
                    <a:pt x="461" y="1"/>
                  </a:cubicBezTo>
                  <a:lnTo>
                    <a:pt x="407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3" name="Google Shape;4166;p68"/>
            <p:cNvSpPr>
              <a:spLocks/>
            </p:cNvSpPr>
            <p:nvPr/>
          </p:nvSpPr>
          <p:spPr bwMode="auto">
            <a:xfrm>
              <a:off x="4408475" y="3516725"/>
              <a:ext cx="16950" cy="28250"/>
            </a:xfrm>
            <a:custGeom>
              <a:avLst/>
              <a:gdLst>
                <a:gd name="T0" fmla="*/ 6450 w 678"/>
                <a:gd name="T1" fmla="*/ 25 h 1130"/>
                <a:gd name="T2" fmla="*/ 3400 w 678"/>
                <a:gd name="T3" fmla="*/ 1700 h 1130"/>
                <a:gd name="T4" fmla="*/ 1725 w 678"/>
                <a:gd name="T5" fmla="*/ 4425 h 1130"/>
                <a:gd name="T6" fmla="*/ 375 w 678"/>
                <a:gd name="T7" fmla="*/ 7800 h 1130"/>
                <a:gd name="T8" fmla="*/ 375 w 678"/>
                <a:gd name="T9" fmla="*/ 14550 h 1130"/>
                <a:gd name="T10" fmla="*/ 2400 w 678"/>
                <a:gd name="T11" fmla="*/ 21000 h 1130"/>
                <a:gd name="T12" fmla="*/ 6125 w 678"/>
                <a:gd name="T13" fmla="*/ 26400 h 1130"/>
                <a:gd name="T14" fmla="*/ 8150 w 678"/>
                <a:gd name="T15" fmla="*/ 27750 h 1130"/>
                <a:gd name="T16" fmla="*/ 9975 w 678"/>
                <a:gd name="T17" fmla="*/ 28225 h 1130"/>
                <a:gd name="T18" fmla="*/ 10850 w 678"/>
                <a:gd name="T19" fmla="*/ 28100 h 1130"/>
                <a:gd name="T20" fmla="*/ 13225 w 678"/>
                <a:gd name="T21" fmla="*/ 27075 h 1130"/>
                <a:gd name="T22" fmla="*/ 14575 w 678"/>
                <a:gd name="T23" fmla="*/ 25050 h 1130"/>
                <a:gd name="T24" fmla="*/ 16600 w 678"/>
                <a:gd name="T25" fmla="*/ 17600 h 1130"/>
                <a:gd name="T26" fmla="*/ 16950 w 678"/>
                <a:gd name="T27" fmla="*/ 12875 h 1130"/>
                <a:gd name="T28" fmla="*/ 14575 w 678"/>
                <a:gd name="T29" fmla="*/ 6450 h 1130"/>
                <a:gd name="T30" fmla="*/ 9150 w 678"/>
                <a:gd name="T31" fmla="*/ 1025 h 1130"/>
                <a:gd name="T32" fmla="*/ 6450 w 678"/>
                <a:gd name="T33" fmla="*/ 25 h 11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8" h="1130" extrusionOk="0">
                  <a:moveTo>
                    <a:pt x="258" y="1"/>
                  </a:moveTo>
                  <a:cubicBezTo>
                    <a:pt x="217" y="1"/>
                    <a:pt x="163" y="28"/>
                    <a:pt x="136" y="68"/>
                  </a:cubicBezTo>
                  <a:cubicBezTo>
                    <a:pt x="109" y="95"/>
                    <a:pt x="82" y="136"/>
                    <a:pt x="69" y="177"/>
                  </a:cubicBezTo>
                  <a:cubicBezTo>
                    <a:pt x="42" y="217"/>
                    <a:pt x="28" y="271"/>
                    <a:pt x="15" y="312"/>
                  </a:cubicBezTo>
                  <a:cubicBezTo>
                    <a:pt x="1" y="407"/>
                    <a:pt x="1" y="488"/>
                    <a:pt x="15" y="582"/>
                  </a:cubicBezTo>
                  <a:cubicBezTo>
                    <a:pt x="28" y="664"/>
                    <a:pt x="55" y="758"/>
                    <a:pt x="96" y="840"/>
                  </a:cubicBezTo>
                  <a:cubicBezTo>
                    <a:pt x="136" y="907"/>
                    <a:pt x="177" y="988"/>
                    <a:pt x="245" y="1056"/>
                  </a:cubicBezTo>
                  <a:cubicBezTo>
                    <a:pt x="258" y="1083"/>
                    <a:pt x="285" y="1097"/>
                    <a:pt x="326" y="1110"/>
                  </a:cubicBezTo>
                  <a:cubicBezTo>
                    <a:pt x="345" y="1120"/>
                    <a:pt x="371" y="1129"/>
                    <a:pt x="399" y="1129"/>
                  </a:cubicBezTo>
                  <a:cubicBezTo>
                    <a:pt x="410" y="1129"/>
                    <a:pt x="422" y="1128"/>
                    <a:pt x="434" y="1124"/>
                  </a:cubicBezTo>
                  <a:cubicBezTo>
                    <a:pt x="461" y="1124"/>
                    <a:pt x="502" y="1110"/>
                    <a:pt x="529" y="1083"/>
                  </a:cubicBezTo>
                  <a:cubicBezTo>
                    <a:pt x="556" y="1070"/>
                    <a:pt x="569" y="1043"/>
                    <a:pt x="583" y="1002"/>
                  </a:cubicBezTo>
                  <a:cubicBezTo>
                    <a:pt x="637" y="907"/>
                    <a:pt x="664" y="812"/>
                    <a:pt x="664" y="704"/>
                  </a:cubicBezTo>
                  <a:cubicBezTo>
                    <a:pt x="678" y="637"/>
                    <a:pt x="678" y="582"/>
                    <a:pt x="678" y="515"/>
                  </a:cubicBezTo>
                  <a:cubicBezTo>
                    <a:pt x="664" y="420"/>
                    <a:pt x="637" y="339"/>
                    <a:pt x="583" y="258"/>
                  </a:cubicBezTo>
                  <a:cubicBezTo>
                    <a:pt x="529" y="177"/>
                    <a:pt x="461" y="95"/>
                    <a:pt x="366" y="41"/>
                  </a:cubicBezTo>
                  <a:cubicBezTo>
                    <a:pt x="339" y="14"/>
                    <a:pt x="299" y="1"/>
                    <a:pt x="258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4" name="Google Shape;4167;p68"/>
            <p:cNvSpPr>
              <a:spLocks/>
            </p:cNvSpPr>
            <p:nvPr/>
          </p:nvSpPr>
          <p:spPr bwMode="auto">
            <a:xfrm>
              <a:off x="4398675" y="3322550"/>
              <a:ext cx="23025" cy="31825"/>
            </a:xfrm>
            <a:custGeom>
              <a:avLst/>
              <a:gdLst>
                <a:gd name="T0" fmla="*/ 17600 w 921"/>
                <a:gd name="T1" fmla="*/ 25 h 1273"/>
                <a:gd name="T2" fmla="*/ 15225 w 921"/>
                <a:gd name="T3" fmla="*/ 700 h 1273"/>
                <a:gd name="T4" fmla="*/ 10850 w 921"/>
                <a:gd name="T5" fmla="*/ 2725 h 1273"/>
                <a:gd name="T6" fmla="*/ 7800 w 921"/>
                <a:gd name="T7" fmla="*/ 5775 h 1273"/>
                <a:gd name="T8" fmla="*/ 5100 w 921"/>
                <a:gd name="T9" fmla="*/ 9150 h 1273"/>
                <a:gd name="T10" fmla="*/ 1375 w 921"/>
                <a:gd name="T11" fmla="*/ 16925 h 1273"/>
                <a:gd name="T12" fmla="*/ 25 w 921"/>
                <a:gd name="T13" fmla="*/ 25400 h 1273"/>
                <a:gd name="T14" fmla="*/ 25 w 921"/>
                <a:gd name="T15" fmla="*/ 27075 h 1273"/>
                <a:gd name="T16" fmla="*/ 1025 w 921"/>
                <a:gd name="T17" fmla="*/ 29800 h 1273"/>
                <a:gd name="T18" fmla="*/ 3400 w 921"/>
                <a:gd name="T19" fmla="*/ 31475 h 1273"/>
                <a:gd name="T20" fmla="*/ 6100 w 921"/>
                <a:gd name="T21" fmla="*/ 31825 h 1273"/>
                <a:gd name="T22" fmla="*/ 13550 w 921"/>
                <a:gd name="T23" fmla="*/ 28775 h 1273"/>
                <a:gd name="T24" fmla="*/ 16600 w 921"/>
                <a:gd name="T25" fmla="*/ 26075 h 1273"/>
                <a:gd name="T26" fmla="*/ 18625 w 921"/>
                <a:gd name="T27" fmla="*/ 22675 h 1273"/>
                <a:gd name="T28" fmla="*/ 21325 w 921"/>
                <a:gd name="T29" fmla="*/ 15575 h 1273"/>
                <a:gd name="T30" fmla="*/ 22000 w 921"/>
                <a:gd name="T31" fmla="*/ 12525 h 1273"/>
                <a:gd name="T32" fmla="*/ 22000 w 921"/>
                <a:gd name="T33" fmla="*/ 11850 h 1273"/>
                <a:gd name="T34" fmla="*/ 23025 w 921"/>
                <a:gd name="T35" fmla="*/ 3400 h 1273"/>
                <a:gd name="T36" fmla="*/ 19300 w 921"/>
                <a:gd name="T37" fmla="*/ 25 h 1273"/>
                <a:gd name="T38" fmla="*/ 17600 w 921"/>
                <a:gd name="T39" fmla="*/ 25 h 127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21" h="1273" extrusionOk="0">
                  <a:moveTo>
                    <a:pt x="704" y="1"/>
                  </a:moveTo>
                  <a:cubicBezTo>
                    <a:pt x="664" y="14"/>
                    <a:pt x="637" y="14"/>
                    <a:pt x="609" y="28"/>
                  </a:cubicBezTo>
                  <a:cubicBezTo>
                    <a:pt x="542" y="55"/>
                    <a:pt x="488" y="82"/>
                    <a:pt x="434" y="109"/>
                  </a:cubicBezTo>
                  <a:cubicBezTo>
                    <a:pt x="393" y="150"/>
                    <a:pt x="352" y="190"/>
                    <a:pt x="312" y="231"/>
                  </a:cubicBezTo>
                  <a:cubicBezTo>
                    <a:pt x="271" y="271"/>
                    <a:pt x="231" y="312"/>
                    <a:pt x="204" y="366"/>
                  </a:cubicBezTo>
                  <a:cubicBezTo>
                    <a:pt x="136" y="461"/>
                    <a:pt x="82" y="569"/>
                    <a:pt x="55" y="677"/>
                  </a:cubicBezTo>
                  <a:cubicBezTo>
                    <a:pt x="14" y="786"/>
                    <a:pt x="1" y="907"/>
                    <a:pt x="1" y="1016"/>
                  </a:cubicBezTo>
                  <a:lnTo>
                    <a:pt x="1" y="1083"/>
                  </a:lnTo>
                  <a:cubicBezTo>
                    <a:pt x="1" y="1124"/>
                    <a:pt x="14" y="1151"/>
                    <a:pt x="41" y="1192"/>
                  </a:cubicBezTo>
                  <a:cubicBezTo>
                    <a:pt x="68" y="1219"/>
                    <a:pt x="95" y="1246"/>
                    <a:pt x="136" y="1259"/>
                  </a:cubicBezTo>
                  <a:cubicBezTo>
                    <a:pt x="163" y="1273"/>
                    <a:pt x="204" y="1273"/>
                    <a:pt x="244" y="1273"/>
                  </a:cubicBezTo>
                  <a:cubicBezTo>
                    <a:pt x="352" y="1259"/>
                    <a:pt x="461" y="1219"/>
                    <a:pt x="542" y="1151"/>
                  </a:cubicBezTo>
                  <a:cubicBezTo>
                    <a:pt x="582" y="1124"/>
                    <a:pt x="623" y="1083"/>
                    <a:pt x="664" y="1043"/>
                  </a:cubicBezTo>
                  <a:cubicBezTo>
                    <a:pt x="691" y="1002"/>
                    <a:pt x="718" y="948"/>
                    <a:pt x="745" y="907"/>
                  </a:cubicBezTo>
                  <a:cubicBezTo>
                    <a:pt x="799" y="813"/>
                    <a:pt x="840" y="718"/>
                    <a:pt x="853" y="623"/>
                  </a:cubicBezTo>
                  <a:cubicBezTo>
                    <a:pt x="867" y="583"/>
                    <a:pt x="880" y="542"/>
                    <a:pt x="880" y="501"/>
                  </a:cubicBezTo>
                  <a:lnTo>
                    <a:pt x="880" y="474"/>
                  </a:lnTo>
                  <a:cubicBezTo>
                    <a:pt x="907" y="366"/>
                    <a:pt x="921" y="244"/>
                    <a:pt x="921" y="136"/>
                  </a:cubicBezTo>
                  <a:cubicBezTo>
                    <a:pt x="907" y="68"/>
                    <a:pt x="853" y="14"/>
                    <a:pt x="772" y="1"/>
                  </a:cubicBezTo>
                  <a:lnTo>
                    <a:pt x="704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5" name="Google Shape;4168;p68"/>
            <p:cNvSpPr>
              <a:spLocks/>
            </p:cNvSpPr>
            <p:nvPr/>
          </p:nvSpPr>
          <p:spPr bwMode="auto">
            <a:xfrm>
              <a:off x="4532625" y="3637500"/>
              <a:ext cx="37575" cy="36900"/>
            </a:xfrm>
            <a:custGeom>
              <a:avLst/>
              <a:gdLst>
                <a:gd name="T0" fmla="*/ 8150 w 1503"/>
                <a:gd name="T1" fmla="*/ 0 h 1476"/>
                <a:gd name="T2" fmla="*/ 4425 w 1503"/>
                <a:gd name="T3" fmla="*/ 675 h 1476"/>
                <a:gd name="T4" fmla="*/ 4750 w 1503"/>
                <a:gd name="T5" fmla="*/ 675 h 1476"/>
                <a:gd name="T6" fmla="*/ 25 w 1503"/>
                <a:gd name="T7" fmla="*/ 7100 h 1476"/>
                <a:gd name="T8" fmla="*/ 25 w 1503"/>
                <a:gd name="T9" fmla="*/ 10825 h 1476"/>
                <a:gd name="T10" fmla="*/ 1025 w 1503"/>
                <a:gd name="T11" fmla="*/ 14900 h 1476"/>
                <a:gd name="T12" fmla="*/ 2725 w 1503"/>
                <a:gd name="T13" fmla="*/ 18275 h 1476"/>
                <a:gd name="T14" fmla="*/ 5425 w 1503"/>
                <a:gd name="T15" fmla="*/ 22325 h 1476"/>
                <a:gd name="T16" fmla="*/ 12550 w 1503"/>
                <a:gd name="T17" fmla="*/ 29425 h 1476"/>
                <a:gd name="T18" fmla="*/ 21000 w 1503"/>
                <a:gd name="T19" fmla="*/ 34850 h 1476"/>
                <a:gd name="T20" fmla="*/ 26075 w 1503"/>
                <a:gd name="T21" fmla="*/ 36200 h 1476"/>
                <a:gd name="T22" fmla="*/ 30800 w 1503"/>
                <a:gd name="T23" fmla="*/ 36875 h 1476"/>
                <a:gd name="T24" fmla="*/ 32150 w 1503"/>
                <a:gd name="T25" fmla="*/ 36875 h 1476"/>
                <a:gd name="T26" fmla="*/ 35550 w 1503"/>
                <a:gd name="T27" fmla="*/ 35525 h 1476"/>
                <a:gd name="T28" fmla="*/ 37575 w 1503"/>
                <a:gd name="T29" fmla="*/ 31125 h 1476"/>
                <a:gd name="T30" fmla="*/ 37225 w 1503"/>
                <a:gd name="T31" fmla="*/ 26400 h 1476"/>
                <a:gd name="T32" fmla="*/ 36900 w 1503"/>
                <a:gd name="T33" fmla="*/ 24700 h 1476"/>
                <a:gd name="T34" fmla="*/ 36900 w 1503"/>
                <a:gd name="T35" fmla="*/ 21650 h 1476"/>
                <a:gd name="T36" fmla="*/ 32825 w 1503"/>
                <a:gd name="T37" fmla="*/ 13875 h 1476"/>
                <a:gd name="T38" fmla="*/ 23025 w 1503"/>
                <a:gd name="T39" fmla="*/ 5750 h 1476"/>
                <a:gd name="T40" fmla="*/ 12550 w 1503"/>
                <a:gd name="T41" fmla="*/ 675 h 1476"/>
                <a:gd name="T42" fmla="*/ 8150 w 1503"/>
                <a:gd name="T43" fmla="*/ 0 h 147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3" h="1476" extrusionOk="0">
                  <a:moveTo>
                    <a:pt x="326" y="0"/>
                  </a:moveTo>
                  <a:cubicBezTo>
                    <a:pt x="272" y="0"/>
                    <a:pt x="231" y="14"/>
                    <a:pt x="177" y="27"/>
                  </a:cubicBezTo>
                  <a:lnTo>
                    <a:pt x="190" y="27"/>
                  </a:lnTo>
                  <a:cubicBezTo>
                    <a:pt x="82" y="81"/>
                    <a:pt x="14" y="176"/>
                    <a:pt x="1" y="284"/>
                  </a:cubicBezTo>
                  <a:cubicBezTo>
                    <a:pt x="1" y="339"/>
                    <a:pt x="1" y="379"/>
                    <a:pt x="1" y="433"/>
                  </a:cubicBezTo>
                  <a:cubicBezTo>
                    <a:pt x="14" y="487"/>
                    <a:pt x="28" y="541"/>
                    <a:pt x="41" y="596"/>
                  </a:cubicBezTo>
                  <a:cubicBezTo>
                    <a:pt x="69" y="636"/>
                    <a:pt x="82" y="690"/>
                    <a:pt x="109" y="731"/>
                  </a:cubicBezTo>
                  <a:cubicBezTo>
                    <a:pt x="136" y="785"/>
                    <a:pt x="177" y="839"/>
                    <a:pt x="217" y="893"/>
                  </a:cubicBezTo>
                  <a:cubicBezTo>
                    <a:pt x="299" y="1002"/>
                    <a:pt x="393" y="1096"/>
                    <a:pt x="502" y="1177"/>
                  </a:cubicBezTo>
                  <a:cubicBezTo>
                    <a:pt x="596" y="1259"/>
                    <a:pt x="718" y="1340"/>
                    <a:pt x="840" y="1394"/>
                  </a:cubicBezTo>
                  <a:cubicBezTo>
                    <a:pt x="907" y="1421"/>
                    <a:pt x="975" y="1435"/>
                    <a:pt x="1043" y="1448"/>
                  </a:cubicBezTo>
                  <a:cubicBezTo>
                    <a:pt x="1110" y="1462"/>
                    <a:pt x="1165" y="1475"/>
                    <a:pt x="1232" y="1475"/>
                  </a:cubicBezTo>
                  <a:lnTo>
                    <a:pt x="1286" y="1475"/>
                  </a:lnTo>
                  <a:cubicBezTo>
                    <a:pt x="1340" y="1462"/>
                    <a:pt x="1381" y="1448"/>
                    <a:pt x="1422" y="1421"/>
                  </a:cubicBezTo>
                  <a:cubicBezTo>
                    <a:pt x="1462" y="1380"/>
                    <a:pt x="1503" y="1313"/>
                    <a:pt x="1503" y="1245"/>
                  </a:cubicBezTo>
                  <a:cubicBezTo>
                    <a:pt x="1503" y="1191"/>
                    <a:pt x="1503" y="1123"/>
                    <a:pt x="1489" y="1056"/>
                  </a:cubicBezTo>
                  <a:cubicBezTo>
                    <a:pt x="1489" y="1029"/>
                    <a:pt x="1476" y="1002"/>
                    <a:pt x="1476" y="988"/>
                  </a:cubicBezTo>
                  <a:cubicBezTo>
                    <a:pt x="1476" y="947"/>
                    <a:pt x="1476" y="907"/>
                    <a:pt x="1476" y="866"/>
                  </a:cubicBezTo>
                  <a:cubicBezTo>
                    <a:pt x="1449" y="758"/>
                    <a:pt x="1395" y="650"/>
                    <a:pt x="1313" y="555"/>
                  </a:cubicBezTo>
                  <a:cubicBezTo>
                    <a:pt x="1205" y="433"/>
                    <a:pt x="1070" y="325"/>
                    <a:pt x="921" y="230"/>
                  </a:cubicBezTo>
                  <a:cubicBezTo>
                    <a:pt x="786" y="149"/>
                    <a:pt x="650" y="81"/>
                    <a:pt x="502" y="27"/>
                  </a:cubicBezTo>
                  <a:cubicBezTo>
                    <a:pt x="447" y="14"/>
                    <a:pt x="393" y="0"/>
                    <a:pt x="326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6" name="Google Shape;4169;p68"/>
            <p:cNvSpPr>
              <a:spLocks/>
            </p:cNvSpPr>
            <p:nvPr/>
          </p:nvSpPr>
          <p:spPr bwMode="auto">
            <a:xfrm>
              <a:off x="4590150" y="3667600"/>
              <a:ext cx="24375" cy="21325"/>
            </a:xfrm>
            <a:custGeom>
              <a:avLst/>
              <a:gdLst>
                <a:gd name="T0" fmla="*/ 4750 w 975"/>
                <a:gd name="T1" fmla="*/ 25 h 853"/>
                <a:gd name="T2" fmla="*/ 1025 w 975"/>
                <a:gd name="T3" fmla="*/ 1700 h 853"/>
                <a:gd name="T4" fmla="*/ 350 w 975"/>
                <a:gd name="T5" fmla="*/ 3725 h 853"/>
                <a:gd name="T6" fmla="*/ 675 w 975"/>
                <a:gd name="T7" fmla="*/ 6100 h 853"/>
                <a:gd name="T8" fmla="*/ 2375 w 975"/>
                <a:gd name="T9" fmla="*/ 10500 h 853"/>
                <a:gd name="T10" fmla="*/ 3050 w 975"/>
                <a:gd name="T11" fmla="*/ 11525 h 853"/>
                <a:gd name="T12" fmla="*/ 3725 w 975"/>
                <a:gd name="T13" fmla="*/ 13200 h 853"/>
                <a:gd name="T14" fmla="*/ 11500 w 975"/>
                <a:gd name="T15" fmla="*/ 18950 h 853"/>
                <a:gd name="T16" fmla="*/ 20300 w 975"/>
                <a:gd name="T17" fmla="*/ 21325 h 853"/>
                <a:gd name="T18" fmla="*/ 24025 w 975"/>
                <a:gd name="T19" fmla="*/ 17275 h 853"/>
                <a:gd name="T20" fmla="*/ 17925 w 975"/>
                <a:gd name="T21" fmla="*/ 5775 h 853"/>
                <a:gd name="T22" fmla="*/ 12175 w 975"/>
                <a:gd name="T23" fmla="*/ 2050 h 853"/>
                <a:gd name="T24" fmla="*/ 5075 w 975"/>
                <a:gd name="T25" fmla="*/ 25 h 853"/>
                <a:gd name="T26" fmla="*/ 4750 w 975"/>
                <a:gd name="T27" fmla="*/ 25 h 8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75" h="853" extrusionOk="0">
                  <a:moveTo>
                    <a:pt x="190" y="1"/>
                  </a:moveTo>
                  <a:cubicBezTo>
                    <a:pt x="135" y="1"/>
                    <a:pt x="81" y="28"/>
                    <a:pt x="41" y="68"/>
                  </a:cubicBezTo>
                  <a:cubicBezTo>
                    <a:pt x="27" y="95"/>
                    <a:pt x="14" y="122"/>
                    <a:pt x="14" y="149"/>
                  </a:cubicBezTo>
                  <a:cubicBezTo>
                    <a:pt x="0" y="190"/>
                    <a:pt x="14" y="217"/>
                    <a:pt x="27" y="244"/>
                  </a:cubicBezTo>
                  <a:cubicBezTo>
                    <a:pt x="41" y="298"/>
                    <a:pt x="68" y="366"/>
                    <a:pt x="95" y="420"/>
                  </a:cubicBezTo>
                  <a:lnTo>
                    <a:pt x="122" y="461"/>
                  </a:lnTo>
                  <a:cubicBezTo>
                    <a:pt x="122" y="488"/>
                    <a:pt x="135" y="501"/>
                    <a:pt x="149" y="528"/>
                  </a:cubicBezTo>
                  <a:cubicBezTo>
                    <a:pt x="244" y="623"/>
                    <a:pt x="352" y="691"/>
                    <a:pt x="460" y="758"/>
                  </a:cubicBezTo>
                  <a:cubicBezTo>
                    <a:pt x="568" y="812"/>
                    <a:pt x="690" y="839"/>
                    <a:pt x="812" y="853"/>
                  </a:cubicBezTo>
                  <a:cubicBezTo>
                    <a:pt x="907" y="853"/>
                    <a:pt x="974" y="785"/>
                    <a:pt x="961" y="691"/>
                  </a:cubicBezTo>
                  <a:cubicBezTo>
                    <a:pt x="934" y="515"/>
                    <a:pt x="853" y="352"/>
                    <a:pt x="717" y="231"/>
                  </a:cubicBezTo>
                  <a:cubicBezTo>
                    <a:pt x="650" y="176"/>
                    <a:pt x="568" y="122"/>
                    <a:pt x="487" y="82"/>
                  </a:cubicBezTo>
                  <a:cubicBezTo>
                    <a:pt x="393" y="41"/>
                    <a:pt x="298" y="14"/>
                    <a:pt x="203" y="1"/>
                  </a:cubicBezTo>
                  <a:lnTo>
                    <a:pt x="190" y="1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7" name="Google Shape;4170;p68"/>
            <p:cNvSpPr>
              <a:spLocks/>
            </p:cNvSpPr>
            <p:nvPr/>
          </p:nvSpPr>
          <p:spPr bwMode="auto">
            <a:xfrm>
              <a:off x="4422350" y="3389775"/>
              <a:ext cx="137700" cy="140200"/>
            </a:xfrm>
            <a:custGeom>
              <a:avLst/>
              <a:gdLst>
                <a:gd name="T0" fmla="*/ 66925 w 5508"/>
                <a:gd name="T1" fmla="*/ 0 h 5608"/>
                <a:gd name="T2" fmla="*/ 57525 w 5508"/>
                <a:gd name="T3" fmla="*/ 800 h 5608"/>
                <a:gd name="T4" fmla="*/ 57525 w 5508"/>
                <a:gd name="T5" fmla="*/ 450 h 5608"/>
                <a:gd name="T6" fmla="*/ 6450 w 5508"/>
                <a:gd name="T7" fmla="*/ 80275 h 5608"/>
                <a:gd name="T8" fmla="*/ 71175 w 5508"/>
                <a:gd name="T9" fmla="*/ 140175 h 5608"/>
                <a:gd name="T10" fmla="*/ 80200 w 5508"/>
                <a:gd name="T11" fmla="*/ 139475 h 5608"/>
                <a:gd name="T12" fmla="*/ 131275 w 5508"/>
                <a:gd name="T13" fmla="*/ 59975 h 5608"/>
                <a:gd name="T14" fmla="*/ 66925 w 5508"/>
                <a:gd name="T15" fmla="*/ 0 h 56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08" h="5608" extrusionOk="0">
                  <a:moveTo>
                    <a:pt x="2677" y="0"/>
                  </a:moveTo>
                  <a:cubicBezTo>
                    <a:pt x="2552" y="0"/>
                    <a:pt x="2427" y="11"/>
                    <a:pt x="2301" y="32"/>
                  </a:cubicBezTo>
                  <a:lnTo>
                    <a:pt x="2301" y="18"/>
                  </a:lnTo>
                  <a:cubicBezTo>
                    <a:pt x="921" y="248"/>
                    <a:pt x="1" y="1682"/>
                    <a:pt x="258" y="3211"/>
                  </a:cubicBezTo>
                  <a:cubicBezTo>
                    <a:pt x="480" y="4607"/>
                    <a:pt x="1604" y="5607"/>
                    <a:pt x="2847" y="5607"/>
                  </a:cubicBezTo>
                  <a:cubicBezTo>
                    <a:pt x="2966" y="5607"/>
                    <a:pt x="3087" y="5598"/>
                    <a:pt x="3208" y="5579"/>
                  </a:cubicBezTo>
                  <a:cubicBezTo>
                    <a:pt x="4588" y="5349"/>
                    <a:pt x="5508" y="3928"/>
                    <a:pt x="5251" y="2399"/>
                  </a:cubicBezTo>
                  <a:cubicBezTo>
                    <a:pt x="5029" y="1010"/>
                    <a:pt x="3914" y="0"/>
                    <a:pt x="26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8" name="Google Shape;4171;p68"/>
            <p:cNvSpPr>
              <a:spLocks/>
            </p:cNvSpPr>
            <p:nvPr/>
          </p:nvSpPr>
          <p:spPr bwMode="auto">
            <a:xfrm>
              <a:off x="4461250" y="3407925"/>
              <a:ext cx="96100" cy="97875"/>
            </a:xfrm>
            <a:custGeom>
              <a:avLst/>
              <a:gdLst>
                <a:gd name="T0" fmla="*/ 46900 w 3844"/>
                <a:gd name="T1" fmla="*/ 0 h 3915"/>
                <a:gd name="T2" fmla="*/ 40275 w 3844"/>
                <a:gd name="T3" fmla="*/ 575 h 3915"/>
                <a:gd name="T4" fmla="*/ 4425 w 3844"/>
                <a:gd name="T5" fmla="*/ 56050 h 3915"/>
                <a:gd name="T6" fmla="*/ 49475 w 3844"/>
                <a:gd name="T7" fmla="*/ 97875 h 3915"/>
                <a:gd name="T8" fmla="*/ 56175 w 3844"/>
                <a:gd name="T9" fmla="*/ 97325 h 3915"/>
                <a:gd name="T10" fmla="*/ 91700 w 3844"/>
                <a:gd name="T11" fmla="*/ 41825 h 3915"/>
                <a:gd name="T12" fmla="*/ 46900 w 3844"/>
                <a:gd name="T13" fmla="*/ 0 h 39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44" h="3915" extrusionOk="0">
                  <a:moveTo>
                    <a:pt x="1876" y="0"/>
                  </a:moveTo>
                  <a:cubicBezTo>
                    <a:pt x="1788" y="0"/>
                    <a:pt x="1700" y="8"/>
                    <a:pt x="1611" y="23"/>
                  </a:cubicBezTo>
                  <a:cubicBezTo>
                    <a:pt x="637" y="172"/>
                    <a:pt x="1" y="1173"/>
                    <a:pt x="177" y="2242"/>
                  </a:cubicBezTo>
                  <a:cubicBezTo>
                    <a:pt x="336" y="3212"/>
                    <a:pt x="1109" y="3915"/>
                    <a:pt x="1979" y="3915"/>
                  </a:cubicBezTo>
                  <a:cubicBezTo>
                    <a:pt x="2068" y="3915"/>
                    <a:pt x="2157" y="3908"/>
                    <a:pt x="2247" y="3893"/>
                  </a:cubicBezTo>
                  <a:cubicBezTo>
                    <a:pt x="3208" y="3744"/>
                    <a:pt x="3844" y="2742"/>
                    <a:pt x="3668" y="1673"/>
                  </a:cubicBezTo>
                  <a:cubicBezTo>
                    <a:pt x="3520" y="703"/>
                    <a:pt x="2737" y="0"/>
                    <a:pt x="1876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19" name="Google Shape;4172;p68"/>
            <p:cNvSpPr>
              <a:spLocks/>
            </p:cNvSpPr>
            <p:nvPr/>
          </p:nvSpPr>
          <p:spPr bwMode="auto">
            <a:xfrm>
              <a:off x="4440950" y="3461475"/>
              <a:ext cx="45025" cy="17850"/>
            </a:xfrm>
            <a:custGeom>
              <a:avLst/>
              <a:gdLst>
                <a:gd name="T0" fmla="*/ 30050 w 1801"/>
                <a:gd name="T1" fmla="*/ 25 h 714"/>
                <a:gd name="T2" fmla="*/ 21000 w 1801"/>
                <a:gd name="T3" fmla="*/ 800 h 714"/>
                <a:gd name="T4" fmla="*/ 700 w 1801"/>
                <a:gd name="T5" fmla="*/ 12650 h 714"/>
                <a:gd name="T6" fmla="*/ 14550 w 1801"/>
                <a:gd name="T7" fmla="*/ 17825 h 714"/>
                <a:gd name="T8" fmla="*/ 23700 w 1801"/>
                <a:gd name="T9" fmla="*/ 17050 h 714"/>
                <a:gd name="T10" fmla="*/ 44350 w 1801"/>
                <a:gd name="T11" fmla="*/ 5550 h 714"/>
                <a:gd name="T12" fmla="*/ 30050 w 1801"/>
                <a:gd name="T13" fmla="*/ 25 h 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1" h="714" extrusionOk="0">
                  <a:moveTo>
                    <a:pt x="1202" y="1"/>
                  </a:moveTo>
                  <a:cubicBezTo>
                    <a:pt x="1090" y="1"/>
                    <a:pt x="967" y="11"/>
                    <a:pt x="840" y="32"/>
                  </a:cubicBezTo>
                  <a:cubicBezTo>
                    <a:pt x="366" y="113"/>
                    <a:pt x="1" y="330"/>
                    <a:pt x="28" y="506"/>
                  </a:cubicBezTo>
                  <a:cubicBezTo>
                    <a:pt x="38" y="635"/>
                    <a:pt x="267" y="713"/>
                    <a:pt x="582" y="713"/>
                  </a:cubicBezTo>
                  <a:cubicBezTo>
                    <a:pt x="695" y="713"/>
                    <a:pt x="819" y="703"/>
                    <a:pt x="948" y="682"/>
                  </a:cubicBezTo>
                  <a:cubicBezTo>
                    <a:pt x="1435" y="600"/>
                    <a:pt x="1801" y="397"/>
                    <a:pt x="1774" y="222"/>
                  </a:cubicBezTo>
                  <a:cubicBezTo>
                    <a:pt x="1754" y="82"/>
                    <a:pt x="1519" y="1"/>
                    <a:pt x="120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20" name="Google Shape;4173;p68"/>
            <p:cNvSpPr>
              <a:spLocks/>
            </p:cNvSpPr>
            <p:nvPr/>
          </p:nvSpPr>
          <p:spPr bwMode="auto">
            <a:xfrm>
              <a:off x="4422700" y="3325950"/>
              <a:ext cx="81200" cy="40250"/>
            </a:xfrm>
            <a:custGeom>
              <a:avLst/>
              <a:gdLst>
                <a:gd name="T0" fmla="*/ 57575 w 3248"/>
                <a:gd name="T1" fmla="*/ 25 h 1610"/>
                <a:gd name="T2" fmla="*/ 35525 w 3248"/>
                <a:gd name="T3" fmla="*/ 3375 h 1610"/>
                <a:gd name="T4" fmla="*/ 2725 w 3248"/>
                <a:gd name="T5" fmla="*/ 31450 h 1610"/>
                <a:gd name="T6" fmla="*/ 23625 w 3248"/>
                <a:gd name="T7" fmla="*/ 40250 h 1610"/>
                <a:gd name="T8" fmla="*/ 45675 w 3248"/>
                <a:gd name="T9" fmla="*/ 36875 h 1610"/>
                <a:gd name="T10" fmla="*/ 78500 w 3248"/>
                <a:gd name="T11" fmla="*/ 8800 h 1610"/>
                <a:gd name="T12" fmla="*/ 57575 w 3248"/>
                <a:gd name="T13" fmla="*/ 25 h 16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48" h="1610" extrusionOk="0">
                  <a:moveTo>
                    <a:pt x="2303" y="1"/>
                  </a:moveTo>
                  <a:cubicBezTo>
                    <a:pt x="2039" y="1"/>
                    <a:pt x="1735" y="44"/>
                    <a:pt x="1421" y="135"/>
                  </a:cubicBezTo>
                  <a:cubicBezTo>
                    <a:pt x="582" y="392"/>
                    <a:pt x="0" y="893"/>
                    <a:pt x="109" y="1258"/>
                  </a:cubicBezTo>
                  <a:cubicBezTo>
                    <a:pt x="176" y="1487"/>
                    <a:pt x="504" y="1610"/>
                    <a:pt x="945" y="1610"/>
                  </a:cubicBezTo>
                  <a:cubicBezTo>
                    <a:pt x="1209" y="1610"/>
                    <a:pt x="1513" y="1566"/>
                    <a:pt x="1827" y="1475"/>
                  </a:cubicBezTo>
                  <a:cubicBezTo>
                    <a:pt x="2652" y="1218"/>
                    <a:pt x="3248" y="717"/>
                    <a:pt x="3140" y="352"/>
                  </a:cubicBezTo>
                  <a:cubicBezTo>
                    <a:pt x="3072" y="123"/>
                    <a:pt x="2744" y="1"/>
                    <a:pt x="2303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21" name="Google Shape;4174;p68"/>
            <p:cNvSpPr>
              <a:spLocks/>
            </p:cNvSpPr>
            <p:nvPr/>
          </p:nvSpPr>
          <p:spPr bwMode="auto">
            <a:xfrm>
              <a:off x="4746775" y="3345025"/>
              <a:ext cx="138375" cy="140050"/>
            </a:xfrm>
            <a:custGeom>
              <a:avLst/>
              <a:gdLst>
                <a:gd name="T0" fmla="*/ 67125 w 5535"/>
                <a:gd name="T1" fmla="*/ 0 h 5602"/>
                <a:gd name="T2" fmla="*/ 57175 w 5535"/>
                <a:gd name="T3" fmla="*/ 875 h 5602"/>
                <a:gd name="T4" fmla="*/ 57500 w 5535"/>
                <a:gd name="T5" fmla="*/ 875 h 5602"/>
                <a:gd name="T6" fmla="*/ 6775 w 5535"/>
                <a:gd name="T7" fmla="*/ 80725 h 5602"/>
                <a:gd name="T8" fmla="*/ 71600 w 5535"/>
                <a:gd name="T9" fmla="*/ 140025 h 5602"/>
                <a:gd name="T10" fmla="*/ 81200 w 5535"/>
                <a:gd name="T11" fmla="*/ 139250 h 5602"/>
                <a:gd name="T12" fmla="*/ 131600 w 5535"/>
                <a:gd name="T13" fmla="*/ 59075 h 5602"/>
                <a:gd name="T14" fmla="*/ 67125 w 5535"/>
                <a:gd name="T15" fmla="*/ 0 h 5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35" h="5602" extrusionOk="0">
                  <a:moveTo>
                    <a:pt x="2685" y="0"/>
                  </a:moveTo>
                  <a:cubicBezTo>
                    <a:pt x="2553" y="0"/>
                    <a:pt x="2420" y="12"/>
                    <a:pt x="2287" y="35"/>
                  </a:cubicBezTo>
                  <a:lnTo>
                    <a:pt x="2300" y="35"/>
                  </a:lnTo>
                  <a:cubicBezTo>
                    <a:pt x="907" y="265"/>
                    <a:pt x="0" y="1700"/>
                    <a:pt x="271" y="3229"/>
                  </a:cubicBezTo>
                  <a:cubicBezTo>
                    <a:pt x="516" y="4615"/>
                    <a:pt x="1630" y="5601"/>
                    <a:pt x="2864" y="5601"/>
                  </a:cubicBezTo>
                  <a:cubicBezTo>
                    <a:pt x="2991" y="5601"/>
                    <a:pt x="3119" y="5591"/>
                    <a:pt x="3248" y="5570"/>
                  </a:cubicBezTo>
                  <a:cubicBezTo>
                    <a:pt x="4628" y="5326"/>
                    <a:pt x="5534" y="3892"/>
                    <a:pt x="5264" y="2363"/>
                  </a:cubicBezTo>
                  <a:cubicBezTo>
                    <a:pt x="5019" y="994"/>
                    <a:pt x="3914" y="0"/>
                    <a:pt x="268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22" name="Google Shape;4175;p68"/>
            <p:cNvSpPr>
              <a:spLocks/>
            </p:cNvSpPr>
            <p:nvPr/>
          </p:nvSpPr>
          <p:spPr bwMode="auto">
            <a:xfrm>
              <a:off x="4753428" y="3370210"/>
              <a:ext cx="106453" cy="97975"/>
            </a:xfrm>
            <a:custGeom>
              <a:avLst/>
              <a:gdLst>
                <a:gd name="T0" fmla="*/ 47100 w 3871"/>
                <a:gd name="T1" fmla="*/ 0 h 3919"/>
                <a:gd name="T2" fmla="*/ 39925 w 3871"/>
                <a:gd name="T3" fmla="*/ 650 h 3919"/>
                <a:gd name="T4" fmla="*/ 4750 w 3871"/>
                <a:gd name="T5" fmla="*/ 56475 h 3919"/>
                <a:gd name="T6" fmla="*/ 50050 w 3871"/>
                <a:gd name="T7" fmla="*/ 97975 h 3919"/>
                <a:gd name="T8" fmla="*/ 56850 w 3871"/>
                <a:gd name="T9" fmla="*/ 97400 h 3919"/>
                <a:gd name="T10" fmla="*/ 92025 w 3871"/>
                <a:gd name="T11" fmla="*/ 41575 h 3919"/>
                <a:gd name="T12" fmla="*/ 47100 w 3871"/>
                <a:gd name="T13" fmla="*/ 0 h 39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71" h="3919" extrusionOk="0">
                  <a:moveTo>
                    <a:pt x="1884" y="0"/>
                  </a:moveTo>
                  <a:cubicBezTo>
                    <a:pt x="1789" y="0"/>
                    <a:pt x="1693" y="9"/>
                    <a:pt x="1597" y="26"/>
                  </a:cubicBezTo>
                  <a:cubicBezTo>
                    <a:pt x="636" y="189"/>
                    <a:pt x="0" y="1190"/>
                    <a:pt x="190" y="2259"/>
                  </a:cubicBezTo>
                  <a:cubicBezTo>
                    <a:pt x="349" y="3228"/>
                    <a:pt x="1131" y="3919"/>
                    <a:pt x="2002" y="3919"/>
                  </a:cubicBezTo>
                  <a:cubicBezTo>
                    <a:pt x="2091" y="3919"/>
                    <a:pt x="2182" y="3911"/>
                    <a:pt x="2274" y="3896"/>
                  </a:cubicBezTo>
                  <a:cubicBezTo>
                    <a:pt x="3234" y="3734"/>
                    <a:pt x="3870" y="2732"/>
                    <a:pt x="3681" y="1663"/>
                  </a:cubicBezTo>
                  <a:cubicBezTo>
                    <a:pt x="3522" y="700"/>
                    <a:pt x="2748" y="0"/>
                    <a:pt x="1884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23" name="Google Shape;4176;p68"/>
            <p:cNvSpPr>
              <a:spLocks/>
            </p:cNvSpPr>
            <p:nvPr/>
          </p:nvSpPr>
          <p:spPr bwMode="auto">
            <a:xfrm>
              <a:off x="4823225" y="3407200"/>
              <a:ext cx="45000" cy="17650"/>
            </a:xfrm>
            <a:custGeom>
              <a:avLst/>
              <a:gdLst>
                <a:gd name="T0" fmla="*/ 30450 w 1800"/>
                <a:gd name="T1" fmla="*/ 0 h 706"/>
                <a:gd name="T2" fmla="*/ 20975 w 1800"/>
                <a:gd name="T3" fmla="*/ 950 h 706"/>
                <a:gd name="T4" fmla="*/ 20975 w 1800"/>
                <a:gd name="T5" fmla="*/ 625 h 706"/>
                <a:gd name="T6" fmla="*/ 675 w 1800"/>
                <a:gd name="T7" fmla="*/ 12450 h 706"/>
                <a:gd name="T8" fmla="*/ 14850 w 1800"/>
                <a:gd name="T9" fmla="*/ 17650 h 706"/>
                <a:gd name="T10" fmla="*/ 24025 w 1800"/>
                <a:gd name="T11" fmla="*/ 16850 h 706"/>
                <a:gd name="T12" fmla="*/ 44325 w 1800"/>
                <a:gd name="T13" fmla="*/ 5025 h 706"/>
                <a:gd name="T14" fmla="*/ 30450 w 1800"/>
                <a:gd name="T15" fmla="*/ 0 h 7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00" h="706" extrusionOk="0">
                  <a:moveTo>
                    <a:pt x="1218" y="0"/>
                  </a:moveTo>
                  <a:cubicBezTo>
                    <a:pt x="1101" y="0"/>
                    <a:pt x="973" y="12"/>
                    <a:pt x="839" y="38"/>
                  </a:cubicBezTo>
                  <a:lnTo>
                    <a:pt x="839" y="25"/>
                  </a:lnTo>
                  <a:cubicBezTo>
                    <a:pt x="365" y="119"/>
                    <a:pt x="0" y="336"/>
                    <a:pt x="27" y="498"/>
                  </a:cubicBezTo>
                  <a:cubicBezTo>
                    <a:pt x="47" y="628"/>
                    <a:pt x="279" y="706"/>
                    <a:pt x="594" y="706"/>
                  </a:cubicBezTo>
                  <a:cubicBezTo>
                    <a:pt x="708" y="706"/>
                    <a:pt x="832" y="696"/>
                    <a:pt x="961" y="674"/>
                  </a:cubicBezTo>
                  <a:cubicBezTo>
                    <a:pt x="1434" y="593"/>
                    <a:pt x="1800" y="376"/>
                    <a:pt x="1773" y="201"/>
                  </a:cubicBezTo>
                  <a:cubicBezTo>
                    <a:pt x="1753" y="83"/>
                    <a:pt x="1527" y="0"/>
                    <a:pt x="121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24" name="Google Shape;4177;p68"/>
            <p:cNvSpPr>
              <a:spLocks/>
            </p:cNvSpPr>
            <p:nvPr/>
          </p:nvSpPr>
          <p:spPr bwMode="auto">
            <a:xfrm>
              <a:off x="4769100" y="3280175"/>
              <a:ext cx="79500" cy="35000"/>
            </a:xfrm>
            <a:custGeom>
              <a:avLst/>
              <a:gdLst>
                <a:gd name="T0" fmla="*/ 36300 w 3180"/>
                <a:gd name="T1" fmla="*/ 25 h 1400"/>
                <a:gd name="T2" fmla="*/ 350 w 3180"/>
                <a:gd name="T3" fmla="*/ 16000 h 1400"/>
                <a:gd name="T4" fmla="*/ 39250 w 3180"/>
                <a:gd name="T5" fmla="*/ 34950 h 1400"/>
                <a:gd name="T6" fmla="*/ 42075 w 3180"/>
                <a:gd name="T7" fmla="*/ 35000 h 1400"/>
                <a:gd name="T8" fmla="*/ 79150 w 3180"/>
                <a:gd name="T9" fmla="*/ 18725 h 1400"/>
                <a:gd name="T10" fmla="*/ 40250 w 3180"/>
                <a:gd name="T11" fmla="*/ 100 h 1400"/>
                <a:gd name="T12" fmla="*/ 36300 w 3180"/>
                <a:gd name="T13" fmla="*/ 25 h 1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80" h="1400" extrusionOk="0">
                  <a:moveTo>
                    <a:pt x="1452" y="1"/>
                  </a:moveTo>
                  <a:cubicBezTo>
                    <a:pt x="657" y="1"/>
                    <a:pt x="14" y="285"/>
                    <a:pt x="14" y="640"/>
                  </a:cubicBezTo>
                  <a:cubicBezTo>
                    <a:pt x="0" y="1033"/>
                    <a:pt x="690" y="1358"/>
                    <a:pt x="1570" y="1398"/>
                  </a:cubicBezTo>
                  <a:cubicBezTo>
                    <a:pt x="1608" y="1399"/>
                    <a:pt x="1646" y="1400"/>
                    <a:pt x="1683" y="1400"/>
                  </a:cubicBezTo>
                  <a:cubicBezTo>
                    <a:pt x="2498" y="1400"/>
                    <a:pt x="3153" y="1124"/>
                    <a:pt x="3166" y="749"/>
                  </a:cubicBezTo>
                  <a:cubicBezTo>
                    <a:pt x="3180" y="370"/>
                    <a:pt x="2490" y="31"/>
                    <a:pt x="1610" y="4"/>
                  </a:cubicBezTo>
                  <a:cubicBezTo>
                    <a:pt x="1557" y="2"/>
                    <a:pt x="1504" y="1"/>
                    <a:pt x="1452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25" name="Google Shape;4178;p68"/>
            <p:cNvSpPr>
              <a:spLocks/>
            </p:cNvSpPr>
            <p:nvPr/>
          </p:nvSpPr>
          <p:spPr bwMode="auto">
            <a:xfrm>
              <a:off x="4612475" y="3461250"/>
              <a:ext cx="103875" cy="55175"/>
            </a:xfrm>
            <a:custGeom>
              <a:avLst/>
              <a:gdLst>
                <a:gd name="T0" fmla="*/ 61900 w 4155"/>
                <a:gd name="T1" fmla="*/ 25 h 2207"/>
                <a:gd name="T2" fmla="*/ 61950 w 4155"/>
                <a:gd name="T3" fmla="*/ 25 h 2207"/>
                <a:gd name="T4" fmla="*/ 61950 w 4155"/>
                <a:gd name="T5" fmla="*/ 25 h 2207"/>
                <a:gd name="T6" fmla="*/ 62250 w 4155"/>
                <a:gd name="T7" fmla="*/ 25 h 2207"/>
                <a:gd name="T8" fmla="*/ 61900 w 4155"/>
                <a:gd name="T9" fmla="*/ 25 h 2207"/>
                <a:gd name="T10" fmla="*/ 61950 w 4155"/>
                <a:gd name="T11" fmla="*/ 25 h 2207"/>
                <a:gd name="T12" fmla="*/ 53800 w 4155"/>
                <a:gd name="T13" fmla="*/ 350 h 2207"/>
                <a:gd name="T14" fmla="*/ 28750 w 4155"/>
                <a:gd name="T15" fmla="*/ 7450 h 2207"/>
                <a:gd name="T16" fmla="*/ 11500 w 4155"/>
                <a:gd name="T17" fmla="*/ 20300 h 2207"/>
                <a:gd name="T18" fmla="*/ 2375 w 4155"/>
                <a:gd name="T19" fmla="*/ 37225 h 2207"/>
                <a:gd name="T20" fmla="*/ 1025 w 4155"/>
                <a:gd name="T21" fmla="*/ 37900 h 2207"/>
                <a:gd name="T22" fmla="*/ 1025 w 4155"/>
                <a:gd name="T23" fmla="*/ 41950 h 2207"/>
                <a:gd name="T24" fmla="*/ 12525 w 4155"/>
                <a:gd name="T25" fmla="*/ 49750 h 2207"/>
                <a:gd name="T26" fmla="*/ 26050 w 4155"/>
                <a:gd name="T27" fmla="*/ 53800 h 2207"/>
                <a:gd name="T28" fmla="*/ 38575 w 4155"/>
                <a:gd name="T29" fmla="*/ 55150 h 2207"/>
                <a:gd name="T30" fmla="*/ 54800 w 4155"/>
                <a:gd name="T31" fmla="*/ 53800 h 2207"/>
                <a:gd name="T32" fmla="*/ 68675 w 4155"/>
                <a:gd name="T33" fmla="*/ 50750 h 2207"/>
                <a:gd name="T34" fmla="*/ 79850 w 4155"/>
                <a:gd name="T35" fmla="*/ 46350 h 2207"/>
                <a:gd name="T36" fmla="*/ 91000 w 4155"/>
                <a:gd name="T37" fmla="*/ 40950 h 2207"/>
                <a:gd name="T38" fmla="*/ 96425 w 4155"/>
                <a:gd name="T39" fmla="*/ 37225 h 2207"/>
                <a:gd name="T40" fmla="*/ 100825 w 4155"/>
                <a:gd name="T41" fmla="*/ 33175 h 2207"/>
                <a:gd name="T42" fmla="*/ 103525 w 4155"/>
                <a:gd name="T43" fmla="*/ 28425 h 2207"/>
                <a:gd name="T44" fmla="*/ 103850 w 4155"/>
                <a:gd name="T45" fmla="*/ 25725 h 2207"/>
                <a:gd name="T46" fmla="*/ 103525 w 4155"/>
                <a:gd name="T47" fmla="*/ 22675 h 2207"/>
                <a:gd name="T48" fmla="*/ 101500 w 4155"/>
                <a:gd name="T49" fmla="*/ 17950 h 2207"/>
                <a:gd name="T50" fmla="*/ 97100 w 4155"/>
                <a:gd name="T51" fmla="*/ 13550 h 2207"/>
                <a:gd name="T52" fmla="*/ 86600 w 4155"/>
                <a:gd name="T53" fmla="*/ 6450 h 2207"/>
                <a:gd name="T54" fmla="*/ 75450 w 4155"/>
                <a:gd name="T55" fmla="*/ 2050 h 2207"/>
                <a:gd name="T56" fmla="*/ 61950 w 4155"/>
                <a:gd name="T57" fmla="*/ 25 h 22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155" h="2207" extrusionOk="0">
                  <a:moveTo>
                    <a:pt x="2476" y="1"/>
                  </a:moveTo>
                  <a:cubicBezTo>
                    <a:pt x="2477" y="1"/>
                    <a:pt x="2477" y="1"/>
                    <a:pt x="2478" y="1"/>
                  </a:cubicBezTo>
                  <a:cubicBezTo>
                    <a:pt x="2482" y="1"/>
                    <a:pt x="2486" y="1"/>
                    <a:pt x="2490" y="1"/>
                  </a:cubicBezTo>
                  <a:lnTo>
                    <a:pt x="2476" y="1"/>
                  </a:lnTo>
                  <a:close/>
                  <a:moveTo>
                    <a:pt x="2478" y="1"/>
                  </a:moveTo>
                  <a:cubicBezTo>
                    <a:pt x="2373" y="1"/>
                    <a:pt x="2256" y="1"/>
                    <a:pt x="2152" y="14"/>
                  </a:cubicBezTo>
                  <a:cubicBezTo>
                    <a:pt x="1813" y="55"/>
                    <a:pt x="1475" y="149"/>
                    <a:pt x="1150" y="298"/>
                  </a:cubicBezTo>
                  <a:cubicBezTo>
                    <a:pt x="893" y="420"/>
                    <a:pt x="650" y="596"/>
                    <a:pt x="460" y="812"/>
                  </a:cubicBezTo>
                  <a:cubicBezTo>
                    <a:pt x="284" y="1002"/>
                    <a:pt x="149" y="1232"/>
                    <a:pt x="95" y="1489"/>
                  </a:cubicBezTo>
                  <a:cubicBezTo>
                    <a:pt x="68" y="1489"/>
                    <a:pt x="54" y="1502"/>
                    <a:pt x="41" y="1516"/>
                  </a:cubicBezTo>
                  <a:cubicBezTo>
                    <a:pt x="0" y="1557"/>
                    <a:pt x="0" y="1638"/>
                    <a:pt x="41" y="1678"/>
                  </a:cubicBezTo>
                  <a:cubicBezTo>
                    <a:pt x="176" y="1800"/>
                    <a:pt x="339" y="1908"/>
                    <a:pt x="501" y="1990"/>
                  </a:cubicBezTo>
                  <a:cubicBezTo>
                    <a:pt x="677" y="2071"/>
                    <a:pt x="853" y="2125"/>
                    <a:pt x="1042" y="2152"/>
                  </a:cubicBezTo>
                  <a:cubicBezTo>
                    <a:pt x="1205" y="2193"/>
                    <a:pt x="1380" y="2206"/>
                    <a:pt x="1543" y="2206"/>
                  </a:cubicBezTo>
                  <a:cubicBezTo>
                    <a:pt x="1759" y="2206"/>
                    <a:pt x="1976" y="2193"/>
                    <a:pt x="2192" y="2152"/>
                  </a:cubicBezTo>
                  <a:cubicBezTo>
                    <a:pt x="2382" y="2125"/>
                    <a:pt x="2571" y="2084"/>
                    <a:pt x="2747" y="2030"/>
                  </a:cubicBezTo>
                  <a:cubicBezTo>
                    <a:pt x="2896" y="1976"/>
                    <a:pt x="3045" y="1922"/>
                    <a:pt x="3194" y="1854"/>
                  </a:cubicBezTo>
                  <a:cubicBezTo>
                    <a:pt x="3342" y="1787"/>
                    <a:pt x="3491" y="1719"/>
                    <a:pt x="3640" y="1638"/>
                  </a:cubicBezTo>
                  <a:cubicBezTo>
                    <a:pt x="3708" y="1584"/>
                    <a:pt x="3775" y="1543"/>
                    <a:pt x="3857" y="1489"/>
                  </a:cubicBezTo>
                  <a:cubicBezTo>
                    <a:pt x="3924" y="1448"/>
                    <a:pt x="3978" y="1381"/>
                    <a:pt x="4033" y="1327"/>
                  </a:cubicBezTo>
                  <a:cubicBezTo>
                    <a:pt x="4087" y="1272"/>
                    <a:pt x="4114" y="1205"/>
                    <a:pt x="4141" y="1137"/>
                  </a:cubicBezTo>
                  <a:cubicBezTo>
                    <a:pt x="4154" y="1097"/>
                    <a:pt x="4154" y="1069"/>
                    <a:pt x="4154" y="1029"/>
                  </a:cubicBezTo>
                  <a:cubicBezTo>
                    <a:pt x="4154" y="988"/>
                    <a:pt x="4154" y="948"/>
                    <a:pt x="4141" y="907"/>
                  </a:cubicBezTo>
                  <a:cubicBezTo>
                    <a:pt x="4127" y="839"/>
                    <a:pt x="4087" y="772"/>
                    <a:pt x="4060" y="718"/>
                  </a:cubicBezTo>
                  <a:cubicBezTo>
                    <a:pt x="4005" y="650"/>
                    <a:pt x="3951" y="582"/>
                    <a:pt x="3884" y="542"/>
                  </a:cubicBezTo>
                  <a:cubicBezTo>
                    <a:pt x="3762" y="420"/>
                    <a:pt x="3613" y="325"/>
                    <a:pt x="3464" y="258"/>
                  </a:cubicBezTo>
                  <a:cubicBezTo>
                    <a:pt x="3329" y="190"/>
                    <a:pt x="3180" y="122"/>
                    <a:pt x="3018" y="82"/>
                  </a:cubicBezTo>
                  <a:cubicBezTo>
                    <a:pt x="2842" y="28"/>
                    <a:pt x="2653" y="1"/>
                    <a:pt x="2478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  <p:sp>
          <p:nvSpPr>
            <p:cNvPr id="126" name="Google Shape;4179;p68"/>
            <p:cNvSpPr>
              <a:spLocks/>
            </p:cNvSpPr>
            <p:nvPr/>
          </p:nvSpPr>
          <p:spPr bwMode="auto">
            <a:xfrm>
              <a:off x="4588125" y="3419650"/>
              <a:ext cx="143775" cy="101525"/>
            </a:xfrm>
            <a:custGeom>
              <a:avLst/>
              <a:gdLst>
                <a:gd name="T0" fmla="*/ 81150 w 5751"/>
                <a:gd name="T1" fmla="*/ 46550 h 4061"/>
                <a:gd name="T2" fmla="*/ 90650 w 5751"/>
                <a:gd name="T3" fmla="*/ 47375 h 4061"/>
                <a:gd name="T4" fmla="*/ 89975 w 5751"/>
                <a:gd name="T5" fmla="*/ 47025 h 4061"/>
                <a:gd name="T6" fmla="*/ 89975 w 5751"/>
                <a:gd name="T7" fmla="*/ 47025 h 4061"/>
                <a:gd name="T8" fmla="*/ 104875 w 5751"/>
                <a:gd name="T9" fmla="*/ 51425 h 4061"/>
                <a:gd name="T10" fmla="*/ 105200 w 5751"/>
                <a:gd name="T11" fmla="*/ 51425 h 4061"/>
                <a:gd name="T12" fmla="*/ 116375 w 5751"/>
                <a:gd name="T13" fmla="*/ 57850 h 4061"/>
                <a:gd name="T14" fmla="*/ 124475 w 5751"/>
                <a:gd name="T15" fmla="*/ 66300 h 4061"/>
                <a:gd name="T16" fmla="*/ 126175 w 5751"/>
                <a:gd name="T17" fmla="*/ 69025 h 4061"/>
                <a:gd name="T18" fmla="*/ 125500 w 5751"/>
                <a:gd name="T19" fmla="*/ 70375 h 4061"/>
                <a:gd name="T20" fmla="*/ 114675 w 5751"/>
                <a:gd name="T21" fmla="*/ 80525 h 4061"/>
                <a:gd name="T22" fmla="*/ 99800 w 5751"/>
                <a:gd name="T23" fmla="*/ 88975 h 4061"/>
                <a:gd name="T24" fmla="*/ 77800 w 5751"/>
                <a:gd name="T25" fmla="*/ 94725 h 4061"/>
                <a:gd name="T26" fmla="*/ 78825 w 5751"/>
                <a:gd name="T27" fmla="*/ 94725 h 4061"/>
                <a:gd name="T28" fmla="*/ 66975 w 5751"/>
                <a:gd name="T29" fmla="*/ 95400 h 4061"/>
                <a:gd name="T30" fmla="*/ 55475 w 5751"/>
                <a:gd name="T31" fmla="*/ 94375 h 4061"/>
                <a:gd name="T32" fmla="*/ 38225 w 5751"/>
                <a:gd name="T33" fmla="*/ 89300 h 4061"/>
                <a:gd name="T34" fmla="*/ 29100 w 5751"/>
                <a:gd name="T35" fmla="*/ 84225 h 4061"/>
                <a:gd name="T36" fmla="*/ 32125 w 5751"/>
                <a:gd name="T37" fmla="*/ 75100 h 4061"/>
                <a:gd name="T38" fmla="*/ 37550 w 5751"/>
                <a:gd name="T39" fmla="*/ 65625 h 4061"/>
                <a:gd name="T40" fmla="*/ 46000 w 5751"/>
                <a:gd name="T41" fmla="*/ 57500 h 4061"/>
                <a:gd name="T42" fmla="*/ 58175 w 5751"/>
                <a:gd name="T43" fmla="*/ 51075 h 4061"/>
                <a:gd name="T44" fmla="*/ 73400 w 5751"/>
                <a:gd name="T45" fmla="*/ 47025 h 4061"/>
                <a:gd name="T46" fmla="*/ 81150 w 5751"/>
                <a:gd name="T47" fmla="*/ 46550 h 4061"/>
                <a:gd name="T48" fmla="*/ 112975 w 5751"/>
                <a:gd name="T49" fmla="*/ 0 h 4061"/>
                <a:gd name="T50" fmla="*/ 104525 w 5751"/>
                <a:gd name="T51" fmla="*/ 1025 h 4061"/>
                <a:gd name="T52" fmla="*/ 87950 w 5751"/>
                <a:gd name="T53" fmla="*/ 9150 h 4061"/>
                <a:gd name="T54" fmla="*/ 86250 w 5751"/>
                <a:gd name="T55" fmla="*/ 10500 h 4061"/>
                <a:gd name="T56" fmla="*/ 72400 w 5751"/>
                <a:gd name="T57" fmla="*/ 18275 h 4061"/>
                <a:gd name="T58" fmla="*/ 71050 w 5751"/>
                <a:gd name="T59" fmla="*/ 18950 h 4061"/>
                <a:gd name="T60" fmla="*/ 56150 w 5751"/>
                <a:gd name="T61" fmla="*/ 15225 h 4061"/>
                <a:gd name="T62" fmla="*/ 41275 w 5751"/>
                <a:gd name="T63" fmla="*/ 11500 h 4061"/>
                <a:gd name="T64" fmla="*/ 33825 w 5751"/>
                <a:gd name="T65" fmla="*/ 10825 h 4061"/>
                <a:gd name="T66" fmla="*/ 26050 w 5751"/>
                <a:gd name="T67" fmla="*/ 11500 h 4061"/>
                <a:gd name="T68" fmla="*/ 12175 w 5751"/>
                <a:gd name="T69" fmla="*/ 19275 h 4061"/>
                <a:gd name="T70" fmla="*/ 3375 w 5751"/>
                <a:gd name="T71" fmla="*/ 30800 h 4061"/>
                <a:gd name="T72" fmla="*/ 350 w 5751"/>
                <a:gd name="T73" fmla="*/ 43975 h 4061"/>
                <a:gd name="T74" fmla="*/ 1700 w 5751"/>
                <a:gd name="T75" fmla="*/ 57175 h 4061"/>
                <a:gd name="T76" fmla="*/ 7450 w 5751"/>
                <a:gd name="T77" fmla="*/ 69700 h 4061"/>
                <a:gd name="T78" fmla="*/ 26375 w 5751"/>
                <a:gd name="T79" fmla="*/ 89975 h 4061"/>
                <a:gd name="T80" fmla="*/ 50750 w 5751"/>
                <a:gd name="T81" fmla="*/ 99800 h 4061"/>
                <a:gd name="T82" fmla="*/ 66650 w 5751"/>
                <a:gd name="T83" fmla="*/ 101500 h 4061"/>
                <a:gd name="T84" fmla="*/ 68850 w 5751"/>
                <a:gd name="T85" fmla="*/ 101525 h 4061"/>
                <a:gd name="T86" fmla="*/ 104875 w 5751"/>
                <a:gd name="T87" fmla="*/ 93700 h 4061"/>
                <a:gd name="T88" fmla="*/ 126850 w 5751"/>
                <a:gd name="T89" fmla="*/ 78475 h 4061"/>
                <a:gd name="T90" fmla="*/ 139700 w 5751"/>
                <a:gd name="T91" fmla="*/ 57500 h 4061"/>
                <a:gd name="T92" fmla="*/ 142750 w 5751"/>
                <a:gd name="T93" fmla="*/ 46000 h 4061"/>
                <a:gd name="T94" fmla="*/ 143775 w 5751"/>
                <a:gd name="T95" fmla="*/ 33825 h 4061"/>
                <a:gd name="T96" fmla="*/ 136675 w 5751"/>
                <a:gd name="T97" fmla="*/ 11850 h 4061"/>
                <a:gd name="T98" fmla="*/ 130925 w 5751"/>
                <a:gd name="T99" fmla="*/ 6425 h 4061"/>
                <a:gd name="T100" fmla="*/ 123475 w 5751"/>
                <a:gd name="T101" fmla="*/ 2025 h 4061"/>
                <a:gd name="T102" fmla="*/ 114000 w 5751"/>
                <a:gd name="T103" fmla="*/ 0 h 4061"/>
                <a:gd name="T104" fmla="*/ 112975 w 5751"/>
                <a:gd name="T105" fmla="*/ 0 h 406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51" h="4061" extrusionOk="0">
                  <a:moveTo>
                    <a:pt x="3246" y="1862"/>
                  </a:moveTo>
                  <a:cubicBezTo>
                    <a:pt x="3373" y="1862"/>
                    <a:pt x="3500" y="1872"/>
                    <a:pt x="3626" y="1895"/>
                  </a:cubicBezTo>
                  <a:lnTo>
                    <a:pt x="3599" y="1881"/>
                  </a:lnTo>
                  <a:cubicBezTo>
                    <a:pt x="3802" y="1922"/>
                    <a:pt x="4005" y="1976"/>
                    <a:pt x="4195" y="2057"/>
                  </a:cubicBezTo>
                  <a:lnTo>
                    <a:pt x="4208" y="2057"/>
                  </a:lnTo>
                  <a:cubicBezTo>
                    <a:pt x="4371" y="2125"/>
                    <a:pt x="4519" y="2206"/>
                    <a:pt x="4655" y="2314"/>
                  </a:cubicBezTo>
                  <a:cubicBezTo>
                    <a:pt x="4776" y="2409"/>
                    <a:pt x="4885" y="2531"/>
                    <a:pt x="4979" y="2652"/>
                  </a:cubicBezTo>
                  <a:cubicBezTo>
                    <a:pt x="5007" y="2693"/>
                    <a:pt x="5034" y="2733"/>
                    <a:pt x="5047" y="2761"/>
                  </a:cubicBezTo>
                  <a:lnTo>
                    <a:pt x="5020" y="2815"/>
                  </a:lnTo>
                  <a:cubicBezTo>
                    <a:pt x="4898" y="2964"/>
                    <a:pt x="4749" y="3099"/>
                    <a:pt x="4587" y="3221"/>
                  </a:cubicBezTo>
                  <a:cubicBezTo>
                    <a:pt x="4411" y="3356"/>
                    <a:pt x="4208" y="3478"/>
                    <a:pt x="3992" y="3559"/>
                  </a:cubicBezTo>
                  <a:cubicBezTo>
                    <a:pt x="3708" y="3681"/>
                    <a:pt x="3410" y="3748"/>
                    <a:pt x="3112" y="3789"/>
                  </a:cubicBezTo>
                  <a:lnTo>
                    <a:pt x="3153" y="3789"/>
                  </a:lnTo>
                  <a:cubicBezTo>
                    <a:pt x="2990" y="3802"/>
                    <a:pt x="2828" y="3816"/>
                    <a:pt x="2679" y="3816"/>
                  </a:cubicBezTo>
                  <a:cubicBezTo>
                    <a:pt x="2517" y="3802"/>
                    <a:pt x="2368" y="3789"/>
                    <a:pt x="2219" y="3775"/>
                  </a:cubicBezTo>
                  <a:cubicBezTo>
                    <a:pt x="1989" y="3735"/>
                    <a:pt x="1746" y="3667"/>
                    <a:pt x="1529" y="3572"/>
                  </a:cubicBezTo>
                  <a:cubicBezTo>
                    <a:pt x="1394" y="3518"/>
                    <a:pt x="1272" y="3451"/>
                    <a:pt x="1164" y="3369"/>
                  </a:cubicBezTo>
                  <a:cubicBezTo>
                    <a:pt x="1191" y="3248"/>
                    <a:pt x="1231" y="3112"/>
                    <a:pt x="1285" y="3004"/>
                  </a:cubicBezTo>
                  <a:cubicBezTo>
                    <a:pt x="1340" y="2869"/>
                    <a:pt x="1421" y="2747"/>
                    <a:pt x="1502" y="2625"/>
                  </a:cubicBezTo>
                  <a:cubicBezTo>
                    <a:pt x="1610" y="2503"/>
                    <a:pt x="1718" y="2395"/>
                    <a:pt x="1840" y="2300"/>
                  </a:cubicBezTo>
                  <a:cubicBezTo>
                    <a:pt x="1989" y="2192"/>
                    <a:pt x="2151" y="2111"/>
                    <a:pt x="2327" y="2043"/>
                  </a:cubicBezTo>
                  <a:cubicBezTo>
                    <a:pt x="2517" y="1962"/>
                    <a:pt x="2720" y="1908"/>
                    <a:pt x="2936" y="1881"/>
                  </a:cubicBezTo>
                  <a:cubicBezTo>
                    <a:pt x="3040" y="1869"/>
                    <a:pt x="3143" y="1862"/>
                    <a:pt x="3246" y="1862"/>
                  </a:cubicBezTo>
                  <a:close/>
                  <a:moveTo>
                    <a:pt x="4519" y="0"/>
                  </a:moveTo>
                  <a:cubicBezTo>
                    <a:pt x="4411" y="0"/>
                    <a:pt x="4289" y="14"/>
                    <a:pt x="4181" y="41"/>
                  </a:cubicBezTo>
                  <a:cubicBezTo>
                    <a:pt x="3951" y="122"/>
                    <a:pt x="3721" y="230"/>
                    <a:pt x="3518" y="366"/>
                  </a:cubicBezTo>
                  <a:lnTo>
                    <a:pt x="3450" y="420"/>
                  </a:lnTo>
                  <a:cubicBezTo>
                    <a:pt x="3275" y="541"/>
                    <a:pt x="3085" y="650"/>
                    <a:pt x="2896" y="731"/>
                  </a:cubicBezTo>
                  <a:lnTo>
                    <a:pt x="2842" y="758"/>
                  </a:lnTo>
                  <a:cubicBezTo>
                    <a:pt x="2639" y="717"/>
                    <a:pt x="2436" y="663"/>
                    <a:pt x="2246" y="609"/>
                  </a:cubicBezTo>
                  <a:cubicBezTo>
                    <a:pt x="2043" y="541"/>
                    <a:pt x="1854" y="501"/>
                    <a:pt x="1651" y="460"/>
                  </a:cubicBezTo>
                  <a:cubicBezTo>
                    <a:pt x="1556" y="447"/>
                    <a:pt x="1461" y="433"/>
                    <a:pt x="1353" y="433"/>
                  </a:cubicBezTo>
                  <a:cubicBezTo>
                    <a:pt x="1258" y="433"/>
                    <a:pt x="1150" y="447"/>
                    <a:pt x="1042" y="460"/>
                  </a:cubicBezTo>
                  <a:cubicBezTo>
                    <a:pt x="839" y="514"/>
                    <a:pt x="636" y="623"/>
                    <a:pt x="487" y="771"/>
                  </a:cubicBezTo>
                  <a:cubicBezTo>
                    <a:pt x="338" y="893"/>
                    <a:pt x="216" y="1056"/>
                    <a:pt x="135" y="1232"/>
                  </a:cubicBezTo>
                  <a:cubicBezTo>
                    <a:pt x="54" y="1394"/>
                    <a:pt x="14" y="1583"/>
                    <a:pt x="14" y="1759"/>
                  </a:cubicBezTo>
                  <a:cubicBezTo>
                    <a:pt x="0" y="1935"/>
                    <a:pt x="27" y="2111"/>
                    <a:pt x="68" y="2287"/>
                  </a:cubicBezTo>
                  <a:cubicBezTo>
                    <a:pt x="122" y="2463"/>
                    <a:pt x="203" y="2625"/>
                    <a:pt x="298" y="2788"/>
                  </a:cubicBezTo>
                  <a:cubicBezTo>
                    <a:pt x="487" y="3112"/>
                    <a:pt x="744" y="3383"/>
                    <a:pt x="1055" y="3599"/>
                  </a:cubicBezTo>
                  <a:cubicBezTo>
                    <a:pt x="1353" y="3802"/>
                    <a:pt x="1678" y="3938"/>
                    <a:pt x="2030" y="3992"/>
                  </a:cubicBezTo>
                  <a:cubicBezTo>
                    <a:pt x="2246" y="4032"/>
                    <a:pt x="2449" y="4060"/>
                    <a:pt x="2666" y="4060"/>
                  </a:cubicBezTo>
                  <a:cubicBezTo>
                    <a:pt x="2695" y="4060"/>
                    <a:pt x="2724" y="4061"/>
                    <a:pt x="2754" y="4061"/>
                  </a:cubicBezTo>
                  <a:cubicBezTo>
                    <a:pt x="3251" y="4061"/>
                    <a:pt x="3735" y="3953"/>
                    <a:pt x="4195" y="3748"/>
                  </a:cubicBezTo>
                  <a:cubicBezTo>
                    <a:pt x="4519" y="3613"/>
                    <a:pt x="4817" y="3397"/>
                    <a:pt x="5074" y="3139"/>
                  </a:cubicBezTo>
                  <a:cubicBezTo>
                    <a:pt x="5304" y="2896"/>
                    <a:pt x="5480" y="2612"/>
                    <a:pt x="5588" y="2300"/>
                  </a:cubicBezTo>
                  <a:cubicBezTo>
                    <a:pt x="5642" y="2152"/>
                    <a:pt x="5683" y="1989"/>
                    <a:pt x="5710" y="1840"/>
                  </a:cubicBezTo>
                  <a:cubicBezTo>
                    <a:pt x="5737" y="1678"/>
                    <a:pt x="5751" y="1516"/>
                    <a:pt x="5751" y="1353"/>
                  </a:cubicBezTo>
                  <a:cubicBezTo>
                    <a:pt x="5751" y="1042"/>
                    <a:pt x="5642" y="731"/>
                    <a:pt x="5467" y="474"/>
                  </a:cubicBezTo>
                  <a:cubicBezTo>
                    <a:pt x="5399" y="393"/>
                    <a:pt x="5318" y="311"/>
                    <a:pt x="5237" y="257"/>
                  </a:cubicBezTo>
                  <a:cubicBezTo>
                    <a:pt x="5142" y="176"/>
                    <a:pt x="5047" y="122"/>
                    <a:pt x="4939" y="81"/>
                  </a:cubicBezTo>
                  <a:cubicBezTo>
                    <a:pt x="4817" y="41"/>
                    <a:pt x="4682" y="14"/>
                    <a:pt x="4560" y="0"/>
                  </a:cubicBezTo>
                  <a:lnTo>
                    <a:pt x="4519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vi-VN"/>
            </a:p>
          </p:txBody>
        </p:sp>
      </p:grpSp>
      <p:sp>
        <p:nvSpPr>
          <p:cNvPr id="127" name="TextBox 126"/>
          <p:cNvSpPr txBox="1">
            <a:spLocks noChangeArrowheads="1"/>
          </p:cNvSpPr>
          <p:nvPr/>
        </p:nvSpPr>
        <p:spPr bwMode="auto">
          <a:xfrm>
            <a:off x="609600" y="2874858"/>
            <a:ext cx="777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3600" b="1">
                <a:solidFill>
                  <a:srgbClr val="0000CC"/>
                </a:solidFill>
              </a:rPr>
              <a:t>* Bài văn được chia thành mấy đoạn?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76200" y="3938457"/>
            <a:ext cx="8991600" cy="20005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Loanh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,......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lúp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xúp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0" hangingPunct="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.........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Phần còn lại.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817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Administrator\Downloads\hinh-anh-dep-ve-thien-nhi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4575176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6" descr="C:\Users\Administrator\Downloads\hinh anh  RU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0" y="0"/>
            <a:ext cx="45402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2" descr="C:\Users\Administrator\Downloads\vai-tro-cua-ru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38" y="3379471"/>
            <a:ext cx="4608512" cy="3440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2283" name="Text Box 11"/>
          <p:cNvSpPr txBox="1">
            <a:spLocks noChangeArrowheads="1"/>
          </p:cNvSpPr>
          <p:nvPr/>
        </p:nvSpPr>
        <p:spPr bwMode="auto">
          <a:xfrm>
            <a:off x="3891754" y="4348885"/>
            <a:ext cx="47244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0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ợi</a:t>
            </a:r>
            <a:endParaRPr lang="en-US" sz="40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3976255" y="3557444"/>
            <a:ext cx="24384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00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sz="400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ẫm</a:t>
            </a:r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286" name="Text Box 14"/>
          <p:cNvSpPr txBox="1">
            <a:spLocks noChangeArrowheads="1"/>
          </p:cNvSpPr>
          <p:nvPr/>
        </p:nvSpPr>
        <p:spPr bwMode="auto">
          <a:xfrm>
            <a:off x="4419600" y="2743201"/>
            <a:ext cx="27432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miết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2287" name="Text Box 15"/>
          <p:cNvSpPr txBox="1">
            <a:spLocks noChangeArrowheads="1"/>
          </p:cNvSpPr>
          <p:nvPr/>
        </p:nvSpPr>
        <p:spPr bwMode="auto">
          <a:xfrm>
            <a:off x="4038600" y="2035176"/>
            <a:ext cx="38100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40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uyền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182288" name="Text Box 16"/>
          <p:cNvSpPr txBox="1">
            <a:spLocks noChangeArrowheads="1"/>
          </p:cNvSpPr>
          <p:nvPr/>
        </p:nvSpPr>
        <p:spPr bwMode="auto">
          <a:xfrm>
            <a:off x="659027" y="3581400"/>
            <a:ext cx="32004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sz="400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ghẽ</a:t>
            </a:r>
            <a:endParaRPr lang="en-US" sz="40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291" name="Text Box 19"/>
          <p:cNvSpPr txBox="1">
            <a:spLocks noChangeArrowheads="1"/>
          </p:cNvSpPr>
          <p:nvPr/>
        </p:nvSpPr>
        <p:spPr bwMode="auto">
          <a:xfrm>
            <a:off x="621145" y="2854037"/>
            <a:ext cx="21336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sz="40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ặc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ỡ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2292" name="Text Box 20"/>
          <p:cNvSpPr txBox="1">
            <a:spLocks noChangeArrowheads="1"/>
          </p:cNvSpPr>
          <p:nvPr/>
        </p:nvSpPr>
        <p:spPr bwMode="auto">
          <a:xfrm>
            <a:off x="533400" y="2139085"/>
            <a:ext cx="35052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oanh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Google Shape;4140;p68"/>
          <p:cNvSpPr>
            <a:spLocks/>
          </p:cNvSpPr>
          <p:nvPr/>
        </p:nvSpPr>
        <p:spPr bwMode="auto">
          <a:xfrm>
            <a:off x="1828800" y="914400"/>
            <a:ext cx="3366655" cy="1224685"/>
          </a:xfrm>
          <a:custGeom>
            <a:avLst/>
            <a:gdLst>
              <a:gd name="T0" fmla="*/ 0 w 34424"/>
              <a:gd name="T1" fmla="*/ 0 h 23680"/>
              <a:gd name="T2" fmla="*/ 34424 w 34424"/>
              <a:gd name="T3" fmla="*/ 23680 h 23680"/>
            </a:gdLst>
            <a:ahLst/>
            <a:cxnLst/>
            <a:rect l="T0" t="T1" r="T2" b="T3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AFDD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algn="ctr"/>
            <a:r>
              <a:rPr lang="en-US" sz="3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 </a:t>
            </a:r>
            <a:r>
              <a:rPr lang="en-US" sz="3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"/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"/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"/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10"/>
                                        <p:tgtEl>
                                          <p:spTgt spid="182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10"/>
                                        <p:tgtEl>
                                          <p:spTgt spid="182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0"/>
                                        <p:tgtEl>
                                          <p:spTgt spid="182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10"/>
                                        <p:tgtEl>
                                          <p:spTgt spid="182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10"/>
                                        <p:tgtEl>
                                          <p:spTgt spid="182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0"/>
                                        <p:tgtEl>
                                          <p:spTgt spid="182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10"/>
                                        <p:tgtEl>
                                          <p:spTgt spid="182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10"/>
                                        <p:tgtEl>
                                          <p:spTgt spid="182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0"/>
                                        <p:tgtEl>
                                          <p:spTgt spid="182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10"/>
                                        <p:tgtEl>
                                          <p:spTgt spid="182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10"/>
                                        <p:tgtEl>
                                          <p:spTgt spid="182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0"/>
                                        <p:tgtEl>
                                          <p:spTgt spid="182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10"/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10"/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0"/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10"/>
                                        <p:tgtEl>
                                          <p:spTgt spid="182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10"/>
                                        <p:tgtEl>
                                          <p:spTgt spid="182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0"/>
                                        <p:tgtEl>
                                          <p:spTgt spid="182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4" grpId="0"/>
      <p:bldP spid="182291" grpId="0"/>
      <p:bldP spid="1822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171" name="Text Box 9"/>
          <p:cNvSpPr txBox="1">
            <a:spLocks noChangeArrowheads="1"/>
          </p:cNvSpPr>
          <p:nvPr/>
        </p:nvSpPr>
        <p:spPr bwMode="auto">
          <a:xfrm>
            <a:off x="152400" y="609600"/>
            <a:ext cx="54864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vi-VN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292" name="Text Box 20"/>
          <p:cNvSpPr txBox="1">
            <a:spLocks noChangeArrowheads="1"/>
          </p:cNvSpPr>
          <p:nvPr/>
        </p:nvSpPr>
        <p:spPr bwMode="auto">
          <a:xfrm>
            <a:off x="152400" y="1828800"/>
            <a:ext cx="8153400" cy="19383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chồn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chùm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vút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không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theo.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4" name="Đường kết nối thẳng 13"/>
          <p:cNvCxnSpPr>
            <a:cxnSpLocks noChangeShapeType="1"/>
          </p:cNvCxnSpPr>
          <p:nvPr/>
        </p:nvCxnSpPr>
        <p:spPr bwMode="auto">
          <a:xfrm rot="5400000">
            <a:off x="4686300" y="2095500"/>
            <a:ext cx="457200" cy="2286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5" name="Đường kết nối thẳng 14"/>
          <p:cNvCxnSpPr>
            <a:cxnSpLocks noChangeShapeType="1"/>
          </p:cNvCxnSpPr>
          <p:nvPr/>
        </p:nvCxnSpPr>
        <p:spPr bwMode="auto">
          <a:xfrm rot="5400000">
            <a:off x="4627517" y="2683669"/>
            <a:ext cx="457200" cy="2286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6" name="Đường kết nối thẳng 15"/>
          <p:cNvCxnSpPr>
            <a:cxnSpLocks noChangeShapeType="1"/>
          </p:cNvCxnSpPr>
          <p:nvPr/>
        </p:nvCxnSpPr>
        <p:spPr bwMode="auto">
          <a:xfrm rot="5400000">
            <a:off x="3197440" y="3324997"/>
            <a:ext cx="457200" cy="2286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7" name="Đường kết nối thẳng 16"/>
          <p:cNvCxnSpPr>
            <a:cxnSpLocks noChangeShapeType="1"/>
          </p:cNvCxnSpPr>
          <p:nvPr/>
        </p:nvCxnSpPr>
        <p:spPr bwMode="auto">
          <a:xfrm rot="5400000">
            <a:off x="3358078" y="3324997"/>
            <a:ext cx="457200" cy="2286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</p:spPr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171" name="Text Box 9"/>
          <p:cNvSpPr txBox="1">
            <a:spLocks noChangeArrowheads="1"/>
          </p:cNvSpPr>
          <p:nvPr/>
        </p:nvSpPr>
        <p:spPr bwMode="auto">
          <a:xfrm>
            <a:off x="1156855" y="1143000"/>
            <a:ext cx="34290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vi-VN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566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12"/>
          <p:cNvGrpSpPr>
            <a:grpSpLocks/>
          </p:cNvGrpSpPr>
          <p:nvPr/>
        </p:nvGrpSpPr>
        <p:grpSpPr bwMode="auto">
          <a:xfrm>
            <a:off x="0" y="26670"/>
            <a:ext cx="9144000" cy="6593194"/>
            <a:chOff x="0" y="17"/>
            <a:chExt cx="5760" cy="4153"/>
          </a:xfrm>
        </p:grpSpPr>
        <p:pic>
          <p:nvPicPr>
            <p:cNvPr id="58371" name="Picture 1" descr="http://1.bp.blogspot.com/-2t3a-MGqVjE/VJwHlBMEYKI/AAAAAAAABNk/EQqBD9sZm3U/s1600/Fly-agaric-mushroom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7"/>
              <a:ext cx="5760" cy="379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372" name="Rectangle 15"/>
            <p:cNvSpPr>
              <a:spLocks noChangeArrowheads="1"/>
            </p:cNvSpPr>
            <p:nvPr/>
          </p:nvSpPr>
          <p:spPr bwMode="auto">
            <a:xfrm>
              <a:off x="0" y="3840"/>
              <a:ext cx="576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>
                  <a:solidFill>
                    <a:srgbClr val="0000FF"/>
                  </a:solidFill>
                </a:rPr>
                <a:t>Lúp xúp: ở liền nhau, thấp và sàn sàn như nhau.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7409260"/>
      </p:ext>
    </p:extLst>
  </p:cSld>
  <p:clrMapOvr>
    <a:masterClrMapping/>
  </p:clrMapOvr>
  <p:transition spd="med">
    <p:wipe dir="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E:\158090277_ce6152061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5064034" cy="6858000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ight Arrow 14"/>
          <p:cNvSpPr/>
          <p:nvPr/>
        </p:nvSpPr>
        <p:spPr bwMode="auto">
          <a:xfrm>
            <a:off x="76200" y="2438400"/>
            <a:ext cx="3810000" cy="3368040"/>
          </a:xfrm>
          <a:prstGeom prst="rightArrow">
            <a:avLst/>
          </a:prstGeom>
          <a:blipFill>
            <a:blip r:embed="rId5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en-US" sz="28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Ấm </a:t>
            </a:r>
            <a:r>
              <a:rPr lang="en-US" sz="28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tích</a:t>
            </a:r>
            <a:r>
              <a:rPr lang="en-US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: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ấm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to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bằng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sứ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dùng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đê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̉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đựng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n-US" sz="2800" b="1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nước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uống.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defRPr/>
            </a:pPr>
            <a:endParaRPr lang="en-US" sz="2800" b="1" dirty="0"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270945"/>
      </p:ext>
    </p:extLst>
  </p:cSld>
  <p:clrMapOvr>
    <a:masterClrMapping/>
  </p:clrMapOvr>
  <p:transition spd="med">
    <p:wipe dir="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Welcome\Desktop\kientrucnutinh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0"/>
            <a:ext cx="4876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048000"/>
            <a:ext cx="4267200" cy="288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3" descr="C:\Users\Welcome\Desktop\khu-lang-phap-o-ba-na-hill-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76800" cy="3027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4" descr="C:\Users\Welcome\Desktop\Marriot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76" y="0"/>
            <a:ext cx="4302125" cy="300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Text Box 7"/>
          <p:cNvSpPr txBox="1">
            <a:spLocks noChangeArrowheads="1"/>
          </p:cNvSpPr>
          <p:nvPr/>
        </p:nvSpPr>
        <p:spPr bwMode="auto">
          <a:xfrm>
            <a:off x="0" y="6019801"/>
            <a:ext cx="914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* Tân kỳ:</a:t>
            </a:r>
            <a:r>
              <a:rPr lang="en-US" sz="2800" b="1">
                <a:solidFill>
                  <a:srgbClr val="008000"/>
                </a:solidFill>
              </a:rPr>
              <a:t> Mới lạ</a:t>
            </a:r>
          </a:p>
        </p:txBody>
      </p:sp>
    </p:spTree>
    <p:extLst>
      <p:ext uri="{BB962C8B-B14F-4D97-AF65-F5344CB8AC3E}">
        <p14:creationId xmlns:p14="http://schemas.microsoft.com/office/powerpoint/2010/main" val="322747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46&quot;/&gt;&lt;/object&gt;&lt;object type=&quot;3&quot; unique_id=&quot;10005&quot;&gt;&lt;property id=&quot;20148&quot; value=&quot;5&quot;/&gt;&lt;property id=&quot;20300&quot; value=&quot;Slide 2&quot;/&gt;&lt;property id=&quot;20307&quot; value=&quot;345&quot;/&gt;&lt;/object&gt;&lt;object type=&quot;3&quot; unique_id=&quot;10006&quot;&gt;&lt;property id=&quot;20148&quot; value=&quot;5&quot;/&gt;&lt;property id=&quot;20300&quot; value=&quot;Slide 3&quot;/&gt;&lt;property id=&quot;20307&quot; value=&quot;343&quot;/&gt;&lt;/object&gt;&lt;object type=&quot;3&quot; unique_id=&quot;10007&quot;&gt;&lt;property id=&quot;20148&quot; value=&quot;5&quot;/&gt;&lt;property id=&quot;20300&quot; value=&quot;Slide 4&quot;/&gt;&lt;property id=&quot;20307&quot; value=&quot;344&quot;/&gt;&lt;/object&gt;&lt;object type=&quot;3&quot; unique_id=&quot;10008&quot;&gt;&lt;property id=&quot;20148&quot; value=&quot;5&quot;/&gt;&lt;property id=&quot;20300&quot; value=&quot;Slide 5&quot;/&gt;&lt;property id=&quot;20307&quot; value=&quot;342&quot;/&gt;&lt;/object&gt;&lt;object type=&quot;3&quot; unique_id=&quot;10009&quot;&gt;&lt;property id=&quot;20148&quot; value=&quot;5&quot;/&gt;&lt;property id=&quot;20300&quot; value=&quot;Slide 6&quot;/&gt;&lt;property id=&quot;20307&quot; value=&quot;341&quot;/&gt;&lt;/object&gt;&lt;object type=&quot;3&quot; unique_id=&quot;10010&quot;&gt;&lt;property id=&quot;20148&quot; value=&quot;5&quot;/&gt;&lt;property id=&quot;20300&quot; value=&quot;Slide 7&quot;/&gt;&lt;property id=&quot;20307&quot; value=&quot;340&quot;/&gt;&lt;/object&gt;&lt;object type=&quot;3&quot; unique_id=&quot;10011&quot;&gt;&lt;property id=&quot;20148&quot; value=&quot;5&quot;/&gt;&lt;property id=&quot;20300&quot; value=&quot;Slide 8&quot;/&gt;&lt;property id=&quot;20307&quot; value=&quot;339&quot;/&gt;&lt;/object&gt;&lt;object type=&quot;3&quot; unique_id=&quot;10012&quot;&gt;&lt;property id=&quot;20148&quot; value=&quot;5&quot;/&gt;&lt;property id=&quot;20300&quot; value=&quot;Slide 9&quot;/&gt;&lt;property id=&quot;20307&quot; value=&quot;355&quot;/&gt;&lt;/object&gt;&lt;object type=&quot;3&quot; unique_id=&quot;10013&quot;&gt;&lt;property id=&quot;20148&quot; value=&quot;5&quot;/&gt;&lt;property id=&quot;20300&quot; value=&quot;Slide 10&quot;/&gt;&lt;property id=&quot;20307&quot; value=&quot;338&quot;/&gt;&lt;/object&gt;&lt;object type=&quot;3&quot; unique_id=&quot;10014&quot;&gt;&lt;property id=&quot;20148&quot; value=&quot;5&quot;/&gt;&lt;property id=&quot;20300&quot; value=&quot;Slide 11&quot;/&gt;&lt;property id=&quot;20307&quot; value=&quot;337&quot;/&gt;&lt;/object&gt;&lt;object type=&quot;3&quot; unique_id=&quot;10015&quot;&gt;&lt;property id=&quot;20148&quot; value=&quot;5&quot;/&gt;&lt;property id=&quot;20300&quot; value=&quot;Slide 12&quot;/&gt;&lt;property id=&quot;20307&quot; value=&quot;336&quot;/&gt;&lt;/object&gt;&lt;object type=&quot;3&quot; unique_id=&quot;10016&quot;&gt;&lt;property id=&quot;20148&quot; value=&quot;5&quot;/&gt;&lt;property id=&quot;20300&quot; value=&quot;Slide 13&quot;/&gt;&lt;property id=&quot;20307&quot; value=&quot;335&quot;/&gt;&lt;/object&gt;&lt;object type=&quot;3&quot; unique_id=&quot;10017&quot;&gt;&lt;property id=&quot;20148&quot; value=&quot;5&quot;/&gt;&lt;property id=&quot;20300&quot; value=&quot;Slide 14&quot;/&gt;&lt;property id=&quot;20307&quot; value=&quot;354&quot;/&gt;&lt;/object&gt;&lt;object type=&quot;3&quot; unique_id=&quot;10018&quot;&gt;&lt;property id=&quot;20148&quot; value=&quot;5&quot;/&gt;&lt;property id=&quot;20300&quot; value=&quot;Slide 15&quot;/&gt;&lt;property id=&quot;20307&quot; value=&quot;334&quot;/&gt;&lt;/object&gt;&lt;object type=&quot;3&quot; unique_id=&quot;10019&quot;&gt;&lt;property id=&quot;20148&quot; value=&quot;5&quot;/&gt;&lt;property id=&quot;20300&quot; value=&quot;Slide 16&quot;/&gt;&lt;property id=&quot;20307&quot; value=&quot;333&quot;/&gt;&lt;/object&gt;&lt;object type=&quot;3&quot; unique_id=&quot;10020&quot;&gt;&lt;property id=&quot;20148&quot; value=&quot;5&quot;/&gt;&lt;property id=&quot;20300&quot; value=&quot;Slide 17&quot;/&gt;&lt;property id=&quot;20307&quot; value=&quot;353&quot;/&gt;&lt;/object&gt;&lt;object type=&quot;3&quot; unique_id=&quot;10021&quot;&gt;&lt;property id=&quot;20148&quot; value=&quot;5&quot;/&gt;&lt;property id=&quot;20300&quot; value=&quot;Slide 18&quot;/&gt;&lt;property id=&quot;20307&quot; value=&quot;331&quot;/&gt;&lt;/object&gt;&lt;object type=&quot;3&quot; unique_id=&quot;10022&quot;&gt;&lt;property id=&quot;20148&quot; value=&quot;5&quot;/&gt;&lt;property id=&quot;20300&quot; value=&quot;Slide 19&quot;/&gt;&lt;property id=&quot;20307&quot; value=&quot;347&quot;/&gt;&lt;/object&gt;&lt;object type=&quot;3&quot; unique_id=&quot;10023&quot;&gt;&lt;property id=&quot;20148&quot; value=&quot;5&quot;/&gt;&lt;property id=&quot;20300&quot; value=&quot;Slide 20&quot;/&gt;&lt;property id=&quot;20307&quot; value=&quot;348&quot;/&gt;&lt;/object&gt;&lt;object type=&quot;3&quot; unique_id=&quot;10024&quot;&gt;&lt;property id=&quot;20148&quot; value=&quot;5&quot;/&gt;&lt;property id=&quot;20300&quot; value=&quot;Slide 21&quot;/&gt;&lt;property id=&quot;20307&quot; value=&quot;349&quot;/&gt;&lt;/object&gt;&lt;object type=&quot;3&quot; unique_id=&quot;10025&quot;&gt;&lt;property id=&quot;20148&quot; value=&quot;5&quot;/&gt;&lt;property id=&quot;20300&quot; value=&quot;Slide 22&quot;/&gt;&lt;property id=&quot;20307&quot; value=&quot;350&quot;/&gt;&lt;/object&gt;&lt;/object&gt;&lt;/object&gt;&lt;/database&gt;"/>
  <p:tag name="SECTOMILLISECCONVERTED" val="1"/>
  <p:tag name="INKNOELEADERBOARD" val="-6245324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ốc">
  <a:themeElements>
    <a:clrScheme name="Gốc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Gốc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Gốc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2488</TotalTime>
  <Words>696</Words>
  <Application>Microsoft Office PowerPoint</Application>
  <PresentationFormat>On-screen Show (4:3)</PresentationFormat>
  <Paragraphs>72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Gốc</vt:lpstr>
      <vt:lpstr>Thứ năm, ngày 30 tháng 12 năm 2021 Tập đọc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</dc:title>
  <dc:creator>mrs huong</dc:creator>
  <cp:lastModifiedBy>PC</cp:lastModifiedBy>
  <cp:revision>299</cp:revision>
  <dcterms:created xsi:type="dcterms:W3CDTF">2008-09-28T09:26:51Z</dcterms:created>
  <dcterms:modified xsi:type="dcterms:W3CDTF">2021-12-27T08:12:56Z</dcterms:modified>
</cp:coreProperties>
</file>