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3" r:id="rId2"/>
    <p:sldId id="290" r:id="rId3"/>
    <p:sldId id="291" r:id="rId4"/>
    <p:sldId id="292" r:id="rId5"/>
    <p:sldId id="288" r:id="rId6"/>
    <p:sldId id="284" r:id="rId7"/>
    <p:sldId id="286" r:id="rId8"/>
    <p:sldId id="285" r:id="rId9"/>
    <p:sldId id="294" r:id="rId10"/>
    <p:sldId id="296" r:id="rId11"/>
    <p:sldId id="297" r:id="rId12"/>
    <p:sldId id="298" r:id="rId13"/>
    <p:sldId id="299" r:id="rId14"/>
    <p:sldId id="300" r:id="rId15"/>
    <p:sldId id="295" r:id="rId16"/>
    <p:sldId id="301" r:id="rId17"/>
    <p:sldId id="287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314"/>
    <a:srgbClr val="FF778B"/>
    <a:srgbClr val="CBE9F8"/>
    <a:srgbClr val="13B8BC"/>
    <a:srgbClr val="FBD705"/>
    <a:srgbClr val="867055"/>
    <a:srgbClr val="04BDF6"/>
    <a:srgbClr val="0095DC"/>
    <a:srgbClr val="BEAC9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34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5FCB5B-5F1F-44FF-BC58-A572FCFA556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D2CED27-CAC6-4F62-9526-D0094AEB655D}">
      <dgm:prSet phldrT="[Text]" custT="1"/>
      <dgm:spPr>
        <a:solidFill>
          <a:srgbClr val="96D314"/>
        </a:solidFill>
        <a:ln>
          <a:noFill/>
        </a:ln>
      </dgm:spPr>
      <dgm:t>
        <a:bodyPr/>
        <a:lstStyle/>
        <a:p>
          <a:pPr algn="just"/>
          <a:r>
            <a:rPr lang="en-US" sz="3600" dirty="0"/>
            <a:t>- 12-9-1930, </a:t>
          </a:r>
          <a:r>
            <a:rPr lang="en-US" sz="3600" dirty="0" err="1"/>
            <a:t>hàng</a:t>
          </a:r>
          <a:r>
            <a:rPr lang="en-US" sz="3600" dirty="0"/>
            <a:t> </a:t>
          </a:r>
          <a:r>
            <a:rPr lang="en-US" sz="3600" dirty="0" err="1"/>
            <a:t>vạn</a:t>
          </a:r>
          <a:r>
            <a:rPr lang="en-US" sz="3600" dirty="0"/>
            <a:t> </a:t>
          </a:r>
          <a:r>
            <a:rPr lang="en-US" sz="3600" dirty="0" err="1"/>
            <a:t>nông</a:t>
          </a:r>
          <a:r>
            <a:rPr lang="vi-VN" sz="3600" dirty="0"/>
            <a:t> dân với cờ đỏ búa liềm kéo về thị xã Vinh.</a:t>
          </a:r>
        </a:p>
        <a:p>
          <a:pPr algn="just"/>
          <a:r>
            <a:rPr lang="vi-VN" sz="3600" dirty="0"/>
            <a:t>- Họ đem theo khẩu hiệu “Đả đảo đế quốc!”, “Đả đảo Nam triều”, ... </a:t>
          </a:r>
          <a:r>
            <a:rPr lang="en-US" sz="3600" dirty="0"/>
            <a:t> </a:t>
          </a:r>
        </a:p>
      </dgm:t>
    </dgm:pt>
    <dgm:pt modelId="{42F109F8-044F-421A-87A5-B2A3465B9753}" type="parTrans" cxnId="{263418A7-AD31-4352-BD4C-3882ED88867F}">
      <dgm:prSet/>
      <dgm:spPr/>
      <dgm:t>
        <a:bodyPr/>
        <a:lstStyle/>
        <a:p>
          <a:pPr algn="just"/>
          <a:endParaRPr lang="en-US" sz="3600"/>
        </a:p>
      </dgm:t>
    </dgm:pt>
    <dgm:pt modelId="{636B7101-DE37-4D6E-BD7B-EC007FC27479}" type="sibTrans" cxnId="{263418A7-AD31-4352-BD4C-3882ED88867F}">
      <dgm:prSet/>
      <dgm:spPr/>
      <dgm:t>
        <a:bodyPr/>
        <a:lstStyle/>
        <a:p>
          <a:pPr algn="just"/>
          <a:endParaRPr lang="en-US" sz="3600"/>
        </a:p>
      </dgm:t>
    </dgm:pt>
    <dgm:pt modelId="{1CA3338E-8513-4E30-962D-8FA0A2500D99}">
      <dgm:prSet phldrT="[Text]" custT="1"/>
      <dgm:spPr>
        <a:solidFill>
          <a:srgbClr val="FF778B"/>
        </a:solidFill>
        <a:ln>
          <a:noFill/>
        </a:ln>
      </dgm:spPr>
      <dgm:t>
        <a:bodyPr/>
        <a:lstStyle/>
        <a:p>
          <a:pPr algn="just"/>
          <a:r>
            <a:rPr lang="vi-VN" sz="3600" dirty="0"/>
            <a:t>- Pháp cho binh lính ném bom vào đoàn người làm hơn 200 người chết, hàng trăm người bị thương.</a:t>
          </a:r>
          <a:endParaRPr lang="en-US" sz="3600" dirty="0"/>
        </a:p>
      </dgm:t>
    </dgm:pt>
    <dgm:pt modelId="{634A8BBD-7126-489D-BFA9-01EF8CC1ADE1}" type="parTrans" cxnId="{3CF16F99-F514-408E-B3F7-6088CAC1AD87}">
      <dgm:prSet/>
      <dgm:spPr/>
      <dgm:t>
        <a:bodyPr/>
        <a:lstStyle/>
        <a:p>
          <a:pPr algn="just"/>
          <a:endParaRPr lang="en-US" sz="3600"/>
        </a:p>
      </dgm:t>
    </dgm:pt>
    <dgm:pt modelId="{8ABD02A5-CD76-4082-A04F-4E7CBF6513C6}" type="sibTrans" cxnId="{3CF16F99-F514-408E-B3F7-6088CAC1AD87}">
      <dgm:prSet/>
      <dgm:spPr/>
      <dgm:t>
        <a:bodyPr/>
        <a:lstStyle/>
        <a:p>
          <a:pPr algn="just"/>
          <a:endParaRPr lang="en-US" sz="3600"/>
        </a:p>
      </dgm:t>
    </dgm:pt>
    <dgm:pt modelId="{BDAA3CB6-A571-4ADF-8A1E-5B7BA541B61A}">
      <dgm:prSet phldrT="[Text]" custT="1"/>
      <dgm:spPr>
        <a:solidFill>
          <a:srgbClr val="13B8BC"/>
        </a:solidFill>
        <a:ln>
          <a:noFill/>
        </a:ln>
      </dgm:spPr>
      <dgm:t>
        <a:bodyPr/>
        <a:lstStyle/>
        <a:p>
          <a:pPr algn="just"/>
          <a:r>
            <a:rPr lang="vi-VN" sz="3600" dirty="0"/>
            <a:t>- Tức nước vỡ bờ, làn sóng đấu tranh tiếp tục dâng cao</a:t>
          </a:r>
        </a:p>
        <a:p>
          <a:pPr algn="just"/>
          <a:r>
            <a:rPr lang="vi-VN" sz="3600" dirty="0"/>
            <a:t>- Những kẻ đứng đầu chính quyền các thôn xã sợ hãi, bỏ trốn hoặc đầu hàng.</a:t>
          </a:r>
        </a:p>
        <a:p>
          <a:pPr algn="just"/>
          <a:r>
            <a:rPr lang="vi-VN" sz="3600" dirty="0"/>
            <a:t>- Nhân dân tự đứng ra giành lấy chính quyền.</a:t>
          </a:r>
        </a:p>
      </dgm:t>
    </dgm:pt>
    <dgm:pt modelId="{06702F98-7295-4D4F-9821-42F8BF0FFF72}" type="parTrans" cxnId="{68E3755F-3BE4-47D4-A7F9-12F8013D7096}">
      <dgm:prSet/>
      <dgm:spPr/>
      <dgm:t>
        <a:bodyPr/>
        <a:lstStyle/>
        <a:p>
          <a:pPr algn="just"/>
          <a:endParaRPr lang="en-US" sz="3600"/>
        </a:p>
      </dgm:t>
    </dgm:pt>
    <dgm:pt modelId="{79B285E4-C92A-46AC-A61F-5601F3088003}" type="sibTrans" cxnId="{68E3755F-3BE4-47D4-A7F9-12F8013D7096}">
      <dgm:prSet/>
      <dgm:spPr/>
      <dgm:t>
        <a:bodyPr/>
        <a:lstStyle/>
        <a:p>
          <a:pPr algn="just"/>
          <a:endParaRPr lang="en-US" sz="3600"/>
        </a:p>
      </dgm:t>
    </dgm:pt>
    <dgm:pt modelId="{70898FDD-A40F-4BFA-98EE-C4877375DC6E}" type="pres">
      <dgm:prSet presAssocID="{E45FCB5B-5F1F-44FF-BC58-A572FCFA5563}" presName="CompostProcess" presStyleCnt="0">
        <dgm:presLayoutVars>
          <dgm:dir/>
          <dgm:resizeHandles val="exact"/>
        </dgm:presLayoutVars>
      </dgm:prSet>
      <dgm:spPr/>
    </dgm:pt>
    <dgm:pt modelId="{B2A76E67-5481-4677-9A02-FD0D61BF5B20}" type="pres">
      <dgm:prSet presAssocID="{E45FCB5B-5F1F-44FF-BC58-A572FCFA5563}" presName="arrow" presStyleLbl="bgShp" presStyleIdx="0" presStyleCnt="1"/>
      <dgm:spPr>
        <a:noFill/>
      </dgm:spPr>
    </dgm:pt>
    <dgm:pt modelId="{3E768D93-F5E4-4693-B74F-C124A3BA0AC2}" type="pres">
      <dgm:prSet presAssocID="{E45FCB5B-5F1F-44FF-BC58-A572FCFA5563}" presName="linearProcess" presStyleCnt="0"/>
      <dgm:spPr/>
    </dgm:pt>
    <dgm:pt modelId="{510BF933-37A0-48B1-89CD-11CAAB89F979}" type="pres">
      <dgm:prSet presAssocID="{BD2CED27-CAC6-4F62-9526-D0094AEB655D}" presName="textNode" presStyleLbl="node1" presStyleIdx="0" presStyleCnt="3" custScaleX="186796" custScaleY="233306" custLinFactNeighborX="-37931" custLinFactNeighborY="19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8B3FA-AD67-4C6E-87BB-39F7249AFB62}" type="pres">
      <dgm:prSet presAssocID="{636B7101-DE37-4D6E-BD7B-EC007FC27479}" presName="sibTrans" presStyleCnt="0"/>
      <dgm:spPr/>
    </dgm:pt>
    <dgm:pt modelId="{29AF545B-3BD3-4815-BF32-AEE721511896}" type="pres">
      <dgm:prSet presAssocID="{1CA3338E-8513-4E30-962D-8FA0A2500D99}" presName="textNode" presStyleLbl="node1" presStyleIdx="1" presStyleCnt="3" custScaleX="178447" custScaleY="233306" custLinFactNeighborX="-70505" custLinFactNeighborY="32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75A346-0A9F-48FC-B279-8349D4E45E17}" type="pres">
      <dgm:prSet presAssocID="{8ABD02A5-CD76-4082-A04F-4E7CBF6513C6}" presName="sibTrans" presStyleCnt="0"/>
      <dgm:spPr/>
    </dgm:pt>
    <dgm:pt modelId="{73CF725D-8CEB-49DA-A142-83AA124093E9}" type="pres">
      <dgm:prSet presAssocID="{BDAA3CB6-A571-4ADF-8A1E-5B7BA541B61A}" presName="textNode" presStyleLbl="node1" presStyleIdx="2" presStyleCnt="3" custScaleX="256033" custScaleY="234137" custLinFactNeighborX="-89815" custLinFactNeighborY="25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F16F99-F514-408E-B3F7-6088CAC1AD87}" srcId="{E45FCB5B-5F1F-44FF-BC58-A572FCFA5563}" destId="{1CA3338E-8513-4E30-962D-8FA0A2500D99}" srcOrd="1" destOrd="0" parTransId="{634A8BBD-7126-489D-BFA9-01EF8CC1ADE1}" sibTransId="{8ABD02A5-CD76-4082-A04F-4E7CBF6513C6}"/>
    <dgm:cxn modelId="{BE01FCC7-712D-4D16-A32A-4EEE86DF9234}" type="presOf" srcId="{BDAA3CB6-A571-4ADF-8A1E-5B7BA541B61A}" destId="{73CF725D-8CEB-49DA-A142-83AA124093E9}" srcOrd="0" destOrd="0" presId="urn:microsoft.com/office/officeart/2005/8/layout/hProcess9"/>
    <dgm:cxn modelId="{8BA8FA50-7F3D-4DC9-A2C6-409B93384D82}" type="presOf" srcId="{1CA3338E-8513-4E30-962D-8FA0A2500D99}" destId="{29AF545B-3BD3-4815-BF32-AEE721511896}" srcOrd="0" destOrd="0" presId="urn:microsoft.com/office/officeart/2005/8/layout/hProcess9"/>
    <dgm:cxn modelId="{68E3755F-3BE4-47D4-A7F9-12F8013D7096}" srcId="{E45FCB5B-5F1F-44FF-BC58-A572FCFA5563}" destId="{BDAA3CB6-A571-4ADF-8A1E-5B7BA541B61A}" srcOrd="2" destOrd="0" parTransId="{06702F98-7295-4D4F-9821-42F8BF0FFF72}" sibTransId="{79B285E4-C92A-46AC-A61F-5601F3088003}"/>
    <dgm:cxn modelId="{43F01811-812D-4FC9-BC0C-D5C36BD9FEB2}" type="presOf" srcId="{E45FCB5B-5F1F-44FF-BC58-A572FCFA5563}" destId="{70898FDD-A40F-4BFA-98EE-C4877375DC6E}" srcOrd="0" destOrd="0" presId="urn:microsoft.com/office/officeart/2005/8/layout/hProcess9"/>
    <dgm:cxn modelId="{263418A7-AD31-4352-BD4C-3882ED88867F}" srcId="{E45FCB5B-5F1F-44FF-BC58-A572FCFA5563}" destId="{BD2CED27-CAC6-4F62-9526-D0094AEB655D}" srcOrd="0" destOrd="0" parTransId="{42F109F8-044F-421A-87A5-B2A3465B9753}" sibTransId="{636B7101-DE37-4D6E-BD7B-EC007FC27479}"/>
    <dgm:cxn modelId="{DCA25A8E-B212-4D79-885A-30C95E014CCE}" type="presOf" srcId="{BD2CED27-CAC6-4F62-9526-D0094AEB655D}" destId="{510BF933-37A0-48B1-89CD-11CAAB89F979}" srcOrd="0" destOrd="0" presId="urn:microsoft.com/office/officeart/2005/8/layout/hProcess9"/>
    <dgm:cxn modelId="{B3B6E0E6-60F9-4669-A26F-643E13BA34B9}" type="presParOf" srcId="{70898FDD-A40F-4BFA-98EE-C4877375DC6E}" destId="{B2A76E67-5481-4677-9A02-FD0D61BF5B20}" srcOrd="0" destOrd="0" presId="urn:microsoft.com/office/officeart/2005/8/layout/hProcess9"/>
    <dgm:cxn modelId="{971AB476-9A37-4E05-A5AA-4751E472AB55}" type="presParOf" srcId="{70898FDD-A40F-4BFA-98EE-C4877375DC6E}" destId="{3E768D93-F5E4-4693-B74F-C124A3BA0AC2}" srcOrd="1" destOrd="0" presId="urn:microsoft.com/office/officeart/2005/8/layout/hProcess9"/>
    <dgm:cxn modelId="{C823DC7E-B1D5-4C7D-8682-F84C05CDB4C6}" type="presParOf" srcId="{3E768D93-F5E4-4693-B74F-C124A3BA0AC2}" destId="{510BF933-37A0-48B1-89CD-11CAAB89F979}" srcOrd="0" destOrd="0" presId="urn:microsoft.com/office/officeart/2005/8/layout/hProcess9"/>
    <dgm:cxn modelId="{84FFFFAF-A44F-4ECD-9BDB-A759DC74E4AE}" type="presParOf" srcId="{3E768D93-F5E4-4693-B74F-C124A3BA0AC2}" destId="{D8A8B3FA-AD67-4C6E-87BB-39F7249AFB62}" srcOrd="1" destOrd="0" presId="urn:microsoft.com/office/officeart/2005/8/layout/hProcess9"/>
    <dgm:cxn modelId="{B34D2753-C8AB-424C-99DB-A37213E5A8EF}" type="presParOf" srcId="{3E768D93-F5E4-4693-B74F-C124A3BA0AC2}" destId="{29AF545B-3BD3-4815-BF32-AEE721511896}" srcOrd="2" destOrd="0" presId="urn:microsoft.com/office/officeart/2005/8/layout/hProcess9"/>
    <dgm:cxn modelId="{804B0946-CCD9-47DA-8039-FC073DB8618A}" type="presParOf" srcId="{3E768D93-F5E4-4693-B74F-C124A3BA0AC2}" destId="{C575A346-0A9F-48FC-B279-8349D4E45E17}" srcOrd="3" destOrd="0" presId="urn:microsoft.com/office/officeart/2005/8/layout/hProcess9"/>
    <dgm:cxn modelId="{5EEF3D53-F127-49D2-A1BC-9D8B3F0B9FCF}" type="presParOf" srcId="{3E768D93-F5E4-4693-B74F-C124A3BA0AC2}" destId="{73CF725D-8CEB-49DA-A142-83AA124093E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9CD4FB-3711-4FF7-BF31-1C00A7D26CE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01B62A-BB08-47B5-824E-A64DF0AC22C6}">
      <dgm:prSet phldrT="[Text]" custT="1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vi-VN" sz="3200" dirty="0"/>
            <a:t>Xóa bỏ nạn trộm cắp, tệ nạn cờ bạc, ...</a:t>
          </a:r>
        </a:p>
      </dgm:t>
    </dgm:pt>
    <dgm:pt modelId="{90F3A138-EE4D-48D7-9C2D-E29B0C55EC99}" type="parTrans" cxnId="{E132837E-B2BC-4A16-8D52-519981BFC798}">
      <dgm:prSet/>
      <dgm:spPr/>
      <dgm:t>
        <a:bodyPr/>
        <a:lstStyle/>
        <a:p>
          <a:endParaRPr lang="en-US"/>
        </a:p>
      </dgm:t>
    </dgm:pt>
    <dgm:pt modelId="{2A195104-5136-4111-B687-BB52D88065B4}" type="sibTrans" cxnId="{E132837E-B2BC-4A16-8D52-519981BFC798}">
      <dgm:prSet/>
      <dgm:spPr/>
      <dgm:t>
        <a:bodyPr/>
        <a:lstStyle/>
        <a:p>
          <a:endParaRPr lang="en-US"/>
        </a:p>
      </dgm:t>
    </dgm:pt>
    <dgm:pt modelId="{D2DC5FFF-00ED-4A3C-9B27-026E9D474594}">
      <dgm:prSet phldrT="[Text]" custT="1"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r>
            <a:rPr lang="vi-VN" sz="3200" dirty="0"/>
            <a:t>Bãi bỏ những phong tục lạc hậu như mê tính dị đoan</a:t>
          </a:r>
          <a:r>
            <a:rPr lang="vi-VN" sz="2800" dirty="0"/>
            <a:t>.</a:t>
          </a:r>
        </a:p>
      </dgm:t>
    </dgm:pt>
    <dgm:pt modelId="{917813AB-8796-48A4-9DEB-1DC0003B7663}" type="parTrans" cxnId="{0328094C-F949-4B4E-9CB8-AFFC47597466}">
      <dgm:prSet/>
      <dgm:spPr/>
      <dgm:t>
        <a:bodyPr/>
        <a:lstStyle/>
        <a:p>
          <a:endParaRPr lang="en-US"/>
        </a:p>
      </dgm:t>
    </dgm:pt>
    <dgm:pt modelId="{765D1D07-3D5A-49F2-84B1-8F5B41E62495}" type="sibTrans" cxnId="{0328094C-F949-4B4E-9CB8-AFFC47597466}">
      <dgm:prSet/>
      <dgm:spPr/>
      <dgm:t>
        <a:bodyPr/>
        <a:lstStyle/>
        <a:p>
          <a:endParaRPr lang="en-US"/>
        </a:p>
      </dgm:t>
    </dgm:pt>
    <dgm:pt modelId="{3B4A90AF-6C39-452C-BFE6-DADE3633954E}">
      <dgm:prSet phldrT="[Text]" custT="1"/>
      <dgm:spPr>
        <a:solidFill>
          <a:schemeClr val="accent2">
            <a:lumMod val="75000"/>
          </a:schemeClr>
        </a:solidFill>
        <a:ln>
          <a:noFill/>
        </a:ln>
      </dgm:spPr>
      <dgm:t>
        <a:bodyPr/>
        <a:lstStyle/>
        <a:p>
          <a:r>
            <a:rPr lang="vi-VN" sz="3200" dirty="0"/>
            <a:t>Tịch thu ruộng đất của địa chủ chia cho nông dân nghèo</a:t>
          </a:r>
          <a:endParaRPr lang="en-US" sz="3200" dirty="0"/>
        </a:p>
      </dgm:t>
    </dgm:pt>
    <dgm:pt modelId="{B77F2951-11F5-4983-9412-A9E3A2394635}" type="parTrans" cxnId="{8D652ECB-32AB-41AA-95FF-5BE725246DD8}">
      <dgm:prSet/>
      <dgm:spPr/>
      <dgm:t>
        <a:bodyPr/>
        <a:lstStyle/>
        <a:p>
          <a:endParaRPr lang="en-US"/>
        </a:p>
      </dgm:t>
    </dgm:pt>
    <dgm:pt modelId="{AA0A4B27-6202-493C-BE02-38D95C7F8D80}" type="sibTrans" cxnId="{8D652ECB-32AB-41AA-95FF-5BE725246DD8}">
      <dgm:prSet/>
      <dgm:spPr/>
      <dgm:t>
        <a:bodyPr/>
        <a:lstStyle/>
        <a:p>
          <a:endParaRPr lang="en-US"/>
        </a:p>
      </dgm:t>
    </dgm:pt>
    <dgm:pt modelId="{18D23448-A905-45F5-B6B4-05232BC35F2F}" type="pres">
      <dgm:prSet presAssocID="{2C9CD4FB-3711-4FF7-BF31-1C00A7D26CE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0F04A7-DE37-4A9D-8EF6-0D74ECF5648E}" type="pres">
      <dgm:prSet presAssocID="{4B01B62A-BB08-47B5-824E-A64DF0AC22C6}" presName="parentLin" presStyleCnt="0"/>
      <dgm:spPr/>
    </dgm:pt>
    <dgm:pt modelId="{D330D18F-67D4-4FA0-BAAC-E84F41C905EE}" type="pres">
      <dgm:prSet presAssocID="{4B01B62A-BB08-47B5-824E-A64DF0AC22C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0DC0570-290A-4E19-88A1-58D24587BAF5}" type="pres">
      <dgm:prSet presAssocID="{4B01B62A-BB08-47B5-824E-A64DF0AC22C6}" presName="parentText" presStyleLbl="node1" presStyleIdx="0" presStyleCnt="3" custScaleX="108988" custScaleY="148619" custLinFactNeighborY="361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D82E1-9F96-4C7D-AE60-D233D11344FC}" type="pres">
      <dgm:prSet presAssocID="{4B01B62A-BB08-47B5-824E-A64DF0AC22C6}" presName="negativeSpace" presStyleCnt="0"/>
      <dgm:spPr/>
    </dgm:pt>
    <dgm:pt modelId="{CBD72860-F71D-41E6-AA61-E7C8D9964011}" type="pres">
      <dgm:prSet presAssocID="{4B01B62A-BB08-47B5-824E-A64DF0AC22C6}" presName="childText" presStyleLbl="conFgAcc1" presStyleIdx="0" presStyleCnt="3" custLinFactNeighborX="231">
        <dgm:presLayoutVars>
          <dgm:bulletEnabled val="1"/>
        </dgm:presLayoutVars>
      </dgm:prSet>
      <dgm:spPr>
        <a:noFill/>
      </dgm:spPr>
    </dgm:pt>
    <dgm:pt modelId="{5CAACB94-7901-4B2D-9130-6B21EDD3342B}" type="pres">
      <dgm:prSet presAssocID="{2A195104-5136-4111-B687-BB52D88065B4}" presName="spaceBetweenRectangles" presStyleCnt="0"/>
      <dgm:spPr/>
    </dgm:pt>
    <dgm:pt modelId="{71DEEBC1-5866-4010-9516-AB84697CFDFC}" type="pres">
      <dgm:prSet presAssocID="{D2DC5FFF-00ED-4A3C-9B27-026E9D474594}" presName="parentLin" presStyleCnt="0"/>
      <dgm:spPr/>
    </dgm:pt>
    <dgm:pt modelId="{C08E4037-0094-4A05-9D2E-F8018C99EDF3}" type="pres">
      <dgm:prSet presAssocID="{D2DC5FFF-00ED-4A3C-9B27-026E9D47459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80916F4-0D39-4157-9E98-723F074C8253}" type="pres">
      <dgm:prSet presAssocID="{D2DC5FFF-00ED-4A3C-9B27-026E9D474594}" presName="parentText" presStyleLbl="node1" presStyleIdx="1" presStyleCnt="3" custScaleX="108988" custScaleY="148619" custLinFactNeighborX="-8830" custLinFactNeighborY="-71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2237F7-1E8D-451C-9BDC-A9A92FF5F915}" type="pres">
      <dgm:prSet presAssocID="{D2DC5FFF-00ED-4A3C-9B27-026E9D474594}" presName="negativeSpace" presStyleCnt="0"/>
      <dgm:spPr/>
    </dgm:pt>
    <dgm:pt modelId="{41515C24-7347-4AD2-B765-D66A6FCDC392}" type="pres">
      <dgm:prSet presAssocID="{D2DC5FFF-00ED-4A3C-9B27-026E9D474594}" presName="childText" presStyleLbl="conFgAcc1" presStyleIdx="1" presStyleCnt="3">
        <dgm:presLayoutVars>
          <dgm:bulletEnabled val="1"/>
        </dgm:presLayoutVars>
      </dgm:prSet>
      <dgm:spPr>
        <a:noFill/>
      </dgm:spPr>
    </dgm:pt>
    <dgm:pt modelId="{3CF68DED-796B-4A9C-BEDC-DBAA83945139}" type="pres">
      <dgm:prSet presAssocID="{765D1D07-3D5A-49F2-84B1-8F5B41E62495}" presName="spaceBetweenRectangles" presStyleCnt="0"/>
      <dgm:spPr/>
    </dgm:pt>
    <dgm:pt modelId="{4C14135C-F0F5-4295-82F9-2D55FB9B95F4}" type="pres">
      <dgm:prSet presAssocID="{3B4A90AF-6C39-452C-BFE6-DADE3633954E}" presName="parentLin" presStyleCnt="0"/>
      <dgm:spPr/>
    </dgm:pt>
    <dgm:pt modelId="{B4C78225-7099-4CAF-A3E4-040D982FE234}" type="pres">
      <dgm:prSet presAssocID="{3B4A90AF-6C39-452C-BFE6-DADE3633954E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7E00CC4E-6695-4393-B2AE-C6B8570E28E9}" type="pres">
      <dgm:prSet presAssocID="{3B4A90AF-6C39-452C-BFE6-DADE3633954E}" presName="parentText" presStyleLbl="node1" presStyleIdx="2" presStyleCnt="3" custScaleX="108988" custScaleY="148619" custLinFactNeighborX="-8830" custLinFactNeighborY="-4816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EF2314-73DD-45CF-9859-6238A7357DE9}" type="pres">
      <dgm:prSet presAssocID="{3B4A90AF-6C39-452C-BFE6-DADE3633954E}" presName="negativeSpace" presStyleCnt="0"/>
      <dgm:spPr/>
    </dgm:pt>
    <dgm:pt modelId="{2B1A4BC1-0389-4480-8388-5673370A4B1F}" type="pres">
      <dgm:prSet presAssocID="{3B4A90AF-6C39-452C-BFE6-DADE3633954E}" presName="childText" presStyleLbl="conFgAcc1" presStyleIdx="2" presStyleCnt="3" custLinFactNeighborY="7054">
        <dgm:presLayoutVars>
          <dgm:bulletEnabled val="1"/>
        </dgm:presLayoutVars>
      </dgm:prSet>
      <dgm:spPr>
        <a:noFill/>
      </dgm:spPr>
    </dgm:pt>
  </dgm:ptLst>
  <dgm:cxnLst>
    <dgm:cxn modelId="{3C6683CD-54BE-4F8C-8F5C-3B637C20A2FB}" type="presOf" srcId="{2C9CD4FB-3711-4FF7-BF31-1C00A7D26CE1}" destId="{18D23448-A905-45F5-B6B4-05232BC35F2F}" srcOrd="0" destOrd="0" presId="urn:microsoft.com/office/officeart/2005/8/layout/list1"/>
    <dgm:cxn modelId="{C9350E64-E780-4FF8-B96B-0F423D994DE8}" type="presOf" srcId="{4B01B62A-BB08-47B5-824E-A64DF0AC22C6}" destId="{D330D18F-67D4-4FA0-BAAC-E84F41C905EE}" srcOrd="0" destOrd="0" presId="urn:microsoft.com/office/officeart/2005/8/layout/list1"/>
    <dgm:cxn modelId="{DEB01205-8A9B-4B4C-AB27-DAC86D3581E3}" type="presOf" srcId="{3B4A90AF-6C39-452C-BFE6-DADE3633954E}" destId="{B4C78225-7099-4CAF-A3E4-040D982FE234}" srcOrd="0" destOrd="0" presId="urn:microsoft.com/office/officeart/2005/8/layout/list1"/>
    <dgm:cxn modelId="{C7DACD1D-EE3B-4531-ACD1-3A61BA20224F}" type="presOf" srcId="{D2DC5FFF-00ED-4A3C-9B27-026E9D474594}" destId="{C08E4037-0094-4A05-9D2E-F8018C99EDF3}" srcOrd="0" destOrd="0" presId="urn:microsoft.com/office/officeart/2005/8/layout/list1"/>
    <dgm:cxn modelId="{E33B545B-ED78-4380-A43B-8F5E0B1FA913}" type="presOf" srcId="{4B01B62A-BB08-47B5-824E-A64DF0AC22C6}" destId="{A0DC0570-290A-4E19-88A1-58D24587BAF5}" srcOrd="1" destOrd="0" presId="urn:microsoft.com/office/officeart/2005/8/layout/list1"/>
    <dgm:cxn modelId="{0328094C-F949-4B4E-9CB8-AFFC47597466}" srcId="{2C9CD4FB-3711-4FF7-BF31-1C00A7D26CE1}" destId="{D2DC5FFF-00ED-4A3C-9B27-026E9D474594}" srcOrd="1" destOrd="0" parTransId="{917813AB-8796-48A4-9DEB-1DC0003B7663}" sibTransId="{765D1D07-3D5A-49F2-84B1-8F5B41E62495}"/>
    <dgm:cxn modelId="{E132837E-B2BC-4A16-8D52-519981BFC798}" srcId="{2C9CD4FB-3711-4FF7-BF31-1C00A7D26CE1}" destId="{4B01B62A-BB08-47B5-824E-A64DF0AC22C6}" srcOrd="0" destOrd="0" parTransId="{90F3A138-EE4D-48D7-9C2D-E29B0C55EC99}" sibTransId="{2A195104-5136-4111-B687-BB52D88065B4}"/>
    <dgm:cxn modelId="{8D652ECB-32AB-41AA-95FF-5BE725246DD8}" srcId="{2C9CD4FB-3711-4FF7-BF31-1C00A7D26CE1}" destId="{3B4A90AF-6C39-452C-BFE6-DADE3633954E}" srcOrd="2" destOrd="0" parTransId="{B77F2951-11F5-4983-9412-A9E3A2394635}" sibTransId="{AA0A4B27-6202-493C-BE02-38D95C7F8D80}"/>
    <dgm:cxn modelId="{8BA5B1C5-1972-4ADA-B516-295CCAEB1E7F}" type="presOf" srcId="{D2DC5FFF-00ED-4A3C-9B27-026E9D474594}" destId="{380916F4-0D39-4157-9E98-723F074C8253}" srcOrd="1" destOrd="0" presId="urn:microsoft.com/office/officeart/2005/8/layout/list1"/>
    <dgm:cxn modelId="{DC2E7124-D940-4DD7-B0DB-AD2E91E01D67}" type="presOf" srcId="{3B4A90AF-6C39-452C-BFE6-DADE3633954E}" destId="{7E00CC4E-6695-4393-B2AE-C6B8570E28E9}" srcOrd="1" destOrd="0" presId="urn:microsoft.com/office/officeart/2005/8/layout/list1"/>
    <dgm:cxn modelId="{96C3B5B8-5972-47B7-836D-BEC1C58AEA29}" type="presParOf" srcId="{18D23448-A905-45F5-B6B4-05232BC35F2F}" destId="{3F0F04A7-DE37-4A9D-8EF6-0D74ECF5648E}" srcOrd="0" destOrd="0" presId="urn:microsoft.com/office/officeart/2005/8/layout/list1"/>
    <dgm:cxn modelId="{8F28BAA0-02A0-4896-8813-776249034F24}" type="presParOf" srcId="{3F0F04A7-DE37-4A9D-8EF6-0D74ECF5648E}" destId="{D330D18F-67D4-4FA0-BAAC-E84F41C905EE}" srcOrd="0" destOrd="0" presId="urn:microsoft.com/office/officeart/2005/8/layout/list1"/>
    <dgm:cxn modelId="{5ECF6589-D230-4065-8236-715124E80524}" type="presParOf" srcId="{3F0F04A7-DE37-4A9D-8EF6-0D74ECF5648E}" destId="{A0DC0570-290A-4E19-88A1-58D24587BAF5}" srcOrd="1" destOrd="0" presId="urn:microsoft.com/office/officeart/2005/8/layout/list1"/>
    <dgm:cxn modelId="{90260ACB-3FE0-4309-AD8C-1E183C5C1FA7}" type="presParOf" srcId="{18D23448-A905-45F5-B6B4-05232BC35F2F}" destId="{4BBD82E1-9F96-4C7D-AE60-D233D11344FC}" srcOrd="1" destOrd="0" presId="urn:microsoft.com/office/officeart/2005/8/layout/list1"/>
    <dgm:cxn modelId="{0C8B0AAF-32BB-4D48-8CF1-DE88611DDA9E}" type="presParOf" srcId="{18D23448-A905-45F5-B6B4-05232BC35F2F}" destId="{CBD72860-F71D-41E6-AA61-E7C8D9964011}" srcOrd="2" destOrd="0" presId="urn:microsoft.com/office/officeart/2005/8/layout/list1"/>
    <dgm:cxn modelId="{53B29207-57CD-4109-BCA3-17E8C59E8923}" type="presParOf" srcId="{18D23448-A905-45F5-B6B4-05232BC35F2F}" destId="{5CAACB94-7901-4B2D-9130-6B21EDD3342B}" srcOrd="3" destOrd="0" presId="urn:microsoft.com/office/officeart/2005/8/layout/list1"/>
    <dgm:cxn modelId="{AD706F38-6B34-4EAE-ADCA-75941304FC89}" type="presParOf" srcId="{18D23448-A905-45F5-B6B4-05232BC35F2F}" destId="{71DEEBC1-5866-4010-9516-AB84697CFDFC}" srcOrd="4" destOrd="0" presId="urn:microsoft.com/office/officeart/2005/8/layout/list1"/>
    <dgm:cxn modelId="{087433A6-BC7F-4ACD-BB48-487AEBEC2246}" type="presParOf" srcId="{71DEEBC1-5866-4010-9516-AB84697CFDFC}" destId="{C08E4037-0094-4A05-9D2E-F8018C99EDF3}" srcOrd="0" destOrd="0" presId="urn:microsoft.com/office/officeart/2005/8/layout/list1"/>
    <dgm:cxn modelId="{D82FDFE4-421D-4760-92E0-7744EAE85B69}" type="presParOf" srcId="{71DEEBC1-5866-4010-9516-AB84697CFDFC}" destId="{380916F4-0D39-4157-9E98-723F074C8253}" srcOrd="1" destOrd="0" presId="urn:microsoft.com/office/officeart/2005/8/layout/list1"/>
    <dgm:cxn modelId="{251EF19A-A346-48EC-A7EA-4CC2D71905DE}" type="presParOf" srcId="{18D23448-A905-45F5-B6B4-05232BC35F2F}" destId="{7E2237F7-1E8D-451C-9BDC-A9A92FF5F915}" srcOrd="5" destOrd="0" presId="urn:microsoft.com/office/officeart/2005/8/layout/list1"/>
    <dgm:cxn modelId="{8C2F5FEF-4FE1-4719-A086-2A35836BC378}" type="presParOf" srcId="{18D23448-A905-45F5-B6B4-05232BC35F2F}" destId="{41515C24-7347-4AD2-B765-D66A6FCDC392}" srcOrd="6" destOrd="0" presId="urn:microsoft.com/office/officeart/2005/8/layout/list1"/>
    <dgm:cxn modelId="{D68EB0CD-6055-4174-96DE-7B7D48E76042}" type="presParOf" srcId="{18D23448-A905-45F5-B6B4-05232BC35F2F}" destId="{3CF68DED-796B-4A9C-BEDC-DBAA83945139}" srcOrd="7" destOrd="0" presId="urn:microsoft.com/office/officeart/2005/8/layout/list1"/>
    <dgm:cxn modelId="{4B36C9E3-C09A-4E31-AFC7-E9B310F6198F}" type="presParOf" srcId="{18D23448-A905-45F5-B6B4-05232BC35F2F}" destId="{4C14135C-F0F5-4295-82F9-2D55FB9B95F4}" srcOrd="8" destOrd="0" presId="urn:microsoft.com/office/officeart/2005/8/layout/list1"/>
    <dgm:cxn modelId="{51943CD6-A03F-4469-8C30-A0066FB227CE}" type="presParOf" srcId="{4C14135C-F0F5-4295-82F9-2D55FB9B95F4}" destId="{B4C78225-7099-4CAF-A3E4-040D982FE234}" srcOrd="0" destOrd="0" presId="urn:microsoft.com/office/officeart/2005/8/layout/list1"/>
    <dgm:cxn modelId="{7E9B1919-DC04-4714-8166-8731AE5DCDCB}" type="presParOf" srcId="{4C14135C-F0F5-4295-82F9-2D55FB9B95F4}" destId="{7E00CC4E-6695-4393-B2AE-C6B8570E28E9}" srcOrd="1" destOrd="0" presId="urn:microsoft.com/office/officeart/2005/8/layout/list1"/>
    <dgm:cxn modelId="{90429D8F-6D9D-4AB2-A78E-22B972D6EC19}" type="presParOf" srcId="{18D23448-A905-45F5-B6B4-05232BC35F2F}" destId="{82EF2314-73DD-45CF-9859-6238A7357DE9}" srcOrd="9" destOrd="0" presId="urn:microsoft.com/office/officeart/2005/8/layout/list1"/>
    <dgm:cxn modelId="{28AAF8F8-F669-4CB1-9B2F-6255C77A66CF}" type="presParOf" srcId="{18D23448-A905-45F5-B6B4-05232BC35F2F}" destId="{2B1A4BC1-0389-4480-8388-5673370A4B1F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9CD4FB-3711-4FF7-BF31-1C00A7D26CE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01B62A-BB08-47B5-824E-A64DF0AC22C6}">
      <dgm:prSet phldrT="[Text]" custT="1"/>
      <dgm:spPr>
        <a:solidFill>
          <a:srgbClr val="FF778B"/>
        </a:solidFill>
        <a:ln>
          <a:noFill/>
        </a:ln>
      </dgm:spPr>
      <dgm:t>
        <a:bodyPr/>
        <a:lstStyle/>
        <a:p>
          <a:r>
            <a:rPr lang="vi-VN" sz="3200" dirty="0"/>
            <a:t>Xóa bỏ các thứ thuế vô lý.</a:t>
          </a:r>
          <a:endParaRPr lang="en-US" sz="3200" dirty="0"/>
        </a:p>
      </dgm:t>
    </dgm:pt>
    <dgm:pt modelId="{90F3A138-EE4D-48D7-9C2D-E29B0C55EC99}" type="parTrans" cxnId="{E132837E-B2BC-4A16-8D52-519981BFC798}">
      <dgm:prSet/>
      <dgm:spPr/>
      <dgm:t>
        <a:bodyPr/>
        <a:lstStyle/>
        <a:p>
          <a:endParaRPr lang="en-US"/>
        </a:p>
      </dgm:t>
    </dgm:pt>
    <dgm:pt modelId="{2A195104-5136-4111-B687-BB52D88065B4}" type="sibTrans" cxnId="{E132837E-B2BC-4A16-8D52-519981BFC798}">
      <dgm:prSet/>
      <dgm:spPr/>
      <dgm:t>
        <a:bodyPr/>
        <a:lstStyle/>
        <a:p>
          <a:endParaRPr lang="en-US"/>
        </a:p>
      </dgm:t>
    </dgm:pt>
    <dgm:pt modelId="{D2DC5FFF-00ED-4A3C-9B27-026E9D474594}">
      <dgm:prSet phldrT="[Text]" custT="1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vi-VN" sz="3200" dirty="0"/>
            <a:t>Được nghe giải thích chính sách của Đảng; được bàn bạc công việc chung</a:t>
          </a:r>
          <a:endParaRPr lang="en-US" sz="3200" dirty="0"/>
        </a:p>
      </dgm:t>
    </dgm:pt>
    <dgm:pt modelId="{917813AB-8796-48A4-9DEB-1DC0003B7663}" type="parTrans" cxnId="{0328094C-F949-4B4E-9CB8-AFFC47597466}">
      <dgm:prSet/>
      <dgm:spPr/>
      <dgm:t>
        <a:bodyPr/>
        <a:lstStyle/>
        <a:p>
          <a:endParaRPr lang="en-US"/>
        </a:p>
      </dgm:t>
    </dgm:pt>
    <dgm:pt modelId="{765D1D07-3D5A-49F2-84B1-8F5B41E62495}" type="sibTrans" cxnId="{0328094C-F949-4B4E-9CB8-AFFC47597466}">
      <dgm:prSet/>
      <dgm:spPr/>
      <dgm:t>
        <a:bodyPr/>
        <a:lstStyle/>
        <a:p>
          <a:endParaRPr lang="en-US"/>
        </a:p>
      </dgm:t>
    </dgm:pt>
    <dgm:pt modelId="{3B4A90AF-6C39-452C-BFE6-DADE3633954E}">
      <dgm:prSet phldrT="[Text]" custT="1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vi-VN" sz="2800" dirty="0"/>
            <a:t>Được làm chủ cuộc sống, làm </a:t>
          </a:r>
          <a:r>
            <a:rPr lang="vi-VN" sz="2800" dirty="0" err="1"/>
            <a:t>chủ</a:t>
          </a:r>
          <a:r>
            <a:rPr lang="vi-VN" sz="2800" dirty="0"/>
            <a:t> </a:t>
          </a:r>
          <a:r>
            <a:rPr lang="vi-VN" sz="2800" dirty="0" smtClean="0"/>
            <a:t>thôn </a:t>
          </a:r>
          <a:r>
            <a:rPr lang="vi-VN" sz="2800" dirty="0"/>
            <a:t>xóm</a:t>
          </a:r>
          <a:endParaRPr lang="en-US" sz="2800" dirty="0"/>
        </a:p>
      </dgm:t>
    </dgm:pt>
    <dgm:pt modelId="{B77F2951-11F5-4983-9412-A9E3A2394635}" type="parTrans" cxnId="{8D652ECB-32AB-41AA-95FF-5BE725246DD8}">
      <dgm:prSet/>
      <dgm:spPr/>
      <dgm:t>
        <a:bodyPr/>
        <a:lstStyle/>
        <a:p>
          <a:endParaRPr lang="en-US"/>
        </a:p>
      </dgm:t>
    </dgm:pt>
    <dgm:pt modelId="{AA0A4B27-6202-493C-BE02-38D95C7F8D80}" type="sibTrans" cxnId="{8D652ECB-32AB-41AA-95FF-5BE725246DD8}">
      <dgm:prSet/>
      <dgm:spPr/>
      <dgm:t>
        <a:bodyPr/>
        <a:lstStyle/>
        <a:p>
          <a:endParaRPr lang="en-US"/>
        </a:p>
      </dgm:t>
    </dgm:pt>
    <dgm:pt modelId="{18D23448-A905-45F5-B6B4-05232BC35F2F}" type="pres">
      <dgm:prSet presAssocID="{2C9CD4FB-3711-4FF7-BF31-1C00A7D26CE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0F04A7-DE37-4A9D-8EF6-0D74ECF5648E}" type="pres">
      <dgm:prSet presAssocID="{4B01B62A-BB08-47B5-824E-A64DF0AC22C6}" presName="parentLin" presStyleCnt="0"/>
      <dgm:spPr/>
    </dgm:pt>
    <dgm:pt modelId="{D330D18F-67D4-4FA0-BAAC-E84F41C905EE}" type="pres">
      <dgm:prSet presAssocID="{4B01B62A-BB08-47B5-824E-A64DF0AC22C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0DC0570-290A-4E19-88A1-58D24587BAF5}" type="pres">
      <dgm:prSet presAssocID="{4B01B62A-BB08-47B5-824E-A64DF0AC22C6}" presName="parentText" presStyleLbl="node1" presStyleIdx="0" presStyleCnt="3" custScaleX="103234" custScaleY="84559" custLinFactNeighborX="-25770" custLinFactNeighborY="5340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D82E1-9F96-4C7D-AE60-D233D11344FC}" type="pres">
      <dgm:prSet presAssocID="{4B01B62A-BB08-47B5-824E-A64DF0AC22C6}" presName="negativeSpace" presStyleCnt="0"/>
      <dgm:spPr/>
    </dgm:pt>
    <dgm:pt modelId="{CBD72860-F71D-41E6-AA61-E7C8D9964011}" type="pres">
      <dgm:prSet presAssocID="{4B01B62A-BB08-47B5-824E-A64DF0AC22C6}" presName="childText" presStyleLbl="conFgAcc1" presStyleIdx="0" presStyleCnt="3">
        <dgm:presLayoutVars>
          <dgm:bulletEnabled val="1"/>
        </dgm:presLayoutVars>
      </dgm:prSet>
      <dgm:spPr>
        <a:noFill/>
      </dgm:spPr>
    </dgm:pt>
    <dgm:pt modelId="{5CAACB94-7901-4B2D-9130-6B21EDD3342B}" type="pres">
      <dgm:prSet presAssocID="{2A195104-5136-4111-B687-BB52D88065B4}" presName="spaceBetweenRectangles" presStyleCnt="0"/>
      <dgm:spPr/>
    </dgm:pt>
    <dgm:pt modelId="{71DEEBC1-5866-4010-9516-AB84697CFDFC}" type="pres">
      <dgm:prSet presAssocID="{D2DC5FFF-00ED-4A3C-9B27-026E9D474594}" presName="parentLin" presStyleCnt="0"/>
      <dgm:spPr/>
    </dgm:pt>
    <dgm:pt modelId="{C08E4037-0094-4A05-9D2E-F8018C99EDF3}" type="pres">
      <dgm:prSet presAssocID="{D2DC5FFF-00ED-4A3C-9B27-026E9D47459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80916F4-0D39-4157-9E98-723F074C8253}" type="pres">
      <dgm:prSet presAssocID="{D2DC5FFF-00ED-4A3C-9B27-026E9D474594}" presName="parentText" presStyleLbl="node1" presStyleIdx="1" presStyleCnt="3" custScaleX="103613" custScaleY="132667" custLinFactNeighborX="-25770" custLinFactNeighborY="834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2237F7-1E8D-451C-9BDC-A9A92FF5F915}" type="pres">
      <dgm:prSet presAssocID="{D2DC5FFF-00ED-4A3C-9B27-026E9D474594}" presName="negativeSpace" presStyleCnt="0"/>
      <dgm:spPr/>
    </dgm:pt>
    <dgm:pt modelId="{41515C24-7347-4AD2-B765-D66A6FCDC392}" type="pres">
      <dgm:prSet presAssocID="{D2DC5FFF-00ED-4A3C-9B27-026E9D474594}" presName="childText" presStyleLbl="conFgAcc1" presStyleIdx="1" presStyleCnt="3">
        <dgm:presLayoutVars>
          <dgm:bulletEnabled val="1"/>
        </dgm:presLayoutVars>
      </dgm:prSet>
      <dgm:spPr>
        <a:noFill/>
      </dgm:spPr>
    </dgm:pt>
    <dgm:pt modelId="{3CF68DED-796B-4A9C-BEDC-DBAA83945139}" type="pres">
      <dgm:prSet presAssocID="{765D1D07-3D5A-49F2-84B1-8F5B41E62495}" presName="spaceBetweenRectangles" presStyleCnt="0"/>
      <dgm:spPr/>
    </dgm:pt>
    <dgm:pt modelId="{4C14135C-F0F5-4295-82F9-2D55FB9B95F4}" type="pres">
      <dgm:prSet presAssocID="{3B4A90AF-6C39-452C-BFE6-DADE3633954E}" presName="parentLin" presStyleCnt="0"/>
      <dgm:spPr/>
    </dgm:pt>
    <dgm:pt modelId="{B4C78225-7099-4CAF-A3E4-040D982FE234}" type="pres">
      <dgm:prSet presAssocID="{3B4A90AF-6C39-452C-BFE6-DADE3633954E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7E00CC4E-6695-4393-B2AE-C6B8570E28E9}" type="pres">
      <dgm:prSet presAssocID="{3B4A90AF-6C39-452C-BFE6-DADE3633954E}" presName="parentText" presStyleLbl="node1" presStyleIdx="2" presStyleCnt="3" custScaleX="103234" custScaleY="94616" custLinFactNeighborX="-25770" custLinFactNeighborY="-356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EF2314-73DD-45CF-9859-6238A7357DE9}" type="pres">
      <dgm:prSet presAssocID="{3B4A90AF-6C39-452C-BFE6-DADE3633954E}" presName="negativeSpace" presStyleCnt="0"/>
      <dgm:spPr/>
    </dgm:pt>
    <dgm:pt modelId="{2B1A4BC1-0389-4480-8388-5673370A4B1F}" type="pres">
      <dgm:prSet presAssocID="{3B4A90AF-6C39-452C-BFE6-DADE3633954E}" presName="childText" presStyleLbl="conFgAcc1" presStyleIdx="2" presStyleCnt="3">
        <dgm:presLayoutVars>
          <dgm:bulletEnabled val="1"/>
        </dgm:presLayoutVars>
      </dgm:prSet>
      <dgm:spPr>
        <a:noFill/>
      </dgm:spPr>
    </dgm:pt>
  </dgm:ptLst>
  <dgm:cxnLst>
    <dgm:cxn modelId="{6D552BED-6C54-4B60-83D3-29547D2AB13E}" type="presOf" srcId="{4B01B62A-BB08-47B5-824E-A64DF0AC22C6}" destId="{A0DC0570-290A-4E19-88A1-58D24587BAF5}" srcOrd="1" destOrd="0" presId="urn:microsoft.com/office/officeart/2005/8/layout/list1"/>
    <dgm:cxn modelId="{C772C2C6-FE42-43BB-8256-710650CEBA9B}" type="presOf" srcId="{4B01B62A-BB08-47B5-824E-A64DF0AC22C6}" destId="{D330D18F-67D4-4FA0-BAAC-E84F41C905EE}" srcOrd="0" destOrd="0" presId="urn:microsoft.com/office/officeart/2005/8/layout/list1"/>
    <dgm:cxn modelId="{3059A74B-A14A-44FE-9224-E6076752F6C1}" type="presOf" srcId="{3B4A90AF-6C39-452C-BFE6-DADE3633954E}" destId="{B4C78225-7099-4CAF-A3E4-040D982FE234}" srcOrd="0" destOrd="0" presId="urn:microsoft.com/office/officeart/2005/8/layout/list1"/>
    <dgm:cxn modelId="{0328094C-F949-4B4E-9CB8-AFFC47597466}" srcId="{2C9CD4FB-3711-4FF7-BF31-1C00A7D26CE1}" destId="{D2DC5FFF-00ED-4A3C-9B27-026E9D474594}" srcOrd="1" destOrd="0" parTransId="{917813AB-8796-48A4-9DEB-1DC0003B7663}" sibTransId="{765D1D07-3D5A-49F2-84B1-8F5B41E62495}"/>
    <dgm:cxn modelId="{E132837E-B2BC-4A16-8D52-519981BFC798}" srcId="{2C9CD4FB-3711-4FF7-BF31-1C00A7D26CE1}" destId="{4B01B62A-BB08-47B5-824E-A64DF0AC22C6}" srcOrd="0" destOrd="0" parTransId="{90F3A138-EE4D-48D7-9C2D-E29B0C55EC99}" sibTransId="{2A195104-5136-4111-B687-BB52D88065B4}"/>
    <dgm:cxn modelId="{C6DC7595-DEE7-4A58-ADAE-0875850EBA0B}" type="presOf" srcId="{D2DC5FFF-00ED-4A3C-9B27-026E9D474594}" destId="{C08E4037-0094-4A05-9D2E-F8018C99EDF3}" srcOrd="0" destOrd="0" presId="urn:microsoft.com/office/officeart/2005/8/layout/list1"/>
    <dgm:cxn modelId="{8D652ECB-32AB-41AA-95FF-5BE725246DD8}" srcId="{2C9CD4FB-3711-4FF7-BF31-1C00A7D26CE1}" destId="{3B4A90AF-6C39-452C-BFE6-DADE3633954E}" srcOrd="2" destOrd="0" parTransId="{B77F2951-11F5-4983-9412-A9E3A2394635}" sibTransId="{AA0A4B27-6202-493C-BE02-38D95C7F8D80}"/>
    <dgm:cxn modelId="{1BD444B7-1126-404C-A1E0-4441E589144E}" type="presOf" srcId="{3B4A90AF-6C39-452C-BFE6-DADE3633954E}" destId="{7E00CC4E-6695-4393-B2AE-C6B8570E28E9}" srcOrd="1" destOrd="0" presId="urn:microsoft.com/office/officeart/2005/8/layout/list1"/>
    <dgm:cxn modelId="{8A74B3AF-DC67-4893-8D7B-64D52115DE17}" type="presOf" srcId="{2C9CD4FB-3711-4FF7-BF31-1C00A7D26CE1}" destId="{18D23448-A905-45F5-B6B4-05232BC35F2F}" srcOrd="0" destOrd="0" presId="urn:microsoft.com/office/officeart/2005/8/layout/list1"/>
    <dgm:cxn modelId="{FA542A6E-5876-4130-AE98-51E5554C1D8E}" type="presOf" srcId="{D2DC5FFF-00ED-4A3C-9B27-026E9D474594}" destId="{380916F4-0D39-4157-9E98-723F074C8253}" srcOrd="1" destOrd="0" presId="urn:microsoft.com/office/officeart/2005/8/layout/list1"/>
    <dgm:cxn modelId="{A5E9AC54-DA30-456F-8126-04E8E98ADCE3}" type="presParOf" srcId="{18D23448-A905-45F5-B6B4-05232BC35F2F}" destId="{3F0F04A7-DE37-4A9D-8EF6-0D74ECF5648E}" srcOrd="0" destOrd="0" presId="urn:microsoft.com/office/officeart/2005/8/layout/list1"/>
    <dgm:cxn modelId="{9B8EBD03-0509-4B84-B6D1-807C1F8DC27C}" type="presParOf" srcId="{3F0F04A7-DE37-4A9D-8EF6-0D74ECF5648E}" destId="{D330D18F-67D4-4FA0-BAAC-E84F41C905EE}" srcOrd="0" destOrd="0" presId="urn:microsoft.com/office/officeart/2005/8/layout/list1"/>
    <dgm:cxn modelId="{26531EFA-41EB-42B1-8A5A-A06314AB5057}" type="presParOf" srcId="{3F0F04A7-DE37-4A9D-8EF6-0D74ECF5648E}" destId="{A0DC0570-290A-4E19-88A1-58D24587BAF5}" srcOrd="1" destOrd="0" presId="urn:microsoft.com/office/officeart/2005/8/layout/list1"/>
    <dgm:cxn modelId="{15D67091-DCE2-4F4F-BE46-D794CDF76663}" type="presParOf" srcId="{18D23448-A905-45F5-B6B4-05232BC35F2F}" destId="{4BBD82E1-9F96-4C7D-AE60-D233D11344FC}" srcOrd="1" destOrd="0" presId="urn:microsoft.com/office/officeart/2005/8/layout/list1"/>
    <dgm:cxn modelId="{A5DEC86D-F8F7-4399-9760-8E3970789D8E}" type="presParOf" srcId="{18D23448-A905-45F5-B6B4-05232BC35F2F}" destId="{CBD72860-F71D-41E6-AA61-E7C8D9964011}" srcOrd="2" destOrd="0" presId="urn:microsoft.com/office/officeart/2005/8/layout/list1"/>
    <dgm:cxn modelId="{62B7A673-6E93-4910-BA32-FEE3B304858E}" type="presParOf" srcId="{18D23448-A905-45F5-B6B4-05232BC35F2F}" destId="{5CAACB94-7901-4B2D-9130-6B21EDD3342B}" srcOrd="3" destOrd="0" presId="urn:microsoft.com/office/officeart/2005/8/layout/list1"/>
    <dgm:cxn modelId="{905603AF-0433-4881-82CE-5B8526D228D9}" type="presParOf" srcId="{18D23448-A905-45F5-B6B4-05232BC35F2F}" destId="{71DEEBC1-5866-4010-9516-AB84697CFDFC}" srcOrd="4" destOrd="0" presId="urn:microsoft.com/office/officeart/2005/8/layout/list1"/>
    <dgm:cxn modelId="{9EF221CF-8B60-4537-B35B-3375D3E24FEE}" type="presParOf" srcId="{71DEEBC1-5866-4010-9516-AB84697CFDFC}" destId="{C08E4037-0094-4A05-9D2E-F8018C99EDF3}" srcOrd="0" destOrd="0" presId="urn:microsoft.com/office/officeart/2005/8/layout/list1"/>
    <dgm:cxn modelId="{4C2EC44D-96A3-48B4-A62D-5B84DDC8A69E}" type="presParOf" srcId="{71DEEBC1-5866-4010-9516-AB84697CFDFC}" destId="{380916F4-0D39-4157-9E98-723F074C8253}" srcOrd="1" destOrd="0" presId="urn:microsoft.com/office/officeart/2005/8/layout/list1"/>
    <dgm:cxn modelId="{01CB4027-F9BC-44AB-A944-458D18602B19}" type="presParOf" srcId="{18D23448-A905-45F5-B6B4-05232BC35F2F}" destId="{7E2237F7-1E8D-451C-9BDC-A9A92FF5F915}" srcOrd="5" destOrd="0" presId="urn:microsoft.com/office/officeart/2005/8/layout/list1"/>
    <dgm:cxn modelId="{C6E3572E-A365-4196-8E2B-C9FEB8C7B52C}" type="presParOf" srcId="{18D23448-A905-45F5-B6B4-05232BC35F2F}" destId="{41515C24-7347-4AD2-B765-D66A6FCDC392}" srcOrd="6" destOrd="0" presId="urn:microsoft.com/office/officeart/2005/8/layout/list1"/>
    <dgm:cxn modelId="{8E9236DA-8701-4EEB-A055-E36765E69DC2}" type="presParOf" srcId="{18D23448-A905-45F5-B6B4-05232BC35F2F}" destId="{3CF68DED-796B-4A9C-BEDC-DBAA83945139}" srcOrd="7" destOrd="0" presId="urn:microsoft.com/office/officeart/2005/8/layout/list1"/>
    <dgm:cxn modelId="{5774F42F-542C-40EC-AE82-D42CD32CDE7D}" type="presParOf" srcId="{18D23448-A905-45F5-B6B4-05232BC35F2F}" destId="{4C14135C-F0F5-4295-82F9-2D55FB9B95F4}" srcOrd="8" destOrd="0" presId="urn:microsoft.com/office/officeart/2005/8/layout/list1"/>
    <dgm:cxn modelId="{52D3875C-3B35-4432-ABEA-C63E665F790F}" type="presParOf" srcId="{4C14135C-F0F5-4295-82F9-2D55FB9B95F4}" destId="{B4C78225-7099-4CAF-A3E4-040D982FE234}" srcOrd="0" destOrd="0" presId="urn:microsoft.com/office/officeart/2005/8/layout/list1"/>
    <dgm:cxn modelId="{992BED6D-AD74-49F9-8874-26C6E629CF97}" type="presParOf" srcId="{4C14135C-F0F5-4295-82F9-2D55FB9B95F4}" destId="{7E00CC4E-6695-4393-B2AE-C6B8570E28E9}" srcOrd="1" destOrd="0" presId="urn:microsoft.com/office/officeart/2005/8/layout/list1"/>
    <dgm:cxn modelId="{30C624E9-5F88-4AD4-8AEB-52971A3EE995}" type="presParOf" srcId="{18D23448-A905-45F5-B6B4-05232BC35F2F}" destId="{82EF2314-73DD-45CF-9859-6238A7357DE9}" srcOrd="9" destOrd="0" presId="urn:microsoft.com/office/officeart/2005/8/layout/list1"/>
    <dgm:cxn modelId="{6CC3579B-59B6-458B-9098-43CC053F5BA1}" type="presParOf" srcId="{18D23448-A905-45F5-B6B4-05232BC35F2F}" destId="{2B1A4BC1-0389-4480-8388-5673370A4B1F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76E67-5481-4677-9A02-FD0D61BF5B20}">
      <dsp:nvSpPr>
        <dsp:cNvPr id="0" name=""/>
        <dsp:cNvSpPr/>
      </dsp:nvSpPr>
      <dsp:spPr>
        <a:xfrm>
          <a:off x="915714" y="0"/>
          <a:ext cx="10378097" cy="6138334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BF933-37A0-48B1-89CD-11CAAB89F979}">
      <dsp:nvSpPr>
        <dsp:cNvPr id="0" name=""/>
        <dsp:cNvSpPr/>
      </dsp:nvSpPr>
      <dsp:spPr>
        <a:xfrm>
          <a:off x="190094" y="252236"/>
          <a:ext cx="3379152" cy="5728440"/>
        </a:xfrm>
        <a:prstGeom prst="roundRect">
          <a:avLst/>
        </a:prstGeom>
        <a:solidFill>
          <a:srgbClr val="96D31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- 12-9-1930, </a:t>
          </a:r>
          <a:r>
            <a:rPr lang="en-US" sz="3600" kern="1200" dirty="0" err="1"/>
            <a:t>hàng</a:t>
          </a:r>
          <a:r>
            <a:rPr lang="en-US" sz="3600" kern="1200" dirty="0"/>
            <a:t> </a:t>
          </a:r>
          <a:r>
            <a:rPr lang="en-US" sz="3600" kern="1200" dirty="0" err="1"/>
            <a:t>vạn</a:t>
          </a:r>
          <a:r>
            <a:rPr lang="en-US" sz="3600" kern="1200" dirty="0"/>
            <a:t> </a:t>
          </a:r>
          <a:r>
            <a:rPr lang="en-US" sz="3600" kern="1200" dirty="0" err="1"/>
            <a:t>nông</a:t>
          </a:r>
          <a:r>
            <a:rPr lang="vi-VN" sz="3600" kern="1200" dirty="0"/>
            <a:t> dân với cờ đỏ búa liềm kéo về thị xã Vinh.</a:t>
          </a:r>
        </a:p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/>
            <a:t>- Họ đem theo khẩu hiệu “Đả đảo đế quốc!”, “Đả đảo Nam triều”, ... </a:t>
          </a:r>
          <a:r>
            <a:rPr lang="en-US" sz="3600" kern="1200" dirty="0"/>
            <a:t> </a:t>
          </a:r>
        </a:p>
      </dsp:txBody>
      <dsp:txXfrm>
        <a:off x="355051" y="417193"/>
        <a:ext cx="3049238" cy="5398526"/>
      </dsp:txXfrm>
    </dsp:sp>
    <dsp:sp modelId="{29AF545B-3BD3-4815-BF32-AEE721511896}">
      <dsp:nvSpPr>
        <dsp:cNvPr id="0" name=""/>
        <dsp:cNvSpPr/>
      </dsp:nvSpPr>
      <dsp:spPr>
        <a:xfrm>
          <a:off x="3713555" y="283762"/>
          <a:ext cx="3228118" cy="5728440"/>
        </a:xfrm>
        <a:prstGeom prst="roundRect">
          <a:avLst/>
        </a:prstGeom>
        <a:solidFill>
          <a:srgbClr val="FF778B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/>
            <a:t>- Pháp cho binh lính ném bom vào đoàn người làm hơn 200 người chết, hàng trăm người bị thương.</a:t>
          </a:r>
          <a:endParaRPr lang="en-US" sz="3600" kern="1200" dirty="0"/>
        </a:p>
      </dsp:txBody>
      <dsp:txXfrm>
        <a:off x="3871139" y="441346"/>
        <a:ext cx="2912950" cy="5413272"/>
      </dsp:txXfrm>
    </dsp:sp>
    <dsp:sp modelId="{73CF725D-8CEB-49DA-A142-83AA124093E9}">
      <dsp:nvSpPr>
        <dsp:cNvPr id="0" name=""/>
        <dsp:cNvSpPr/>
      </dsp:nvSpPr>
      <dsp:spPr>
        <a:xfrm>
          <a:off x="7114370" y="257797"/>
          <a:ext cx="4631654" cy="5748844"/>
        </a:xfrm>
        <a:prstGeom prst="roundRect">
          <a:avLst/>
        </a:prstGeom>
        <a:solidFill>
          <a:srgbClr val="13B8B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/>
            <a:t>- Tức nước vỡ bờ, làn sóng đấu tranh tiếp tục dâng cao</a:t>
          </a:r>
        </a:p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/>
            <a:t>- Những kẻ đứng đầu chính quyền các thôn xã sợ hãi, bỏ trốn hoặc đầu hàng.</a:t>
          </a:r>
        </a:p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/>
            <a:t>- Nhân dân tự đứng ra giành lấy chính quyền.</a:t>
          </a:r>
        </a:p>
      </dsp:txBody>
      <dsp:txXfrm>
        <a:off x="7340469" y="483896"/>
        <a:ext cx="4179456" cy="52966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72860-F71D-41E6-AA61-E7C8D9964011}">
      <dsp:nvSpPr>
        <dsp:cNvPr id="0" name=""/>
        <dsp:cNvSpPr/>
      </dsp:nvSpPr>
      <dsp:spPr>
        <a:xfrm>
          <a:off x="0" y="1050131"/>
          <a:ext cx="7141765" cy="8568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0570-290A-4E19-88A1-58D24587BAF5}">
      <dsp:nvSpPr>
        <dsp:cNvPr id="0" name=""/>
        <dsp:cNvSpPr/>
      </dsp:nvSpPr>
      <dsp:spPr>
        <a:xfrm>
          <a:off x="357088" y="422972"/>
          <a:ext cx="5448566" cy="1491659"/>
        </a:xfrm>
        <a:prstGeom prst="round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959" tIns="0" rIns="18895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/>
            <a:t>Xóa bỏ nạn trộm cắp, tệ nạn cờ bạc, ...</a:t>
          </a:r>
        </a:p>
      </dsp:txBody>
      <dsp:txXfrm>
        <a:off x="429905" y="495789"/>
        <a:ext cx="5302932" cy="1346025"/>
      </dsp:txXfrm>
    </dsp:sp>
    <dsp:sp modelId="{41515C24-7347-4AD2-B765-D66A6FCDC392}">
      <dsp:nvSpPr>
        <dsp:cNvPr id="0" name=""/>
        <dsp:cNvSpPr/>
      </dsp:nvSpPr>
      <dsp:spPr>
        <a:xfrm>
          <a:off x="0" y="3080351"/>
          <a:ext cx="7141765" cy="8568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916F4-0D39-4157-9E98-723F074C8253}">
      <dsp:nvSpPr>
        <dsp:cNvPr id="0" name=""/>
        <dsp:cNvSpPr/>
      </dsp:nvSpPr>
      <dsp:spPr>
        <a:xfrm>
          <a:off x="325557" y="2018738"/>
          <a:ext cx="5448566" cy="1491659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959" tIns="0" rIns="18895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/>
            <a:t>Bãi bỏ những phong tục lạc hậu như mê tính dị đoan</a:t>
          </a:r>
          <a:r>
            <a:rPr lang="vi-VN" sz="2800" kern="1200" dirty="0"/>
            <a:t>.</a:t>
          </a:r>
        </a:p>
      </dsp:txBody>
      <dsp:txXfrm>
        <a:off x="398374" y="2091555"/>
        <a:ext cx="5302932" cy="1346025"/>
      </dsp:txXfrm>
    </dsp:sp>
    <dsp:sp modelId="{2B1A4BC1-0389-4480-8388-5673370A4B1F}">
      <dsp:nvSpPr>
        <dsp:cNvPr id="0" name=""/>
        <dsp:cNvSpPr/>
      </dsp:nvSpPr>
      <dsp:spPr>
        <a:xfrm>
          <a:off x="0" y="5145970"/>
          <a:ext cx="7141765" cy="8568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0CC4E-6695-4393-B2AE-C6B8570E28E9}">
      <dsp:nvSpPr>
        <dsp:cNvPr id="0" name=""/>
        <dsp:cNvSpPr/>
      </dsp:nvSpPr>
      <dsp:spPr>
        <a:xfrm>
          <a:off x="325557" y="3637328"/>
          <a:ext cx="5448566" cy="1491659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959" tIns="0" rIns="18895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/>
            <a:t>Tịch thu ruộng đất của địa chủ chia cho nông dân nghèo</a:t>
          </a:r>
          <a:endParaRPr lang="en-US" sz="3200" kern="1200" dirty="0"/>
        </a:p>
      </dsp:txBody>
      <dsp:txXfrm>
        <a:off x="398374" y="3710145"/>
        <a:ext cx="5302932" cy="13460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72860-F71D-41E6-AA61-E7C8D9964011}">
      <dsp:nvSpPr>
        <dsp:cNvPr id="0" name=""/>
        <dsp:cNvSpPr/>
      </dsp:nvSpPr>
      <dsp:spPr>
        <a:xfrm>
          <a:off x="0" y="515458"/>
          <a:ext cx="7341452" cy="12348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0570-290A-4E19-88A1-58D24587BAF5}">
      <dsp:nvSpPr>
        <dsp:cNvPr id="0" name=""/>
        <dsp:cNvSpPr/>
      </dsp:nvSpPr>
      <dsp:spPr>
        <a:xfrm>
          <a:off x="272477" y="788105"/>
          <a:ext cx="5305212" cy="1223129"/>
        </a:xfrm>
        <a:prstGeom prst="roundRect">
          <a:avLst/>
        </a:prstGeom>
        <a:solidFill>
          <a:srgbClr val="FF778B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243" tIns="0" rIns="194243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/>
            <a:t>Xóa bỏ các thứ thuế vô lý.</a:t>
          </a:r>
          <a:endParaRPr lang="en-US" sz="3200" kern="1200" dirty="0"/>
        </a:p>
      </dsp:txBody>
      <dsp:txXfrm>
        <a:off x="332185" y="847813"/>
        <a:ext cx="5185796" cy="1103713"/>
      </dsp:txXfrm>
    </dsp:sp>
    <dsp:sp modelId="{41515C24-7347-4AD2-B765-D66A6FCDC392}">
      <dsp:nvSpPr>
        <dsp:cNvPr id="0" name=""/>
        <dsp:cNvSpPr/>
      </dsp:nvSpPr>
      <dsp:spPr>
        <a:xfrm>
          <a:off x="0" y="3210620"/>
          <a:ext cx="7341452" cy="12348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916F4-0D39-4157-9E98-723F074C8253}">
      <dsp:nvSpPr>
        <dsp:cNvPr id="0" name=""/>
        <dsp:cNvSpPr/>
      </dsp:nvSpPr>
      <dsp:spPr>
        <a:xfrm>
          <a:off x="272477" y="2135567"/>
          <a:ext cx="5324689" cy="1919001"/>
        </a:xfrm>
        <a:prstGeom prst="roundRect">
          <a:avLst/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243" tIns="0" rIns="194243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/>
            <a:t>Được nghe giải thích chính sách của Đảng; được bàn bạc công việc chung</a:t>
          </a:r>
          <a:endParaRPr lang="en-US" sz="3200" kern="1200" dirty="0"/>
        </a:p>
      </dsp:txBody>
      <dsp:txXfrm>
        <a:off x="366155" y="2229245"/>
        <a:ext cx="5137333" cy="1731645"/>
      </dsp:txXfrm>
    </dsp:sp>
    <dsp:sp modelId="{2B1A4BC1-0389-4480-8388-5673370A4B1F}">
      <dsp:nvSpPr>
        <dsp:cNvPr id="0" name=""/>
        <dsp:cNvSpPr/>
      </dsp:nvSpPr>
      <dsp:spPr>
        <a:xfrm>
          <a:off x="0" y="5355382"/>
          <a:ext cx="7341452" cy="1234800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0CC4E-6695-4393-B2AE-C6B8570E28E9}">
      <dsp:nvSpPr>
        <dsp:cNvPr id="0" name=""/>
        <dsp:cNvSpPr/>
      </dsp:nvSpPr>
      <dsp:spPr>
        <a:xfrm>
          <a:off x="272477" y="4194278"/>
          <a:ext cx="5305212" cy="1368601"/>
        </a:xfrm>
        <a:prstGeom prst="roundRect">
          <a:avLst/>
        </a:prstGeom>
        <a:solidFill>
          <a:srgbClr val="00B0F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243" tIns="0" rIns="19424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/>
            <a:t>Được làm chủ cuộc sống, làm </a:t>
          </a:r>
          <a:r>
            <a:rPr lang="vi-VN" sz="2800" kern="1200" dirty="0" err="1"/>
            <a:t>chủ</a:t>
          </a:r>
          <a:r>
            <a:rPr lang="vi-VN" sz="2800" kern="1200" dirty="0"/>
            <a:t> </a:t>
          </a:r>
          <a:r>
            <a:rPr lang="vi-VN" sz="2800" kern="1200" dirty="0" smtClean="0"/>
            <a:t>thôn </a:t>
          </a:r>
          <a:r>
            <a:rPr lang="vi-VN" sz="2800" kern="1200" dirty="0"/>
            <a:t>xóm</a:t>
          </a:r>
          <a:endParaRPr lang="en-US" sz="2800" kern="1200" dirty="0"/>
        </a:p>
      </dsp:txBody>
      <dsp:txXfrm>
        <a:off x="339287" y="4261088"/>
        <a:ext cx="5171592" cy="1234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27AA-2ED8-4C83-A7B2-69E4FF67B04E}" type="datetimeFigureOut">
              <a:rPr lang="zh-CN" altLang="en-US" smtClean="0"/>
              <a:pPr/>
              <a:t>2022/10/24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A2D15-8BAE-4562-9D49-BB619B02B4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869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="" xmlns:a16="http://schemas.microsoft.com/office/drawing/2014/main" id="{B50F62DC-122C-4DE2-BE4A-BD1BBC21D7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A638061E-A6EC-4D4D-8786-B7BAA2BBBD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117" b="5957"/>
          <a:stretch/>
        </p:blipFill>
        <p:spPr>
          <a:xfrm>
            <a:off x="266700" y="0"/>
            <a:ext cx="116586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F8796613-367F-45B0-95D3-0967BA9974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149AA4EB-05A1-46F7-A246-9DE4497A91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451" y="5651751"/>
            <a:ext cx="1754249" cy="111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2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file:///C:\Users\NK-HUE\Downloads\Tieng-yeah-tre-con-www_nhacchuongvui_com.mp3" TargetMode="External"/><Relationship Id="rId1" Type="http://schemas.openxmlformats.org/officeDocument/2006/relationships/audio" Target="file:///C:\Users\NK-HUE\Downloads\Am-thanh-tra-loi-sai-www_tiengdong_com.mp3" TargetMode="External"/><Relationship Id="rId6" Type="http://schemas.openxmlformats.org/officeDocument/2006/relationships/slide" Target="slide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file:///C:\Users\NK-HUE\Downloads\Tieng-yeah-tre-con-www_nhacchuongvui_com.mp3" TargetMode="External"/><Relationship Id="rId1" Type="http://schemas.openxmlformats.org/officeDocument/2006/relationships/audio" Target="file:///C:\Users\NK-HUE\Downloads\Am-thanh-tra-loi-sai-www_tiengdong_com.mp3" TargetMode="External"/><Relationship Id="rId6" Type="http://schemas.openxmlformats.org/officeDocument/2006/relationships/slide" Target="slide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file:///C:\Users\NK-HUE\Downloads\Tieng-yeah-tre-con-www_nhacchuongvui_com.mp3" TargetMode="External"/><Relationship Id="rId1" Type="http://schemas.openxmlformats.org/officeDocument/2006/relationships/audio" Target="file:///C:\Users\NK-HUE\Downloads\Am-thanh-tra-loi-sai-www_tiengdong_com.mp3" TargetMode="External"/><Relationship Id="rId6" Type="http://schemas.openxmlformats.org/officeDocument/2006/relationships/slide" Target="slide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0" y="190500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4800" b="1" dirty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ùng khởi động: “Ai nhanh – Ai đúng”</a:t>
            </a:r>
            <a:endParaRPr lang="en-US" sz="48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8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" name="Picture 69" descr="group-young-children-cartoon-character-white-background_1308-51457.jpg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673971" y="2000250"/>
            <a:ext cx="10675066" cy="42291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23850" y="95250"/>
            <a:ext cx="12515850" cy="1066800"/>
            <a:chOff x="-323850" y="285750"/>
            <a:chExt cx="12515850" cy="1409700"/>
          </a:xfrm>
        </p:grpSpPr>
        <p:sp>
          <p:nvSpPr>
            <p:cNvPr id="3" name="Rectangle 2"/>
            <p:cNvSpPr/>
            <p:nvPr/>
          </p:nvSpPr>
          <p:spPr>
            <a:xfrm>
              <a:off x="0" y="285750"/>
              <a:ext cx="12192000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23850" y="462643"/>
              <a:ext cx="12192000" cy="935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ctr"/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biểu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12 - 9 – 1903 ở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Nghệ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An:</a:t>
              </a:r>
            </a:p>
          </p:txBody>
        </p:sp>
      </p:grpSp>
      <p:sp>
        <p:nvSpPr>
          <p:cNvPr id="7" name="TextBox 6">
            <a:hlinkClick r:id="rId2" action="ppaction://hlinksldjump"/>
          </p:cNvPr>
          <p:cNvSpPr txBox="1"/>
          <p:nvPr/>
        </p:nvSpPr>
        <p:spPr>
          <a:xfrm>
            <a:off x="-220708" y="1386055"/>
            <a:ext cx="12649198" cy="166847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3600" b="1" dirty="0" err="1">
                <a:solidFill>
                  <a:schemeClr val="tx1"/>
                </a:solidFill>
              </a:rPr>
              <a:t>Cuộc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biểu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tình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nhân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dân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Hưng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Nguyên</a:t>
            </a:r>
            <a:endParaRPr lang="en-US" sz="3600" b="1" dirty="0">
              <a:solidFill>
                <a:schemeClr val="tx1"/>
              </a:solidFill>
            </a:endParaRPr>
          </a:p>
          <a:p>
            <a:pPr marL="742950" indent="-742950"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diễn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ra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vào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thời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gian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nào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2" name="TextBox 11">
            <a:hlinkClick r:id="rId3" action="ppaction://hlinksldjump"/>
          </p:cNvPr>
          <p:cNvSpPr txBox="1"/>
          <p:nvPr/>
        </p:nvSpPr>
        <p:spPr>
          <a:xfrm>
            <a:off x="-220708" y="3327418"/>
            <a:ext cx="12649198" cy="837473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2. </a:t>
            </a:r>
            <a:r>
              <a:rPr lang="en-US" sz="3600" b="1" dirty="0" err="1">
                <a:solidFill>
                  <a:schemeClr val="tx1"/>
                </a:solidFill>
              </a:rPr>
              <a:t>Hãy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kể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lại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diễn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biến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cuộc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biểu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tình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tại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Hưng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Nguyên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20708" y="4437784"/>
            <a:ext cx="12649198" cy="837473"/>
          </a:xfrm>
          <a:prstGeom prst="rect">
            <a:avLst/>
          </a:prstGeom>
          <a:solidFill>
            <a:srgbClr val="FF778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3. </a:t>
            </a:r>
            <a:r>
              <a:rPr lang="en-US" sz="3600" b="1" dirty="0" err="1">
                <a:solidFill>
                  <a:schemeClr val="tx1"/>
                </a:solidFill>
              </a:rPr>
              <a:t>Nêu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kết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quả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cuộc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biểu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tình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220708" y="5548150"/>
            <a:ext cx="12649198" cy="837473"/>
          </a:xfrm>
          <a:prstGeom prst="rect">
            <a:avLst/>
          </a:prstGeom>
          <a:solidFill>
            <a:srgbClr val="96D314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4. Ý </a:t>
            </a:r>
            <a:r>
              <a:rPr lang="en-US" sz="3600" b="1" dirty="0" err="1">
                <a:solidFill>
                  <a:schemeClr val="tx1"/>
                </a:solidFill>
              </a:rPr>
              <a:t>nghĩa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phong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trào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Xô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viết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Nghệ</a:t>
            </a:r>
            <a:r>
              <a:rPr lang="en-US" sz="3600" b="1" dirty="0">
                <a:solidFill>
                  <a:schemeClr val="tx1"/>
                </a:solidFill>
              </a:rPr>
              <a:t> - </a:t>
            </a:r>
            <a:r>
              <a:rPr lang="en-US" sz="3600" b="1" dirty="0" err="1">
                <a:solidFill>
                  <a:schemeClr val="tx1"/>
                </a:solidFill>
              </a:rPr>
              <a:t>Tĩnh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236474" y="-8"/>
            <a:ext cx="12649198" cy="166847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3600" b="1" dirty="0" err="1">
                <a:solidFill>
                  <a:schemeClr val="tx1"/>
                </a:solidFill>
              </a:rPr>
              <a:t>Cuộc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biểu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tình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nhân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dân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Hưng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Nguyên</a:t>
            </a:r>
            <a:endParaRPr lang="en-US" sz="3600" b="1" dirty="0">
              <a:solidFill>
                <a:schemeClr val="tx1"/>
              </a:solidFill>
            </a:endParaRPr>
          </a:p>
          <a:p>
            <a:pPr marL="742950" indent="-742950"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diễn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ra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vào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thời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gian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nào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9" name="Picture 8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4" y="1702676"/>
            <a:ext cx="7115198" cy="51553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73304" y="3494681"/>
            <a:ext cx="4529959" cy="837473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ctr">
              <a:lnSpc>
                <a:spcPct val="150000"/>
              </a:lnSpc>
            </a:pPr>
            <a:r>
              <a:rPr lang="vi-VN" sz="3600" b="1" dirty="0">
                <a:solidFill>
                  <a:schemeClr val="tx1"/>
                </a:solidFill>
              </a:rPr>
              <a:t>Thời gian: 12-9-1930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09393" y="4240924"/>
            <a:ext cx="1355835" cy="93016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236473" y="48185"/>
            <a:ext cx="12649198" cy="837473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2. </a:t>
            </a:r>
            <a:r>
              <a:rPr lang="en-US" sz="3600" b="1" dirty="0" err="1">
                <a:solidFill>
                  <a:schemeClr val="tx1"/>
                </a:solidFill>
              </a:rPr>
              <a:t>Hãy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kể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lại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diễn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biến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cuộc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biểu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tình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tại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Hưng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Nguyên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  <p:graphicFrame>
        <p:nvGraphicFramePr>
          <p:cNvPr id="10" name="Diagram 9"/>
          <p:cNvGraphicFramePr/>
          <p:nvPr/>
        </p:nvGraphicFramePr>
        <p:xfrm>
          <a:off x="155899" y="845794"/>
          <a:ext cx="12209527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-236473" y="94596"/>
            <a:ext cx="12649198" cy="837473"/>
          </a:xfrm>
          <a:prstGeom prst="rect">
            <a:avLst/>
          </a:prstGeom>
          <a:solidFill>
            <a:srgbClr val="FF778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3. </a:t>
            </a:r>
            <a:r>
              <a:rPr lang="en-US" sz="3600" b="1" dirty="0" err="1">
                <a:solidFill>
                  <a:schemeClr val="tx1"/>
                </a:solidFill>
              </a:rPr>
              <a:t>Nêu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kết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quả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cuộc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biểu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tình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0" name="Picture 9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38" y="1076396"/>
            <a:ext cx="7693576" cy="557438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209393" y="4240924"/>
            <a:ext cx="1355835" cy="93016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355722" y="1224461"/>
            <a:ext cx="3452656" cy="5078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chemeClr val="tx1"/>
                </a:solidFill>
              </a:rPr>
              <a:t>Giữa năm 1931, bọn đế quốc và phong kiến ra sức đàn áp khiến cho phong trào bị dập tắt.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-204958" y="77512"/>
            <a:ext cx="12649198" cy="837473"/>
          </a:xfrm>
          <a:prstGeom prst="rect">
            <a:avLst/>
          </a:prstGeom>
          <a:solidFill>
            <a:srgbClr val="96D314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4. Ý </a:t>
            </a:r>
            <a:r>
              <a:rPr lang="en-US" sz="3600" b="1" dirty="0" err="1">
                <a:solidFill>
                  <a:schemeClr val="tx1"/>
                </a:solidFill>
              </a:rPr>
              <a:t>nghĩa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phong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trào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Xô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viết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Nghệ</a:t>
            </a:r>
            <a:r>
              <a:rPr lang="en-US" sz="3600" b="1" dirty="0">
                <a:solidFill>
                  <a:schemeClr val="tx1"/>
                </a:solidFill>
              </a:rPr>
              <a:t> - </a:t>
            </a:r>
            <a:r>
              <a:rPr lang="en-US" sz="3600" b="1" dirty="0" err="1">
                <a:solidFill>
                  <a:schemeClr val="tx1"/>
                </a:solidFill>
              </a:rPr>
              <a:t>Tĩnh</a:t>
            </a:r>
            <a:r>
              <a:rPr lang="en-US" sz="3600" b="1" dirty="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965223" y="939149"/>
            <a:ext cx="6226778" cy="7571303"/>
            <a:chOff x="8771383" y="86134"/>
            <a:chExt cx="3458560" cy="8447989"/>
          </a:xfrm>
        </p:grpSpPr>
        <p:sp>
          <p:nvSpPr>
            <p:cNvPr id="5" name="Rectangle 4"/>
            <p:cNvSpPr/>
            <p:nvPr/>
          </p:nvSpPr>
          <p:spPr>
            <a:xfrm>
              <a:off x="8777778" y="304800"/>
              <a:ext cx="3414222" cy="6191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771383" y="86134"/>
              <a:ext cx="3458560" cy="8447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3600" b="1" u="sng" dirty="0">
                  <a:solidFill>
                    <a:srgbClr val="C00000"/>
                  </a:solidFill>
                </a:rPr>
                <a:t>Ý nghĩa:</a:t>
              </a:r>
            </a:p>
            <a:p>
              <a:pPr algn="just">
                <a:lnSpc>
                  <a:spcPct val="150000"/>
                </a:lnSpc>
              </a:pPr>
              <a:r>
                <a:rPr lang="vi-VN" sz="3600" dirty="0">
                  <a:solidFill>
                    <a:srgbClr val="C00000"/>
                  </a:solidFill>
                </a:rPr>
                <a:t>- Mặc dù phong trào Xô viết Nghệ - Tĩnh thất bại, nhưng đây là dấu ấn chứng tỏ tinh thần và năng lực cách mạng của nhân dân Việt Nam dưới </a:t>
              </a:r>
              <a:r>
                <a:rPr lang="vi-VN" sz="3600" dirty="0" err="1">
                  <a:solidFill>
                    <a:srgbClr val="C00000"/>
                  </a:solidFill>
                </a:rPr>
                <a:t>sự</a:t>
              </a:r>
              <a:r>
                <a:rPr lang="vi-VN" sz="3600" dirty="0">
                  <a:solidFill>
                    <a:srgbClr val="C00000"/>
                  </a:solidFill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</a:rPr>
                <a:t>lãnh</a:t>
              </a:r>
              <a:r>
                <a:rPr lang="en-US" sz="3600" dirty="0" smtClean="0">
                  <a:solidFill>
                    <a:srgbClr val="C00000"/>
                  </a:solidFill>
                </a:rPr>
                <a:t> </a:t>
              </a:r>
              <a:r>
                <a:rPr lang="en-US" sz="3600" dirty="0" err="1" smtClean="0">
                  <a:solidFill>
                    <a:srgbClr val="C00000"/>
                  </a:solidFill>
                </a:rPr>
                <a:t>đạo</a:t>
              </a:r>
              <a:r>
                <a:rPr lang="en-US" sz="3600" dirty="0" smtClean="0">
                  <a:solidFill>
                    <a:srgbClr val="C00000"/>
                  </a:solidFill>
                </a:rPr>
                <a:t> </a:t>
              </a:r>
              <a:r>
                <a:rPr lang="vi-VN" sz="3600" dirty="0" err="1" smtClean="0">
                  <a:solidFill>
                    <a:srgbClr val="C00000"/>
                  </a:solidFill>
                </a:rPr>
                <a:t>của</a:t>
              </a:r>
              <a:r>
                <a:rPr lang="vi-VN" sz="3600" dirty="0" smtClean="0">
                  <a:solidFill>
                    <a:srgbClr val="C00000"/>
                  </a:solidFill>
                </a:rPr>
                <a:t> </a:t>
              </a:r>
              <a:r>
                <a:rPr lang="vi-VN" sz="3600" dirty="0">
                  <a:solidFill>
                    <a:srgbClr val="C00000"/>
                  </a:solidFill>
                </a:rPr>
                <a:t>Đảng Cộng sản Việt Nam.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002060"/>
                  </a:solidFill>
                </a:rPr>
                <a:t>		</a:t>
              </a:r>
            </a:p>
            <a:p>
              <a:pPr>
                <a:lnSpc>
                  <a:spcPct val="150000"/>
                </a:lnSpc>
              </a:pP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3063" y="1860336"/>
            <a:ext cx="5817473" cy="4028467"/>
            <a:chOff x="78830" y="2317566"/>
            <a:chExt cx="4416244" cy="3413577"/>
          </a:xfrm>
        </p:grpSpPr>
        <p:sp>
          <p:nvSpPr>
            <p:cNvPr id="8" name="TextBox 7"/>
            <p:cNvSpPr txBox="1"/>
            <p:nvPr/>
          </p:nvSpPr>
          <p:spPr>
            <a:xfrm>
              <a:off x="78830" y="4992479"/>
              <a:ext cx="4398575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/>
                <a:t>Hình</a:t>
              </a:r>
              <a:r>
                <a:rPr lang="en-US" sz="2800" dirty="0"/>
                <a:t> 1. </a:t>
              </a:r>
              <a:r>
                <a:rPr lang="en-US" sz="2800" dirty="0" err="1"/>
                <a:t>Xô</a:t>
              </a:r>
              <a:r>
                <a:rPr lang="en-US" sz="2800" dirty="0"/>
                <a:t> </a:t>
              </a:r>
              <a:r>
                <a:rPr lang="en-US" sz="2800" dirty="0" err="1"/>
                <a:t>viết</a:t>
              </a:r>
              <a:r>
                <a:rPr lang="en-US" sz="2800" dirty="0"/>
                <a:t> </a:t>
              </a:r>
              <a:r>
                <a:rPr lang="en-US" sz="2800" dirty="0" err="1"/>
                <a:t>Nghệ</a:t>
              </a:r>
              <a:r>
                <a:rPr lang="en-US" sz="2800" dirty="0"/>
                <a:t> - </a:t>
              </a:r>
              <a:r>
                <a:rPr lang="en-US" sz="2800" dirty="0" err="1"/>
                <a:t>Tĩnh</a:t>
              </a:r>
              <a:endParaRPr lang="en-US" sz="2800" dirty="0"/>
            </a:p>
          </p:txBody>
        </p:sp>
        <p:pic>
          <p:nvPicPr>
            <p:cNvPr id="9" name="Picture 8" descr="unnamed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830" y="2317566"/>
              <a:ext cx="4416244" cy="283506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23850" y="-53866"/>
            <a:ext cx="12515850" cy="1569660"/>
            <a:chOff x="-323850" y="171450"/>
            <a:chExt cx="12515850" cy="1569660"/>
          </a:xfrm>
        </p:grpSpPr>
        <p:sp>
          <p:nvSpPr>
            <p:cNvPr id="3" name="Rectangle 2"/>
            <p:cNvSpPr/>
            <p:nvPr/>
          </p:nvSpPr>
          <p:spPr>
            <a:xfrm>
              <a:off x="0" y="285750"/>
              <a:ext cx="12192000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23850" y="171450"/>
              <a:ext cx="1219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 smtClean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2. Những</a:t>
              </a:r>
              <a:r>
                <a:rPr lang="en-US" sz="3200" b="1" dirty="0" smtClean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mẻ</a:t>
              </a:r>
              <a:r>
                <a:rPr lang="vi-VN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ở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vùng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thôn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514350" indent="-514350" algn="ctr">
                <a:lnSpc>
                  <a:spcPct val="150000"/>
                </a:lnSpc>
              </a:pP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Nghệ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Tĩnh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1930 - 1931:	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-15766" y="1487960"/>
            <a:ext cx="6432331" cy="5370040"/>
            <a:chOff x="-94590" y="1497510"/>
            <a:chExt cx="6432331" cy="5370040"/>
          </a:xfrm>
        </p:grpSpPr>
        <p:pic>
          <p:nvPicPr>
            <p:cNvPr id="5" name="Picture 4" descr="Picture14.jpg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64" y="1497510"/>
              <a:ext cx="6217131" cy="4383024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-94590" y="4812419"/>
              <a:ext cx="6432331" cy="2055131"/>
              <a:chOff x="-323850" y="171448"/>
              <a:chExt cx="12486290" cy="1524002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-89189" y="285750"/>
                <a:ext cx="12192000" cy="14097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-323850" y="171448"/>
                <a:ext cx="12486290" cy="1506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 algn="just">
                  <a:lnSpc>
                    <a:spcPct val="150000"/>
                  </a:lnSpc>
                </a:pPr>
                <a:r>
                  <a:rPr lang="vi-VN" sz="2800" dirty="0">
                    <a:effectLst/>
                    <a:latin typeface="Times New Roman" pitchFamily="18" charset="0"/>
                    <a:cs typeface="Times New Roman" pitchFamily="18" charset="0"/>
                  </a:rPr>
                  <a:t>  Hình 2. Người nông dân Hà Tĩnh được cày trên thửa ruộng do chính quyền Xô viết trong những năm 1920 – 1931.</a:t>
                </a: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6500891" y="1481480"/>
            <a:ext cx="5575501" cy="6765834"/>
            <a:chOff x="8777778" y="304800"/>
            <a:chExt cx="3414222" cy="9344724"/>
          </a:xfrm>
        </p:grpSpPr>
        <p:sp>
          <p:nvSpPr>
            <p:cNvPr id="11" name="Rectangle 10"/>
            <p:cNvSpPr/>
            <p:nvPr/>
          </p:nvSpPr>
          <p:spPr>
            <a:xfrm>
              <a:off x="8777778" y="304800"/>
              <a:ext cx="3414222" cy="74258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909570" y="340057"/>
              <a:ext cx="3166576" cy="9309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i="1" u="sng" dirty="0">
                  <a:solidFill>
                    <a:srgbClr val="002060"/>
                  </a:solidFill>
                </a:rPr>
                <a:t>Đọc thầm SGK </a:t>
              </a:r>
            </a:p>
            <a:p>
              <a:pPr algn="ctr"/>
              <a:r>
                <a:rPr lang="vi-VN" sz="3600" i="1" dirty="0">
                  <a:solidFill>
                    <a:srgbClr val="002060"/>
                  </a:solidFill>
                </a:rPr>
                <a:t>(phần chữ nhỏ trang 18)</a:t>
              </a:r>
            </a:p>
            <a:p>
              <a:pPr algn="ctr"/>
              <a:endParaRPr lang="vi-VN" sz="3600" i="1" dirty="0">
                <a:solidFill>
                  <a:srgbClr val="002060"/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vi-VN" sz="3600" b="1" dirty="0">
                  <a:solidFill>
                    <a:srgbClr val="C00000"/>
                  </a:solidFill>
                </a:rPr>
                <a:t>Em hãy nêu những điểm mới ở vùng nông thôn Nghệ An - Hà Tĩnh trong những năm 1930 - 1931?</a:t>
              </a:r>
              <a:endParaRPr lang="en-US" sz="3600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002060"/>
                  </a:solidFill>
                </a:rPr>
                <a:t>		</a:t>
              </a:r>
            </a:p>
            <a:p>
              <a:pPr>
                <a:lnSpc>
                  <a:spcPct val="150000"/>
                </a:lnSpc>
              </a:pP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23850" y="-53866"/>
            <a:ext cx="12515850" cy="1569660"/>
            <a:chOff x="-323850" y="171450"/>
            <a:chExt cx="12515850" cy="1569660"/>
          </a:xfrm>
        </p:grpSpPr>
        <p:sp>
          <p:nvSpPr>
            <p:cNvPr id="3" name="Rectangle 2"/>
            <p:cNvSpPr/>
            <p:nvPr/>
          </p:nvSpPr>
          <p:spPr>
            <a:xfrm>
              <a:off x="0" y="285750"/>
              <a:ext cx="12192000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23850" y="171450"/>
              <a:ext cx="1219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ctr">
                <a:lnSpc>
                  <a:spcPct val="150000"/>
                </a:lnSpc>
                <a:buAutoNum type="arabicPeriod" startAt="3"/>
              </a:pP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mẻ</a:t>
              </a:r>
              <a:r>
                <a:rPr lang="vi-VN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ở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vùng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thôn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514350" indent="-514350" algn="ctr">
                <a:lnSpc>
                  <a:spcPct val="150000"/>
                </a:lnSpc>
              </a:pP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Nghệ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Tĩnh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1930 - 1931:	</a:t>
              </a:r>
            </a:p>
          </p:txBody>
        </p:sp>
      </p:grpSp>
      <p:graphicFrame>
        <p:nvGraphicFramePr>
          <p:cNvPr id="13" name="Diagram 12"/>
          <p:cNvGraphicFramePr/>
          <p:nvPr/>
        </p:nvGraphicFramePr>
        <p:xfrm>
          <a:off x="204966" y="1397874"/>
          <a:ext cx="7141765" cy="6027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751438585"/>
              </p:ext>
            </p:extLst>
          </p:nvPr>
        </p:nvGraphicFramePr>
        <p:xfrm>
          <a:off x="6185362" y="1008993"/>
          <a:ext cx="7341452" cy="6605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oup-young-children-cartoon-character-white-background_1308-51457.jpg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457202" y="2333295"/>
            <a:ext cx="11262044" cy="446164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2932386" y="804033"/>
            <a:ext cx="6479627" cy="1655351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400" b="1" dirty="0">
                <a:solidFill>
                  <a:srgbClr val="96D31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Tạm biệt nhé!</a:t>
            </a:r>
            <a:endParaRPr lang="en-US" sz="5400" b="1" dirty="0">
              <a:solidFill>
                <a:srgbClr val="96D314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1612"/>
            <a:ext cx="1219200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vi-VN" sz="4800" b="1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Cùng khởi động: “Ai nhanh – Ai đúng”</a:t>
            </a:r>
            <a:endParaRPr lang="en-US" sz="4800" b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300" y="1595112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vi-VN" sz="3600" b="1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Câu 1</a:t>
            </a:r>
            <a:r>
              <a:rPr lang="vi-VN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  Đảng Cộng sản Việt Nam ra đời vào ngày,  			 			tháng, năm nào?</a:t>
            </a:r>
          </a:p>
        </p:txBody>
      </p:sp>
      <p:grpSp>
        <p:nvGrpSpPr>
          <p:cNvPr id="3" name="Group 11"/>
          <p:cNvGrpSpPr/>
          <p:nvPr/>
        </p:nvGrpSpPr>
        <p:grpSpPr>
          <a:xfrm>
            <a:off x="433136" y="2887577"/>
            <a:ext cx="4523875" cy="3946357"/>
            <a:chOff x="133350" y="4193623"/>
            <a:chExt cx="3409950" cy="2971799"/>
          </a:xfrm>
        </p:grpSpPr>
        <p:pic>
          <p:nvPicPr>
            <p:cNvPr id="10" name="Picture 9" descr="cute-cat-corgi-dog-cartoon-vector-icon-illustration-animal-friend-icon-concept-isolated-premium-vector-flat-cartoon-style_138676-3558.jpg"/>
            <p:cNvPicPr>
              <a:picLocks noChangeAspect="1"/>
            </p:cNvPicPr>
            <p:nvPr/>
          </p:nvPicPr>
          <p:blipFill>
            <a:blip r:embed="rId4">
              <a:lum contrast="30000"/>
            </a:blip>
            <a:srcRect l="10536" r="4067" b="18299"/>
            <a:stretch>
              <a:fillRect/>
            </a:stretch>
          </p:blipFill>
          <p:spPr>
            <a:xfrm>
              <a:off x="308281" y="4193623"/>
              <a:ext cx="3106270" cy="29717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33350" y="4430322"/>
              <a:ext cx="3409950" cy="745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800" b="1" i="1" dirty="0">
                  <a:solidFill>
                    <a:srgbClr val="0070C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A, đúng rồi!</a:t>
              </a:r>
              <a:endParaRPr lang="en-US" sz="4800" b="1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4" name="Group 18"/>
          <p:cNvGrpSpPr/>
          <p:nvPr/>
        </p:nvGrpSpPr>
        <p:grpSpPr>
          <a:xfrm>
            <a:off x="5738699" y="3073720"/>
            <a:ext cx="5223282" cy="826167"/>
            <a:chOff x="11815011" y="-1660358"/>
            <a:chExt cx="4355432" cy="938463"/>
          </a:xfrm>
        </p:grpSpPr>
        <p:sp>
          <p:nvSpPr>
            <p:cNvPr id="16" name="Rounded Rectangle 15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887200" y="-1593806"/>
              <a:ext cx="4235116" cy="4788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vi-VN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A.     2 - 9 - 1930</a:t>
              </a:r>
            </a:p>
          </p:txBody>
        </p:sp>
      </p:grpSp>
      <p:grpSp>
        <p:nvGrpSpPr>
          <p:cNvPr id="6" name="Group 19"/>
          <p:cNvGrpSpPr/>
          <p:nvPr/>
        </p:nvGrpSpPr>
        <p:grpSpPr>
          <a:xfrm>
            <a:off x="5738699" y="4409778"/>
            <a:ext cx="5223282" cy="826167"/>
            <a:chOff x="11815011" y="-1660358"/>
            <a:chExt cx="4355432" cy="938463"/>
          </a:xfrm>
        </p:grpSpPr>
        <p:sp>
          <p:nvSpPr>
            <p:cNvPr id="21" name="Rounded Rectangle 20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887200" y="-1540771"/>
              <a:ext cx="4235116" cy="4788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vi-VN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B.     3 - 2 - 1930</a:t>
              </a:r>
            </a:p>
          </p:txBody>
        </p:sp>
      </p:grpSp>
      <p:grpSp>
        <p:nvGrpSpPr>
          <p:cNvPr id="7" name="Group 22"/>
          <p:cNvGrpSpPr/>
          <p:nvPr/>
        </p:nvGrpSpPr>
        <p:grpSpPr>
          <a:xfrm>
            <a:off x="5738698" y="5745837"/>
            <a:ext cx="5513734" cy="826167"/>
            <a:chOff x="11804082" y="-1660358"/>
            <a:chExt cx="4531895" cy="938463"/>
          </a:xfrm>
        </p:grpSpPr>
        <p:sp>
          <p:nvSpPr>
            <p:cNvPr id="24" name="Rounded Rectangle 23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804082" y="-1611993"/>
              <a:ext cx="4531895" cy="478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vi-VN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C.     19 - 5 - 1930</a:t>
              </a:r>
            </a:p>
          </p:txBody>
        </p:sp>
      </p:grpSp>
      <p:grpSp>
        <p:nvGrpSpPr>
          <p:cNvPr id="8" name="Group 35"/>
          <p:cNvGrpSpPr/>
          <p:nvPr/>
        </p:nvGrpSpPr>
        <p:grpSpPr>
          <a:xfrm>
            <a:off x="-409904" y="2644091"/>
            <a:ext cx="5134972" cy="4653714"/>
            <a:chOff x="11560844" y="986590"/>
            <a:chExt cx="4653714" cy="4653714"/>
          </a:xfrm>
        </p:grpSpPr>
        <p:pic>
          <p:nvPicPr>
            <p:cNvPr id="33" name="Picture 32" descr="cute-monkey-confused-cartoon-vector-icon-illustration-animal-nature-icon-concept-isolated-premium-vector-flat-cartoon-style_138676-3370.jpg"/>
            <p:cNvPicPr>
              <a:picLocks noChangeAspect="1"/>
            </p:cNvPicPr>
            <p:nvPr/>
          </p:nvPicPr>
          <p:blipFill>
            <a:blip r:embed="rId5">
              <a:lum contrast="30000"/>
            </a:blip>
            <a:stretch>
              <a:fillRect/>
            </a:stretch>
          </p:blipFill>
          <p:spPr>
            <a:xfrm>
              <a:off x="11560844" y="986590"/>
              <a:ext cx="4653714" cy="4653714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35" name="TextBox 34"/>
            <p:cNvSpPr txBox="1"/>
            <p:nvPr/>
          </p:nvSpPr>
          <p:spPr>
            <a:xfrm rot="19280369">
              <a:off x="12232113" y="1417363"/>
              <a:ext cx="3200401" cy="233578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vi-VN" sz="4800" b="1" dirty="0">
                  <a:solidFill>
                    <a:srgbClr val="C000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Sai rồi!</a:t>
              </a:r>
              <a:endParaRPr lang="en-US" sz="48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8" name="Right Arrow 57">
            <a:hlinkClick r:id="rId6" action="ppaction://hlinksldjump"/>
          </p:cNvPr>
          <p:cNvSpPr/>
          <p:nvPr/>
        </p:nvSpPr>
        <p:spPr>
          <a:xfrm>
            <a:off x="11220450" y="6038850"/>
            <a:ext cx="895350" cy="800100"/>
          </a:xfrm>
          <a:prstGeom prst="rightArrow">
            <a:avLst/>
          </a:prstGeom>
          <a:solidFill>
            <a:srgbClr val="96D3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58"/>
          <p:cNvGrpSpPr/>
          <p:nvPr/>
        </p:nvGrpSpPr>
        <p:grpSpPr>
          <a:xfrm>
            <a:off x="5738699" y="4409778"/>
            <a:ext cx="5223282" cy="826167"/>
            <a:chOff x="11815011" y="-1660358"/>
            <a:chExt cx="4355432" cy="938463"/>
          </a:xfrm>
          <a:solidFill>
            <a:srgbClr val="96D314"/>
          </a:solidFill>
        </p:grpSpPr>
        <p:sp>
          <p:nvSpPr>
            <p:cNvPr id="60" name="Rounded Rectangle 59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1887200" y="-1540771"/>
              <a:ext cx="4235116" cy="4788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vi-VN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B.     3 - 2 - 1930</a:t>
              </a:r>
            </a:p>
          </p:txBody>
        </p:sp>
      </p:grpSp>
      <p:pic>
        <p:nvPicPr>
          <p:cNvPr id="26" name="Am-thanh-tra-loi-sai-www_tiengdong_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6019800" y="-1504950"/>
            <a:ext cx="304800" cy="304800"/>
          </a:xfrm>
          <a:prstGeom prst="rect">
            <a:avLst/>
          </a:prstGeom>
        </p:spPr>
      </p:pic>
      <p:pic>
        <p:nvPicPr>
          <p:cNvPr id="28" name="Tieng-yeah-tre-con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8191500" y="-1752600"/>
            <a:ext cx="304800" cy="304800"/>
          </a:xfrm>
          <a:prstGeom prst="rect">
            <a:avLst/>
          </a:prstGeom>
        </p:spPr>
      </p:pic>
      <p:pic>
        <p:nvPicPr>
          <p:cNvPr id="29" name="Am-thanh-tra-loi-sai-www_tiengdong_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10077450" y="-129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09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415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509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1612"/>
            <a:ext cx="1219200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vi-VN" sz="4800" b="1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Cùng khởi động: “Ai nhanh – Ai đúng”</a:t>
            </a:r>
            <a:endParaRPr lang="en-US" sz="4800" b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4850" y="1366512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vi-VN" sz="3600" b="1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3600" b="1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Đảng Cộng sản Việt Nam</a:t>
            </a:r>
            <a:endParaRPr lang="en-US" sz="3600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		  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vi-VN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3" name="Group 11"/>
          <p:cNvGrpSpPr/>
          <p:nvPr/>
        </p:nvGrpSpPr>
        <p:grpSpPr>
          <a:xfrm>
            <a:off x="318837" y="2419350"/>
            <a:ext cx="3243514" cy="3423984"/>
            <a:chOff x="133350" y="4193623"/>
            <a:chExt cx="3409950" cy="2971799"/>
          </a:xfrm>
        </p:grpSpPr>
        <p:pic>
          <p:nvPicPr>
            <p:cNvPr id="10" name="Picture 9" descr="cute-cat-corgi-dog-cartoon-vector-icon-illustration-animal-friend-icon-concept-isolated-premium-vector-flat-cartoon-style_138676-3558.jpg"/>
            <p:cNvPicPr>
              <a:picLocks noChangeAspect="1"/>
            </p:cNvPicPr>
            <p:nvPr/>
          </p:nvPicPr>
          <p:blipFill>
            <a:blip r:embed="rId4">
              <a:lum contrast="30000"/>
            </a:blip>
            <a:srcRect l="10536" r="4067" b="18299"/>
            <a:stretch>
              <a:fillRect/>
            </a:stretch>
          </p:blipFill>
          <p:spPr>
            <a:xfrm>
              <a:off x="308281" y="4193623"/>
              <a:ext cx="3106270" cy="29717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33350" y="4430322"/>
              <a:ext cx="3409950" cy="745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800" b="1" i="1" dirty="0">
                  <a:solidFill>
                    <a:srgbClr val="0070C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A, đúng rồi!</a:t>
              </a:r>
              <a:endParaRPr lang="en-US" sz="4800" b="1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4" name="Group 18"/>
          <p:cNvGrpSpPr/>
          <p:nvPr/>
        </p:nvGrpSpPr>
        <p:grpSpPr>
          <a:xfrm>
            <a:off x="3873122" y="2787970"/>
            <a:ext cx="7513931" cy="826167"/>
            <a:chOff x="11815011" y="-1660358"/>
            <a:chExt cx="4355432" cy="938463"/>
          </a:xfrm>
        </p:grpSpPr>
        <p:sp>
          <p:nvSpPr>
            <p:cNvPr id="16" name="Rounded Rectangle 15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0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887200" y="-1593806"/>
              <a:ext cx="4235116" cy="804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vi-VN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A.    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Hóa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Nam</a:t>
              </a:r>
              <a:endParaRPr lang="vi-VN" sz="40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19"/>
          <p:cNvGrpSpPr/>
          <p:nvPr/>
        </p:nvGrpSpPr>
        <p:grpSpPr>
          <a:xfrm>
            <a:off x="3873122" y="5225716"/>
            <a:ext cx="7513931" cy="826167"/>
            <a:chOff x="11815011" y="-1660358"/>
            <a:chExt cx="4355432" cy="938463"/>
          </a:xfrm>
        </p:grpSpPr>
        <p:sp>
          <p:nvSpPr>
            <p:cNvPr id="21" name="Rounded Rectangle 20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0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887200" y="-1540770"/>
              <a:ext cx="4235116" cy="8041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vi-VN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    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Hồng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Trung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Quốc</a:t>
              </a:r>
              <a:endParaRPr lang="vi-VN" sz="40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22"/>
          <p:cNvGrpSpPr/>
          <p:nvPr/>
        </p:nvGrpSpPr>
        <p:grpSpPr>
          <a:xfrm>
            <a:off x="3873122" y="4006843"/>
            <a:ext cx="7842628" cy="826167"/>
            <a:chOff x="11804082" y="-1660358"/>
            <a:chExt cx="4531895" cy="938463"/>
          </a:xfrm>
        </p:grpSpPr>
        <p:sp>
          <p:nvSpPr>
            <p:cNvPr id="24" name="Rounded Rectangle 23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0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804082" y="-1611993"/>
              <a:ext cx="4531895" cy="804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vi-VN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    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Băng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Cóc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Thái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Lan</a:t>
              </a:r>
              <a:endParaRPr lang="vi-VN" sz="40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35"/>
          <p:cNvGrpSpPr/>
          <p:nvPr/>
        </p:nvGrpSpPr>
        <p:grpSpPr>
          <a:xfrm>
            <a:off x="0" y="2457449"/>
            <a:ext cx="3600450" cy="3887199"/>
            <a:chOff x="11560844" y="986590"/>
            <a:chExt cx="4653714" cy="4653714"/>
          </a:xfrm>
        </p:grpSpPr>
        <p:pic>
          <p:nvPicPr>
            <p:cNvPr id="33" name="Picture 32" descr="cute-monkey-confused-cartoon-vector-icon-illustration-animal-nature-icon-concept-isolated-premium-vector-flat-cartoon-style_138676-3370.jpg"/>
            <p:cNvPicPr>
              <a:picLocks noChangeAspect="1"/>
            </p:cNvPicPr>
            <p:nvPr/>
          </p:nvPicPr>
          <p:blipFill>
            <a:blip r:embed="rId5">
              <a:lum contrast="30000"/>
            </a:blip>
            <a:stretch>
              <a:fillRect/>
            </a:stretch>
          </p:blipFill>
          <p:spPr>
            <a:xfrm>
              <a:off x="11560844" y="986590"/>
              <a:ext cx="4653714" cy="4653714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35" name="TextBox 34"/>
            <p:cNvSpPr txBox="1"/>
            <p:nvPr/>
          </p:nvSpPr>
          <p:spPr>
            <a:xfrm rot="19280369">
              <a:off x="12232113" y="1417363"/>
              <a:ext cx="3200401" cy="233578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vi-VN" sz="4800" b="1" dirty="0">
                  <a:solidFill>
                    <a:srgbClr val="C000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Sai rồi!</a:t>
              </a:r>
              <a:endParaRPr lang="en-US" sz="48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8" name="Right Arrow 57">
            <a:hlinkClick r:id="rId6" action="ppaction://hlinksldjump"/>
          </p:cNvPr>
          <p:cNvSpPr/>
          <p:nvPr/>
        </p:nvSpPr>
        <p:spPr>
          <a:xfrm>
            <a:off x="11220450" y="6038850"/>
            <a:ext cx="895350" cy="800100"/>
          </a:xfrm>
          <a:prstGeom prst="rightArrow">
            <a:avLst/>
          </a:prstGeom>
          <a:solidFill>
            <a:srgbClr val="96D3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58"/>
          <p:cNvGrpSpPr/>
          <p:nvPr/>
        </p:nvGrpSpPr>
        <p:grpSpPr>
          <a:xfrm>
            <a:off x="3867150" y="5209878"/>
            <a:ext cx="7513931" cy="826167"/>
            <a:chOff x="11815011" y="-1660358"/>
            <a:chExt cx="4355432" cy="938463"/>
          </a:xfrm>
          <a:solidFill>
            <a:srgbClr val="96D314"/>
          </a:solidFill>
        </p:grpSpPr>
        <p:sp>
          <p:nvSpPr>
            <p:cNvPr id="60" name="Rounded Rectangle 59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1887200" y="-1540770"/>
              <a:ext cx="4235116" cy="80410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vi-VN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    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Hồng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Trung</a:t>
              </a:r>
              <a:r>
                <a:rPr lang="en-US" sz="40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Quốc</a:t>
              </a:r>
              <a:endParaRPr lang="vi-VN" sz="40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6" name="Am-thanh-tra-loi-sai-www_tiengdong_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6019800" y="-1504950"/>
            <a:ext cx="304800" cy="304800"/>
          </a:xfrm>
          <a:prstGeom prst="rect">
            <a:avLst/>
          </a:prstGeom>
        </p:spPr>
      </p:pic>
      <p:pic>
        <p:nvPicPr>
          <p:cNvPr id="28" name="Tieng-yeah-tre-con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8191500" y="-1752600"/>
            <a:ext cx="304800" cy="304800"/>
          </a:xfrm>
          <a:prstGeom prst="rect">
            <a:avLst/>
          </a:prstGeom>
        </p:spPr>
      </p:pic>
      <p:pic>
        <p:nvPicPr>
          <p:cNvPr id="29" name="Am-thanh-tra-loi-sai-www_tiengdong_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10077450" y="-129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09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415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509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1612"/>
            <a:ext cx="12192000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vi-VN" sz="4800" b="1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Cùng khởi động: “Ai nhanh – Ai đúng”</a:t>
            </a:r>
            <a:endParaRPr lang="en-US" sz="4800" b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300" y="1595112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vi-VN" sz="3600" b="1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3600" b="1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	Ai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Nam</a:t>
            </a:r>
            <a:r>
              <a:rPr lang="vi-VN" sz="36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3" name="Group 11"/>
          <p:cNvGrpSpPr/>
          <p:nvPr/>
        </p:nvGrpSpPr>
        <p:grpSpPr>
          <a:xfrm>
            <a:off x="433136" y="2887577"/>
            <a:ext cx="4523875" cy="3946357"/>
            <a:chOff x="133350" y="4193623"/>
            <a:chExt cx="3409950" cy="2971799"/>
          </a:xfrm>
        </p:grpSpPr>
        <p:pic>
          <p:nvPicPr>
            <p:cNvPr id="10" name="Picture 9" descr="cute-cat-corgi-dog-cartoon-vector-icon-illustration-animal-friend-icon-concept-isolated-premium-vector-flat-cartoon-style_138676-3558.jpg"/>
            <p:cNvPicPr>
              <a:picLocks noChangeAspect="1"/>
            </p:cNvPicPr>
            <p:nvPr/>
          </p:nvPicPr>
          <p:blipFill>
            <a:blip r:embed="rId4">
              <a:lum contrast="30000"/>
            </a:blip>
            <a:srcRect l="10536" r="4067" b="18299"/>
            <a:stretch>
              <a:fillRect/>
            </a:stretch>
          </p:blipFill>
          <p:spPr>
            <a:xfrm>
              <a:off x="308281" y="4193623"/>
              <a:ext cx="3106270" cy="29717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133350" y="4430322"/>
              <a:ext cx="3409950" cy="745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800" b="1" i="1" dirty="0">
                  <a:solidFill>
                    <a:srgbClr val="0070C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A, đúng rồi!</a:t>
              </a:r>
              <a:endParaRPr lang="en-US" sz="4800" b="1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4" name="Group 18"/>
          <p:cNvGrpSpPr/>
          <p:nvPr/>
        </p:nvGrpSpPr>
        <p:grpSpPr>
          <a:xfrm>
            <a:off x="4838700" y="4261345"/>
            <a:ext cx="6047081" cy="828030"/>
            <a:chOff x="11815011" y="-1660358"/>
            <a:chExt cx="4355432" cy="940579"/>
          </a:xfrm>
        </p:grpSpPr>
        <p:sp>
          <p:nvSpPr>
            <p:cNvPr id="16" name="Rounded Rectangle 15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887200" y="-1593806"/>
              <a:ext cx="4235116" cy="8740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vi-VN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    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Phan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Bội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Châu</a:t>
              </a:r>
              <a:endParaRPr lang="vi-VN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19"/>
          <p:cNvGrpSpPr/>
          <p:nvPr/>
        </p:nvGrpSpPr>
        <p:grpSpPr>
          <a:xfrm>
            <a:off x="4838700" y="3130215"/>
            <a:ext cx="6047081" cy="874719"/>
            <a:chOff x="11815011" y="-1660358"/>
            <a:chExt cx="4355432" cy="993614"/>
          </a:xfrm>
        </p:grpSpPr>
        <p:sp>
          <p:nvSpPr>
            <p:cNvPr id="21" name="Rounded Rectangle 20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887200" y="-1540770"/>
              <a:ext cx="4235116" cy="8740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A.			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Nguyễn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Ái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Quốc</a:t>
              </a:r>
              <a:endParaRPr lang="en-US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22"/>
          <p:cNvGrpSpPr/>
          <p:nvPr/>
        </p:nvGrpSpPr>
        <p:grpSpPr>
          <a:xfrm>
            <a:off x="4838699" y="5345787"/>
            <a:ext cx="6150181" cy="826167"/>
            <a:chOff x="11804082" y="-1660358"/>
            <a:chExt cx="4366361" cy="938463"/>
          </a:xfrm>
        </p:grpSpPr>
        <p:sp>
          <p:nvSpPr>
            <p:cNvPr id="24" name="Rounded Rectangle 23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804082" y="-1611993"/>
              <a:ext cx="4341419" cy="8740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vi-VN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C.    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Võ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Giáp</a:t>
              </a:r>
              <a:endParaRPr lang="vi-VN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35"/>
          <p:cNvGrpSpPr/>
          <p:nvPr/>
        </p:nvGrpSpPr>
        <p:grpSpPr>
          <a:xfrm>
            <a:off x="0" y="2738685"/>
            <a:ext cx="5134972" cy="4653714"/>
            <a:chOff x="11560844" y="986590"/>
            <a:chExt cx="4653714" cy="4653714"/>
          </a:xfrm>
        </p:grpSpPr>
        <p:pic>
          <p:nvPicPr>
            <p:cNvPr id="33" name="Picture 32" descr="cute-monkey-confused-cartoon-vector-icon-illustration-animal-nature-icon-concept-isolated-premium-vector-flat-cartoon-style_138676-3370.jpg"/>
            <p:cNvPicPr>
              <a:picLocks noChangeAspect="1"/>
            </p:cNvPicPr>
            <p:nvPr/>
          </p:nvPicPr>
          <p:blipFill>
            <a:blip r:embed="rId5">
              <a:lum contrast="30000"/>
            </a:blip>
            <a:stretch>
              <a:fillRect/>
            </a:stretch>
          </p:blipFill>
          <p:spPr>
            <a:xfrm>
              <a:off x="11560844" y="986590"/>
              <a:ext cx="4653714" cy="4653714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35" name="TextBox 34"/>
            <p:cNvSpPr txBox="1"/>
            <p:nvPr/>
          </p:nvSpPr>
          <p:spPr>
            <a:xfrm rot="19280369">
              <a:off x="12232113" y="1417363"/>
              <a:ext cx="3200401" cy="233578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vi-VN" sz="4800" b="1" dirty="0">
                  <a:solidFill>
                    <a:srgbClr val="C000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Sai rồi!</a:t>
              </a:r>
              <a:endParaRPr lang="en-US" sz="48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8" name="Right Arrow 57">
            <a:hlinkClick r:id="rId6" action="ppaction://hlinksldjump"/>
          </p:cNvPr>
          <p:cNvSpPr/>
          <p:nvPr/>
        </p:nvSpPr>
        <p:spPr>
          <a:xfrm>
            <a:off x="11220450" y="6038850"/>
            <a:ext cx="895350" cy="800100"/>
          </a:xfrm>
          <a:prstGeom prst="rightArrow">
            <a:avLst/>
          </a:prstGeom>
          <a:solidFill>
            <a:srgbClr val="96D3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58"/>
          <p:cNvGrpSpPr/>
          <p:nvPr/>
        </p:nvGrpSpPr>
        <p:grpSpPr>
          <a:xfrm>
            <a:off x="4838700" y="3114377"/>
            <a:ext cx="6047081" cy="874719"/>
            <a:chOff x="11815011" y="-1660358"/>
            <a:chExt cx="4355432" cy="993614"/>
          </a:xfrm>
          <a:solidFill>
            <a:srgbClr val="96D314"/>
          </a:solidFill>
        </p:grpSpPr>
        <p:sp>
          <p:nvSpPr>
            <p:cNvPr id="60" name="Rounded Rectangle 59"/>
            <p:cNvSpPr/>
            <p:nvPr/>
          </p:nvSpPr>
          <p:spPr>
            <a:xfrm>
              <a:off x="11815011" y="-1660358"/>
              <a:ext cx="4355432" cy="93846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1887200" y="-1540771"/>
              <a:ext cx="4235116" cy="8740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742950" indent="-742950" algn="ctr"/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vi-VN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    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Nguyễn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Ái</a:t>
              </a:r>
              <a:r>
                <a:rPr lang="en-US" sz="4400" b="1" dirty="0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Quốc</a:t>
              </a:r>
              <a:endParaRPr lang="vi-VN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6" name="Am-thanh-tra-loi-sai-www_tiengdong_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6019800" y="-1504950"/>
            <a:ext cx="304800" cy="304800"/>
          </a:xfrm>
          <a:prstGeom prst="rect">
            <a:avLst/>
          </a:prstGeom>
        </p:spPr>
      </p:pic>
      <p:pic>
        <p:nvPicPr>
          <p:cNvPr id="28" name="Tieng-yeah-tre-con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8191500" y="-1752600"/>
            <a:ext cx="304800" cy="304800"/>
          </a:xfrm>
          <a:prstGeom prst="rect">
            <a:avLst/>
          </a:prstGeom>
        </p:spPr>
      </p:pic>
      <p:pic>
        <p:nvPicPr>
          <p:cNvPr id="29" name="Am-thanh-tra-loi-sai-www_tiengdong_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10077450" y="-129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09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415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509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52823" y="2545574"/>
            <a:ext cx="3138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4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LỊCH SỬ </a:t>
            </a:r>
          </a:p>
        </p:txBody>
      </p:sp>
      <p:grpSp>
        <p:nvGrpSpPr>
          <p:cNvPr id="6" name="Group 27"/>
          <p:cNvGrpSpPr/>
          <p:nvPr/>
        </p:nvGrpSpPr>
        <p:grpSpPr>
          <a:xfrm>
            <a:off x="1029584" y="989536"/>
            <a:ext cx="9743050" cy="5032495"/>
            <a:chOff x="1029584" y="989536"/>
            <a:chExt cx="9743050" cy="5032495"/>
          </a:xfrm>
        </p:grpSpPr>
        <p:sp>
          <p:nvSpPr>
            <p:cNvPr id="2" name="Rectangle 1"/>
            <p:cNvSpPr/>
            <p:nvPr/>
          </p:nvSpPr>
          <p:spPr>
            <a:xfrm rot="20873673">
              <a:off x="1224420" y="1073122"/>
              <a:ext cx="9102858" cy="4408227"/>
            </a:xfrm>
            <a:prstGeom prst="rect">
              <a:avLst/>
            </a:prstGeom>
            <a:noFill/>
            <a:ln w="57150">
              <a:solidFill>
                <a:srgbClr val="8670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 rot="20763628">
              <a:off x="1029584" y="989536"/>
              <a:ext cx="9583622" cy="5032495"/>
            </a:xfrm>
            <a:prstGeom prst="rect">
              <a:avLst/>
            </a:prstGeom>
            <a:noFill/>
            <a:ln w="57150">
              <a:solidFill>
                <a:srgbClr val="8670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 rot="21123873">
              <a:off x="1569494" y="1023584"/>
              <a:ext cx="9203140" cy="4958687"/>
            </a:xfrm>
            <a:prstGeom prst="rect">
              <a:avLst/>
            </a:prstGeom>
            <a:noFill/>
            <a:ln w="57150">
              <a:solidFill>
                <a:srgbClr val="8670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167938" y="3364042"/>
            <a:ext cx="8502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	TIẾT 8. </a:t>
            </a:r>
            <a:r>
              <a:rPr lang="vi-VN" sz="4400" b="1" dirty="0" smtClean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XÔ </a:t>
            </a:r>
            <a:r>
              <a:rPr lang="vi-V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VIẾT NGHỆ - TĨNH</a:t>
            </a:r>
            <a:endParaRPr lang="en-US" sz="4400" b="1" dirty="0"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68FA818-44C4-4599-8A01-BCC9D2CFAD0C}"/>
              </a:ext>
            </a:extLst>
          </p:cNvPr>
          <p:cNvSpPr txBox="1"/>
          <p:nvPr/>
        </p:nvSpPr>
        <p:spPr>
          <a:xfrm>
            <a:off x="1069374" y="1602256"/>
            <a:ext cx="8875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en-US" sz="44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44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en-US" sz="4400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58691" y="318762"/>
            <a:ext cx="8502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i="1" u="sng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Hãy cùng tìm hiểu</a:t>
            </a:r>
            <a:r>
              <a:rPr lang="vi-VN" sz="4800" b="1" i="1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4800" b="1" i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0050" y="1771650"/>
            <a:ext cx="11372850" cy="4648200"/>
            <a:chOff x="400050" y="1771650"/>
            <a:chExt cx="11372850" cy="4648200"/>
          </a:xfrm>
        </p:grpSpPr>
        <p:sp>
          <p:nvSpPr>
            <p:cNvPr id="3" name="Rectangle 2"/>
            <p:cNvSpPr/>
            <p:nvPr/>
          </p:nvSpPr>
          <p:spPr>
            <a:xfrm>
              <a:off x="400050" y="1771650"/>
              <a:ext cx="11372850" cy="4648200"/>
            </a:xfrm>
            <a:prstGeom prst="rect">
              <a:avLst/>
            </a:prstGeom>
            <a:noFill/>
            <a:ln w="76200">
              <a:solidFill>
                <a:schemeClr val="bg2">
                  <a:lumMod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66800" y="2490462"/>
              <a:ext cx="103251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vi-VN" sz="4000" b="1" i="1" dirty="0">
                  <a:solidFill>
                    <a:srgbClr val="00206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1. Cuộc biểu tình ngày 12 - 9 - 1930 ở Nghệ An.</a:t>
              </a:r>
            </a:p>
            <a:p>
              <a:pPr marL="742950" indent="-742950">
                <a:buFont typeface="+mj-lt"/>
                <a:buAutoNum type="arabicPeriod"/>
              </a:pPr>
              <a:endParaRPr lang="vi-VN" sz="4000" b="1" i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66800" y="3709662"/>
              <a:ext cx="10325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/>
              <a:endParaRPr lang="vi-VN" sz="4000" b="1" i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marL="742950" indent="-742950"/>
              <a:r>
                <a:rPr lang="vi-VN" sz="4000" b="1" i="1" dirty="0">
                  <a:solidFill>
                    <a:srgbClr val="00206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2. Những biểu hiện về xây dựng cuộc sống mới ở  vùng nông thôn Nghệ - Tĩnh.</a:t>
              </a:r>
              <a:endParaRPr lang="en-US" sz="4000" b="1" i="1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23850" y="57150"/>
            <a:ext cx="12515850" cy="1409700"/>
            <a:chOff x="-323850" y="285750"/>
            <a:chExt cx="12515850" cy="1409700"/>
          </a:xfrm>
        </p:grpSpPr>
        <p:sp>
          <p:nvSpPr>
            <p:cNvPr id="3" name="Rectangle 2"/>
            <p:cNvSpPr/>
            <p:nvPr/>
          </p:nvSpPr>
          <p:spPr>
            <a:xfrm>
              <a:off x="0" y="285750"/>
              <a:ext cx="12192000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23850" y="361950"/>
              <a:ext cx="12192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Phong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trào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mạng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514350" indent="-514350"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Đảng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32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1499862"/>
            <a:ext cx="12192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 algn="ctr">
              <a:buFont typeface="Wingdings" pitchFamily="2" charset="2"/>
              <a:buChar char="v"/>
            </a:pP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tin SGK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vi-VN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247651" y="2067420"/>
            <a:ext cx="8642789" cy="1285380"/>
            <a:chOff x="-152401" y="2219820"/>
            <a:chExt cx="8642789" cy="1285380"/>
          </a:xfrm>
        </p:grpSpPr>
        <p:sp>
          <p:nvSpPr>
            <p:cNvPr id="7" name="Rounded Rectangle 6"/>
            <p:cNvSpPr/>
            <p:nvPr/>
          </p:nvSpPr>
          <p:spPr>
            <a:xfrm>
              <a:off x="-152401" y="2266950"/>
              <a:ext cx="8539655" cy="1238250"/>
            </a:xfrm>
            <a:prstGeom prst="roundRect">
              <a:avLst/>
            </a:prstGeom>
            <a:solidFill>
              <a:srgbClr val="96D3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3850" y="2219820"/>
              <a:ext cx="81665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Đảng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, </a:t>
              </a:r>
            </a:p>
            <a:p>
              <a:pPr marL="742950" indent="-742950"/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phong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trào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mạng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diễn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? </a:t>
              </a:r>
              <a:endParaRPr lang="vi-VN" sz="3600" dirty="0"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-1053663" y="5029200"/>
            <a:ext cx="8572501" cy="1250419"/>
            <a:chOff x="-152401" y="5391150"/>
            <a:chExt cx="8572501" cy="1250419"/>
          </a:xfrm>
          <a:solidFill>
            <a:srgbClr val="00B0F0"/>
          </a:solidFill>
        </p:grpSpPr>
        <p:sp>
          <p:nvSpPr>
            <p:cNvPr id="9" name="Rounded Rectangle 8"/>
            <p:cNvSpPr/>
            <p:nvPr/>
          </p:nvSpPr>
          <p:spPr>
            <a:xfrm>
              <a:off x="-152401" y="5391150"/>
              <a:ext cx="8539655" cy="12382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24050" y="5441240"/>
              <a:ext cx="64960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phong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trào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triển</a:t>
              </a:r>
              <a:endParaRPr lang="en-US" sz="3600" dirty="0"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742950" indent="-742950"/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mạnh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đâu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endParaRPr lang="vi-VN" sz="3600" dirty="0"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-1981201" y="3571875"/>
            <a:ext cx="8610601" cy="1238250"/>
            <a:chOff x="-152401" y="3819525"/>
            <a:chExt cx="8610601" cy="1238250"/>
          </a:xfrm>
          <a:solidFill>
            <a:srgbClr val="FF778B"/>
          </a:solidFill>
        </p:grpSpPr>
        <p:sp>
          <p:nvSpPr>
            <p:cNvPr id="8" name="Rounded Rectangle 7"/>
            <p:cNvSpPr/>
            <p:nvPr/>
          </p:nvSpPr>
          <p:spPr>
            <a:xfrm>
              <a:off x="-152401" y="3819525"/>
              <a:ext cx="8539655" cy="12382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0" y="4132702"/>
              <a:ext cx="6172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phong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trào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endParaRPr lang="vi-VN" sz="3600" dirty="0"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362949" y="2086470"/>
            <a:ext cx="4648201" cy="1285380"/>
            <a:chOff x="-152401" y="2219820"/>
            <a:chExt cx="8539655" cy="1285380"/>
          </a:xfrm>
        </p:grpSpPr>
        <p:sp>
          <p:nvSpPr>
            <p:cNvPr id="18" name="Rounded Rectangle 17"/>
            <p:cNvSpPr/>
            <p:nvPr/>
          </p:nvSpPr>
          <p:spPr>
            <a:xfrm>
              <a:off x="-152401" y="2266950"/>
              <a:ext cx="8539655" cy="1238250"/>
            </a:xfrm>
            <a:prstGeom prst="roundRect">
              <a:avLst/>
            </a:prstGeom>
            <a:solidFill>
              <a:srgbClr val="96D3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0" y="2219820"/>
              <a:ext cx="81665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Mạnh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mẽ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nổ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ra</a:t>
              </a:r>
              <a:endParaRPr lang="en-US" sz="3600" dirty="0"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742950" indent="-742950"/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nước</a:t>
              </a:r>
              <a:endParaRPr lang="vi-VN" sz="3600" dirty="0"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29401" y="3571875"/>
            <a:ext cx="6896099" cy="1285380"/>
            <a:chOff x="-152401" y="2219820"/>
            <a:chExt cx="9738715" cy="1285380"/>
          </a:xfrm>
          <a:solidFill>
            <a:srgbClr val="FF778B"/>
          </a:solidFill>
        </p:grpSpPr>
        <p:sp>
          <p:nvSpPr>
            <p:cNvPr id="21" name="Rounded Rectangle 20"/>
            <p:cNvSpPr/>
            <p:nvPr/>
          </p:nvSpPr>
          <p:spPr>
            <a:xfrm>
              <a:off x="-152401" y="2266950"/>
              <a:ext cx="8539655" cy="12382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" y="2219820"/>
              <a:ext cx="9586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Phong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trào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mạng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trong</a:t>
              </a:r>
              <a:endParaRPr lang="en-US" sz="3600" dirty="0"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742950" indent="-742950"/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1930-1931</a:t>
              </a:r>
              <a:endParaRPr lang="vi-VN" sz="3600" dirty="0"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562849" y="5067300"/>
            <a:ext cx="4648201" cy="1238250"/>
            <a:chOff x="-152401" y="2266950"/>
            <a:chExt cx="8539655" cy="1238250"/>
          </a:xfrm>
          <a:solidFill>
            <a:srgbClr val="00B0F0"/>
          </a:solidFill>
        </p:grpSpPr>
        <p:sp>
          <p:nvSpPr>
            <p:cNvPr id="24" name="Rounded Rectangle 23"/>
            <p:cNvSpPr/>
            <p:nvPr/>
          </p:nvSpPr>
          <p:spPr>
            <a:xfrm>
              <a:off x="-152401" y="2266950"/>
              <a:ext cx="8539655" cy="12382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0" y="2543670"/>
              <a:ext cx="8166537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742950" indent="-742950"/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Nghệ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An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Hà</a:t>
              </a:r>
              <a:r>
                <a:rPr lang="en-US" sz="3600" dirty="0"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>
                  <a:effectLst/>
                  <a:latin typeface="Times New Roman" pitchFamily="18" charset="0"/>
                  <a:cs typeface="Times New Roman" pitchFamily="18" charset="0"/>
                </a:rPr>
                <a:t>Tĩnh</a:t>
              </a:r>
              <a:endParaRPr lang="vi-VN" sz="3600" dirty="0"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077200" y="1089816"/>
            <a:ext cx="4114800" cy="5689354"/>
            <a:chOff x="8077200" y="285750"/>
            <a:chExt cx="4114800" cy="6210300"/>
          </a:xfrm>
        </p:grpSpPr>
        <p:sp>
          <p:nvSpPr>
            <p:cNvPr id="5" name="Rectangle 4"/>
            <p:cNvSpPr/>
            <p:nvPr/>
          </p:nvSpPr>
          <p:spPr>
            <a:xfrm>
              <a:off x="8077200" y="304800"/>
              <a:ext cx="4114800" cy="6191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05800" y="285750"/>
              <a:ext cx="3562350" cy="837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i="1" u="sng" dirty="0" err="1">
                  <a:solidFill>
                    <a:srgbClr val="002060"/>
                  </a:solidFill>
                </a:rPr>
                <a:t>Quan</a:t>
              </a:r>
              <a:r>
                <a:rPr lang="en-US" sz="3600" i="1" u="sng" dirty="0">
                  <a:solidFill>
                    <a:srgbClr val="002060"/>
                  </a:solidFill>
                </a:rPr>
                <a:t> </a:t>
              </a:r>
              <a:r>
                <a:rPr lang="en-US" sz="3600" i="1" u="sng" dirty="0" err="1">
                  <a:solidFill>
                    <a:srgbClr val="002060"/>
                  </a:solidFill>
                </a:rPr>
                <a:t>sát</a:t>
              </a:r>
              <a:r>
                <a:rPr lang="en-US" sz="3600" i="1" u="sng" dirty="0">
                  <a:solidFill>
                    <a:srgbClr val="002060"/>
                  </a:solidFill>
                </a:rPr>
                <a:t> </a:t>
              </a:r>
              <a:r>
                <a:rPr lang="en-US" sz="3600" i="1" u="sng" dirty="0" err="1">
                  <a:solidFill>
                    <a:srgbClr val="002060"/>
                  </a:solidFill>
                </a:rPr>
                <a:t>hình</a:t>
              </a:r>
              <a:r>
                <a:rPr lang="en-US" sz="3600" i="1" u="sng" dirty="0">
                  <a:solidFill>
                    <a:srgbClr val="002060"/>
                  </a:solidFill>
                </a:rPr>
                <a:t> 1</a:t>
              </a:r>
              <a:r>
                <a:rPr lang="en-US" sz="3600" i="1" dirty="0">
                  <a:solidFill>
                    <a:srgbClr val="002060"/>
                  </a:solidFill>
                </a:rPr>
                <a:t>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4850" y="1028700"/>
              <a:ext cx="3562350" cy="837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600" b="1" dirty="0">
                  <a:solidFill>
                    <a:srgbClr val="C00000"/>
                  </a:solidFill>
                </a:rPr>
                <a:t>- </a:t>
              </a:r>
              <a:r>
                <a:rPr lang="en-US" sz="3600" b="1" dirty="0" err="1">
                  <a:solidFill>
                    <a:srgbClr val="C00000"/>
                  </a:solidFill>
                </a:rPr>
                <a:t>Bức</a:t>
              </a:r>
              <a:r>
                <a:rPr lang="en-US" sz="3600" b="1" dirty="0">
                  <a:solidFill>
                    <a:srgbClr val="C00000"/>
                  </a:solidFill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</a:rPr>
                <a:t>tranh</a:t>
              </a:r>
              <a:r>
                <a:rPr lang="en-US" sz="3600" b="1" dirty="0">
                  <a:solidFill>
                    <a:srgbClr val="C00000"/>
                  </a:solidFill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</a:rPr>
                <a:t>vẽ</a:t>
              </a:r>
              <a:r>
                <a:rPr lang="en-US" sz="3600" b="1" dirty="0">
                  <a:solidFill>
                    <a:srgbClr val="C00000"/>
                  </a:solidFill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</a:rPr>
                <a:t>gì</a:t>
              </a:r>
              <a:r>
                <a:rPr lang="en-US" sz="3600" b="1" dirty="0">
                  <a:solidFill>
                    <a:srgbClr val="C00000"/>
                  </a:solidFill>
                </a:rPr>
                <a:t>?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534722"/>
            <a:ext cx="8058150" cy="6229350"/>
            <a:chOff x="0" y="266700"/>
            <a:chExt cx="8058150" cy="6229350"/>
          </a:xfrm>
        </p:grpSpPr>
        <p:sp>
          <p:nvSpPr>
            <p:cNvPr id="8" name="Rectangle 7"/>
            <p:cNvSpPr/>
            <p:nvPr/>
          </p:nvSpPr>
          <p:spPr>
            <a:xfrm>
              <a:off x="0" y="266700"/>
              <a:ext cx="8058150" cy="6229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unnamed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676722"/>
              <a:ext cx="8014460" cy="496207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123950" y="5544277"/>
              <a:ext cx="53149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dirty="0" err="1"/>
                <a:t>Hình</a:t>
              </a:r>
              <a:r>
                <a:rPr lang="en-US" sz="3600" dirty="0"/>
                <a:t> 1. </a:t>
              </a:r>
              <a:r>
                <a:rPr lang="en-US" sz="3600" dirty="0" err="1"/>
                <a:t>Xô</a:t>
              </a:r>
              <a:r>
                <a:rPr lang="en-US" sz="3600" dirty="0"/>
                <a:t> </a:t>
              </a:r>
              <a:r>
                <a:rPr lang="en-US" sz="3600" dirty="0" err="1"/>
                <a:t>viết</a:t>
              </a:r>
              <a:r>
                <a:rPr lang="en-US" sz="3600" dirty="0"/>
                <a:t> </a:t>
              </a:r>
              <a:r>
                <a:rPr lang="en-US" sz="3600" dirty="0" err="1"/>
                <a:t>Nghệ</a:t>
              </a:r>
              <a:r>
                <a:rPr lang="en-US" sz="3600" dirty="0"/>
                <a:t> - </a:t>
              </a:r>
              <a:r>
                <a:rPr lang="en-US" sz="3600" dirty="0" err="1"/>
                <a:t>Tĩnh</a:t>
              </a:r>
              <a:endParaRPr lang="en-US" sz="36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115300" y="2713658"/>
            <a:ext cx="39243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- </a:t>
            </a:r>
            <a:r>
              <a:rPr lang="en-US" sz="3600" dirty="0" err="1"/>
              <a:t>Bức</a:t>
            </a:r>
            <a:r>
              <a:rPr lang="en-US" sz="3600" dirty="0"/>
              <a:t> </a:t>
            </a:r>
            <a:r>
              <a:rPr lang="en-US" sz="3600" dirty="0" err="1"/>
              <a:t>tranh</a:t>
            </a:r>
            <a:r>
              <a:rPr lang="en-US" sz="3600" dirty="0"/>
              <a:t> </a:t>
            </a:r>
            <a:r>
              <a:rPr lang="en-US" sz="3600" dirty="0" err="1"/>
              <a:t>vẽ</a:t>
            </a:r>
            <a:r>
              <a:rPr lang="en-US" sz="3600" dirty="0"/>
              <a:t> </a:t>
            </a:r>
            <a:r>
              <a:rPr lang="en-US" sz="3600" dirty="0" err="1"/>
              <a:t>cuộc</a:t>
            </a:r>
            <a:r>
              <a:rPr lang="en-US" sz="3600" dirty="0"/>
              <a:t> </a:t>
            </a:r>
            <a:r>
              <a:rPr lang="en-US" sz="3600" dirty="0" err="1"/>
              <a:t>nổi</a:t>
            </a:r>
            <a:r>
              <a:rPr lang="en-US" sz="3600" dirty="0"/>
              <a:t> </a:t>
            </a:r>
            <a:r>
              <a:rPr lang="en-US" sz="3600" dirty="0" err="1"/>
              <a:t>dậy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giai</a:t>
            </a:r>
            <a:r>
              <a:rPr lang="en-US" sz="3600" dirty="0"/>
              <a:t> </a:t>
            </a:r>
            <a:r>
              <a:rPr lang="en-US" sz="3600" dirty="0" err="1"/>
              <a:t>cấp</a:t>
            </a:r>
            <a:r>
              <a:rPr lang="en-US" sz="3600" dirty="0"/>
              <a:t> </a:t>
            </a:r>
            <a:r>
              <a:rPr lang="en-US" sz="3600" dirty="0" err="1"/>
              <a:t>nông</a:t>
            </a:r>
            <a:r>
              <a:rPr lang="en-US" sz="3600" dirty="0"/>
              <a:t> </a:t>
            </a:r>
            <a:r>
              <a:rPr lang="en-US" sz="3600" dirty="0" err="1"/>
              <a:t>dân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công</a:t>
            </a:r>
            <a:r>
              <a:rPr lang="en-US" sz="3600" dirty="0"/>
              <a:t> </a:t>
            </a:r>
            <a:r>
              <a:rPr lang="en-US" sz="3600" dirty="0" err="1"/>
              <a:t>nhân</a:t>
            </a:r>
            <a:r>
              <a:rPr lang="en-US" sz="3600" dirty="0"/>
              <a:t> ở </a:t>
            </a:r>
            <a:r>
              <a:rPr lang="en-US" sz="3600" dirty="0" err="1"/>
              <a:t>vùng</a:t>
            </a:r>
            <a:r>
              <a:rPr lang="en-US" sz="3600" dirty="0"/>
              <a:t> </a:t>
            </a:r>
            <a:r>
              <a:rPr lang="en-US" sz="3600" dirty="0" err="1"/>
              <a:t>Nghệ</a:t>
            </a:r>
            <a:r>
              <a:rPr lang="en-US" sz="3600" dirty="0"/>
              <a:t> An - </a:t>
            </a:r>
            <a:r>
              <a:rPr lang="en-US" sz="3600" dirty="0" err="1"/>
              <a:t>Hà</a:t>
            </a:r>
            <a:r>
              <a:rPr lang="en-US" sz="3600" dirty="0"/>
              <a:t> </a:t>
            </a:r>
            <a:r>
              <a:rPr lang="en-US" sz="3600" dirty="0" err="1"/>
              <a:t>Tĩnh</a:t>
            </a:r>
            <a:r>
              <a:rPr lang="en-US" sz="3600" dirty="0"/>
              <a:t> 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công</a:t>
            </a:r>
            <a:r>
              <a:rPr lang="en-US" sz="3600" dirty="0"/>
              <a:t> </a:t>
            </a:r>
            <a:r>
              <a:rPr lang="en-US" sz="3600" dirty="0" err="1"/>
              <a:t>cuộc</a:t>
            </a:r>
            <a:r>
              <a:rPr lang="en-US" sz="3600" dirty="0"/>
              <a:t> </a:t>
            </a:r>
            <a:r>
              <a:rPr lang="en-US" sz="3600" dirty="0" err="1"/>
              <a:t>đấu</a:t>
            </a:r>
            <a:r>
              <a:rPr lang="en-US" sz="3600" dirty="0"/>
              <a:t> </a:t>
            </a:r>
            <a:r>
              <a:rPr lang="en-US" sz="3600" dirty="0" err="1"/>
              <a:t>tranh</a:t>
            </a:r>
            <a:r>
              <a:rPr lang="en-US" sz="3600" dirty="0"/>
              <a:t> </a:t>
            </a:r>
            <a:r>
              <a:rPr lang="en-US" sz="3600" dirty="0" err="1"/>
              <a:t>chống</a:t>
            </a:r>
            <a:r>
              <a:rPr lang="en-US" sz="3600" dirty="0"/>
              <a:t> </a:t>
            </a:r>
            <a:r>
              <a:rPr lang="en-US" sz="3600" dirty="0" err="1"/>
              <a:t>Pháp</a:t>
            </a:r>
            <a:r>
              <a:rPr lang="en-US" sz="3600" dirty="0"/>
              <a:t>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-323850" y="95250"/>
            <a:ext cx="12515850" cy="1066800"/>
            <a:chOff x="-323850" y="285750"/>
            <a:chExt cx="12515850" cy="1409700"/>
          </a:xfrm>
        </p:grpSpPr>
        <p:sp>
          <p:nvSpPr>
            <p:cNvPr id="16" name="Rectangle 15"/>
            <p:cNvSpPr/>
            <p:nvPr/>
          </p:nvSpPr>
          <p:spPr>
            <a:xfrm>
              <a:off x="0" y="285750"/>
              <a:ext cx="12192000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-323850" y="462643"/>
              <a:ext cx="12192000" cy="935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ctr"/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biểu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12 - 9 – 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1930 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ở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Nghệ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An: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23850" y="95250"/>
            <a:ext cx="12515850" cy="1066800"/>
            <a:chOff x="-323850" y="285750"/>
            <a:chExt cx="12515850" cy="1409700"/>
          </a:xfrm>
        </p:grpSpPr>
        <p:sp>
          <p:nvSpPr>
            <p:cNvPr id="3" name="Rectangle 2"/>
            <p:cNvSpPr/>
            <p:nvPr/>
          </p:nvSpPr>
          <p:spPr>
            <a:xfrm>
              <a:off x="0" y="285750"/>
              <a:ext cx="12192000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23850" y="462643"/>
              <a:ext cx="12192000" cy="935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ctr"/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biểu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12 - 9 – 1903 ở </a:t>
              </a:r>
              <a:r>
                <a:rPr lang="en-US" sz="4000" b="1" dirty="0" err="1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Nghệ</a:t>
              </a:r>
              <a:r>
                <a:rPr lang="en-US" sz="4000" b="1" dirty="0">
                  <a:solidFill>
                    <a:srgbClr val="C0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 An: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849006" y="1308054"/>
            <a:ext cx="6195854" cy="5960357"/>
            <a:chOff x="8706832" y="304800"/>
            <a:chExt cx="3485168" cy="6843481"/>
          </a:xfrm>
        </p:grpSpPr>
        <p:sp>
          <p:nvSpPr>
            <p:cNvPr id="6" name="Rectangle 5"/>
            <p:cNvSpPr/>
            <p:nvPr/>
          </p:nvSpPr>
          <p:spPr>
            <a:xfrm>
              <a:off x="8777778" y="304800"/>
              <a:ext cx="3414222" cy="6191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706832" y="1317533"/>
              <a:ext cx="3458560" cy="5830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i="1" u="sng" dirty="0" err="1">
                  <a:solidFill>
                    <a:srgbClr val="002060"/>
                  </a:solidFill>
                </a:rPr>
                <a:t>Đọc</a:t>
              </a:r>
              <a:r>
                <a:rPr lang="en-US" sz="3600" i="1" u="sng" dirty="0">
                  <a:solidFill>
                    <a:srgbClr val="002060"/>
                  </a:solidFill>
                </a:rPr>
                <a:t> </a:t>
              </a:r>
              <a:r>
                <a:rPr lang="en-US" sz="3600" i="1" u="sng" dirty="0" err="1">
                  <a:solidFill>
                    <a:srgbClr val="002060"/>
                  </a:solidFill>
                </a:rPr>
                <a:t>thầm</a:t>
              </a:r>
              <a:r>
                <a:rPr lang="en-US" sz="3600" i="1" u="sng" dirty="0">
                  <a:solidFill>
                    <a:srgbClr val="002060"/>
                  </a:solidFill>
                </a:rPr>
                <a:t> SGK</a:t>
              </a:r>
              <a:r>
                <a:rPr lang="en-US" sz="3600" i="1" dirty="0">
                  <a:solidFill>
                    <a:srgbClr val="002060"/>
                  </a:solidFill>
                </a:rPr>
                <a:t>: 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002060"/>
                  </a:solidFill>
                </a:rPr>
                <a:t>	</a:t>
              </a:r>
              <a:r>
                <a:rPr lang="en-US" sz="3600" dirty="0" err="1">
                  <a:solidFill>
                    <a:srgbClr val="002060"/>
                  </a:solidFill>
                </a:rPr>
                <a:t>Từ</a:t>
              </a:r>
              <a:r>
                <a:rPr lang="en-US" sz="3600" dirty="0">
                  <a:solidFill>
                    <a:srgbClr val="002060"/>
                  </a:solidFill>
                </a:rPr>
                <a:t> </a:t>
              </a:r>
              <a:r>
                <a:rPr lang="en-US" sz="3600" b="1" i="1" dirty="0">
                  <a:solidFill>
                    <a:srgbClr val="002060"/>
                  </a:solidFill>
                </a:rPr>
                <a:t>“</a:t>
              </a:r>
              <a:r>
                <a:rPr lang="en-US" sz="3600" b="1" i="1" dirty="0" err="1">
                  <a:solidFill>
                    <a:srgbClr val="002060"/>
                  </a:solidFill>
                </a:rPr>
                <a:t>Ngày</a:t>
              </a:r>
              <a:r>
                <a:rPr lang="en-US" sz="3600" b="1" i="1" dirty="0">
                  <a:solidFill>
                    <a:srgbClr val="002060"/>
                  </a:solidFill>
                </a:rPr>
                <a:t> 12-9-1930 </a:t>
              </a:r>
              <a:r>
                <a:rPr lang="en-US" sz="3600" i="1" dirty="0">
                  <a:solidFill>
                    <a:srgbClr val="002060"/>
                  </a:solidFill>
                </a:rPr>
                <a:t>…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002060"/>
                  </a:solidFill>
                </a:rPr>
                <a:t>	</a:t>
              </a:r>
              <a:r>
                <a:rPr lang="en-US" sz="3600" dirty="0" err="1">
                  <a:solidFill>
                    <a:srgbClr val="002060"/>
                  </a:solidFill>
                </a:rPr>
                <a:t>đến</a:t>
              </a:r>
              <a:r>
                <a:rPr lang="en-US" sz="3600" dirty="0">
                  <a:solidFill>
                    <a:srgbClr val="002060"/>
                  </a:solidFill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</a:rPr>
                <a:t>chính</a:t>
              </a:r>
              <a:r>
                <a:rPr lang="en-US" sz="3600" b="1" i="1" dirty="0">
                  <a:solidFill>
                    <a:srgbClr val="002060"/>
                  </a:solidFill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</a:rPr>
                <a:t>quyền</a:t>
              </a:r>
              <a:r>
                <a:rPr lang="en-US" sz="3600" b="1" i="1" dirty="0">
                  <a:solidFill>
                    <a:srgbClr val="002060"/>
                  </a:solidFill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</a:rPr>
                <a:t>của</a:t>
              </a:r>
              <a:r>
                <a:rPr lang="en-US" sz="3600" b="1" i="1" dirty="0">
                  <a:solidFill>
                    <a:srgbClr val="002060"/>
                  </a:solidFill>
                </a:rPr>
                <a:t> </a:t>
              </a:r>
              <a:r>
                <a:rPr lang="en-US" sz="3600" b="1" i="1" dirty="0" err="1">
                  <a:solidFill>
                    <a:srgbClr val="002060"/>
                  </a:solidFill>
                </a:rPr>
                <a:t>mình</a:t>
              </a:r>
              <a:r>
                <a:rPr lang="en-US" sz="3600" b="1" i="1" dirty="0">
                  <a:solidFill>
                    <a:srgbClr val="002060"/>
                  </a:solidFill>
                </a:rPr>
                <a:t>.”</a:t>
              </a:r>
            </a:p>
            <a:p>
              <a:pPr algn="ctr">
                <a:lnSpc>
                  <a:spcPct val="150000"/>
                </a:lnSpc>
              </a:pPr>
              <a:r>
                <a:rPr lang="en-US" sz="3600" b="1" i="1" dirty="0">
                  <a:solidFill>
                    <a:srgbClr val="002060"/>
                  </a:solidFill>
                </a:rPr>
                <a:t>	</a:t>
              </a:r>
              <a:r>
                <a:rPr lang="en-US" sz="3600" dirty="0" err="1">
                  <a:solidFill>
                    <a:srgbClr val="C00000"/>
                  </a:solidFill>
                </a:rPr>
                <a:t>Sau</a:t>
              </a:r>
              <a:r>
                <a:rPr lang="en-US" sz="3600" dirty="0">
                  <a:solidFill>
                    <a:srgbClr val="C00000"/>
                  </a:solidFill>
                </a:rPr>
                <a:t> </a:t>
              </a:r>
              <a:r>
                <a:rPr lang="en-US" sz="3600" dirty="0" err="1">
                  <a:solidFill>
                    <a:srgbClr val="C00000"/>
                  </a:solidFill>
                </a:rPr>
                <a:t>đó</a:t>
              </a:r>
              <a:r>
                <a:rPr lang="en-US" sz="3600" dirty="0">
                  <a:solidFill>
                    <a:srgbClr val="C00000"/>
                  </a:solidFill>
                </a:rPr>
                <a:t> </a:t>
              </a:r>
              <a:r>
                <a:rPr lang="en-US" sz="3600" dirty="0" err="1">
                  <a:solidFill>
                    <a:srgbClr val="C00000"/>
                  </a:solidFill>
                </a:rPr>
                <a:t>trả</a:t>
              </a:r>
              <a:r>
                <a:rPr lang="en-US" sz="3600" dirty="0">
                  <a:solidFill>
                    <a:srgbClr val="C00000"/>
                  </a:solidFill>
                </a:rPr>
                <a:t> </a:t>
              </a:r>
              <a:r>
                <a:rPr lang="en-US" sz="3600" dirty="0" err="1">
                  <a:solidFill>
                    <a:srgbClr val="C00000"/>
                  </a:solidFill>
                </a:rPr>
                <a:t>lời</a:t>
              </a:r>
              <a:r>
                <a:rPr lang="en-US" sz="3600" dirty="0">
                  <a:solidFill>
                    <a:srgbClr val="C00000"/>
                  </a:solidFill>
                </a:rPr>
                <a:t> </a:t>
              </a:r>
              <a:r>
                <a:rPr lang="en-US" sz="3600" dirty="0" err="1">
                  <a:solidFill>
                    <a:srgbClr val="C00000"/>
                  </a:solidFill>
                </a:rPr>
                <a:t>câu</a:t>
              </a:r>
              <a:r>
                <a:rPr lang="en-US" sz="3600" dirty="0">
                  <a:solidFill>
                    <a:srgbClr val="C00000"/>
                  </a:solidFill>
                </a:rPr>
                <a:t> </a:t>
              </a:r>
              <a:r>
                <a:rPr lang="en-US" sz="3600" dirty="0" err="1">
                  <a:solidFill>
                    <a:srgbClr val="C00000"/>
                  </a:solidFill>
                </a:rPr>
                <a:t>hỏi</a:t>
              </a:r>
              <a:r>
                <a:rPr lang="en-US" sz="3600" dirty="0">
                  <a:solidFill>
                    <a:srgbClr val="C00000"/>
                  </a:solidFill>
                </a:rPr>
                <a:t>: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002060"/>
                  </a:solidFill>
                </a:rPr>
                <a:t>		</a:t>
              </a:r>
            </a:p>
            <a:p>
              <a:pPr>
                <a:lnSpc>
                  <a:spcPct val="150000"/>
                </a:lnSpc>
              </a:pP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3063" y="1860336"/>
            <a:ext cx="5817473" cy="4028467"/>
            <a:chOff x="78830" y="2317566"/>
            <a:chExt cx="4416244" cy="3413577"/>
          </a:xfrm>
        </p:grpSpPr>
        <p:sp>
          <p:nvSpPr>
            <p:cNvPr id="14" name="TextBox 13"/>
            <p:cNvSpPr txBox="1"/>
            <p:nvPr/>
          </p:nvSpPr>
          <p:spPr>
            <a:xfrm>
              <a:off x="78830" y="4992479"/>
              <a:ext cx="4398575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/>
                <a:t>Hình</a:t>
              </a:r>
              <a:r>
                <a:rPr lang="en-US" sz="2800" dirty="0"/>
                <a:t> 1. </a:t>
              </a:r>
              <a:r>
                <a:rPr lang="en-US" sz="2800" dirty="0" err="1"/>
                <a:t>Xô</a:t>
              </a:r>
              <a:r>
                <a:rPr lang="en-US" sz="2800" dirty="0"/>
                <a:t> </a:t>
              </a:r>
              <a:r>
                <a:rPr lang="en-US" sz="2800" dirty="0" err="1"/>
                <a:t>viết</a:t>
              </a:r>
              <a:r>
                <a:rPr lang="en-US" sz="2800" dirty="0"/>
                <a:t> </a:t>
              </a:r>
              <a:r>
                <a:rPr lang="en-US" sz="2800" dirty="0" err="1"/>
                <a:t>Nghệ</a:t>
              </a:r>
              <a:r>
                <a:rPr lang="en-US" sz="2800" dirty="0"/>
                <a:t> - </a:t>
              </a:r>
              <a:r>
                <a:rPr lang="en-US" sz="2800" dirty="0" err="1"/>
                <a:t>Tĩnh</a:t>
              </a:r>
              <a:endParaRPr lang="en-US" sz="2800" dirty="0"/>
            </a:p>
          </p:txBody>
        </p:sp>
        <p:pic>
          <p:nvPicPr>
            <p:cNvPr id="11" name="Picture 10" descr="unnamed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830" y="2317566"/>
              <a:ext cx="4416244" cy="283506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自定义 6">
      <a:majorFont>
        <a:latin typeface="Calibri Light"/>
        <a:ea typeface="小考拉体"/>
        <a:cs typeface=""/>
      </a:majorFont>
      <a:minorFont>
        <a:latin typeface="Calibri"/>
        <a:ea typeface="等线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4164</TotalTime>
  <Words>835</Words>
  <Application>Microsoft Office PowerPoint</Application>
  <PresentationFormat>Custom</PresentationFormat>
  <Paragraphs>100</Paragraphs>
  <Slides>17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Admin</cp:lastModifiedBy>
  <cp:revision>307</cp:revision>
  <dcterms:created xsi:type="dcterms:W3CDTF">2017-08-18T03:02:00Z</dcterms:created>
  <dcterms:modified xsi:type="dcterms:W3CDTF">2022-10-24T03:04:42Z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