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01" r:id="rId2"/>
    <p:sldId id="354" r:id="rId3"/>
    <p:sldId id="340" r:id="rId4"/>
    <p:sldId id="355" r:id="rId5"/>
    <p:sldId id="356" r:id="rId6"/>
    <p:sldId id="264" r:id="rId7"/>
    <p:sldId id="303" r:id="rId8"/>
    <p:sldId id="335" r:id="rId9"/>
    <p:sldId id="336" r:id="rId10"/>
    <p:sldId id="304" r:id="rId11"/>
    <p:sldId id="265" r:id="rId12"/>
    <p:sldId id="305" r:id="rId13"/>
    <p:sldId id="295" r:id="rId14"/>
    <p:sldId id="294" r:id="rId15"/>
    <p:sldId id="351" r:id="rId16"/>
    <p:sldId id="309" r:id="rId17"/>
    <p:sldId id="307" r:id="rId18"/>
    <p:sldId id="314" r:id="rId19"/>
    <p:sldId id="313" r:id="rId20"/>
    <p:sldId id="323" r:id="rId21"/>
    <p:sldId id="296" r:id="rId22"/>
    <p:sldId id="325" r:id="rId23"/>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a:srgbClr val="008000"/>
    <a:srgbClr val="CCFFFF"/>
    <a:srgbClr val="0066CC"/>
    <a:srgbClr val="FF00FF"/>
    <a:srgbClr val="E5FFFF"/>
    <a:srgbClr val="66FFFF"/>
    <a:srgbClr val="FF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906" y="228"/>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9BBC2DC2-F68F-4546-AF5B-D010C3145748}" type="datetimeFigureOut">
              <a:rPr lang="en-US"/>
              <a:pPr>
                <a:defRPr/>
              </a:pPr>
              <a:t>11/12/2021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DEBEC92-2EAC-4745-8A18-35211962C89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p:spPr>
      </p:sp>
      <p:sp>
        <p:nvSpPr>
          <p:cNvPr id="51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ltLang="en-US" smtClean="0"/>
          </a:p>
        </p:txBody>
      </p:sp>
      <p:sp>
        <p:nvSpPr>
          <p:cNvPr id="5124" name="Slide Number Placeholder 3"/>
          <p:cNvSpPr>
            <a:spLocks noGrp="1"/>
          </p:cNvSpPr>
          <p:nvPr>
            <p:ph type="sldNum" sz="quarter" idx="5"/>
          </p:nvPr>
        </p:nvSpPr>
        <p:spPr bwMode="auto">
          <a:noFill/>
          <a:ln>
            <a:miter lim="800000"/>
            <a:headEnd/>
            <a:tailEnd/>
          </a:ln>
        </p:spPr>
        <p:txBody>
          <a:bodyPr/>
          <a:lstStyle/>
          <a:p>
            <a:fld id="{6DBA5C28-D639-4F0C-962D-7F6CC0783F1D}" type="slidenum">
              <a:rPr lang="en-US" altLang="en-US"/>
              <a:pPr/>
              <a:t>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p:spPr>
      </p:sp>
      <p:sp>
        <p:nvSpPr>
          <p:cNvPr id="122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ltLang="en-US" smtClean="0"/>
          </a:p>
        </p:txBody>
      </p:sp>
      <p:sp>
        <p:nvSpPr>
          <p:cNvPr id="12292" name="Slide Number Placeholder 3"/>
          <p:cNvSpPr>
            <a:spLocks noGrp="1"/>
          </p:cNvSpPr>
          <p:nvPr>
            <p:ph type="sldNum" sz="quarter" idx="5"/>
          </p:nvPr>
        </p:nvSpPr>
        <p:spPr bwMode="auto">
          <a:noFill/>
          <a:ln>
            <a:miter lim="800000"/>
            <a:headEnd/>
            <a:tailEnd/>
          </a:ln>
        </p:spPr>
        <p:txBody>
          <a:bodyPr/>
          <a:lstStyle/>
          <a:p>
            <a:fld id="{43511365-3956-4FEF-A45C-3853CCC8D04A}" type="slidenum">
              <a:rPr lang="en-US" altLang="en-US"/>
              <a:pPr/>
              <a:t>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C165C08D-CC8D-479F-A7E2-2C4208E785AF}" type="slidenum">
              <a:rPr lang="en-US" altLang="en-US"/>
              <a:pPr/>
              <a:t>‹#›</a:t>
            </a:fld>
            <a:endParaRPr lang="en-US" altLang="en-US"/>
          </a:p>
        </p:txBody>
      </p:sp>
    </p:spTree>
  </p:cSld>
  <p:clrMapOvr>
    <a:masterClrMapping/>
  </p:clrMapOvr>
  <p:transition>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12DF7759-BC06-4B26-A936-3F8B8C3B09D1}" type="slidenum">
              <a:rPr lang="en-US" altLang="en-US"/>
              <a:pPr/>
              <a:t>‹#›</a:t>
            </a:fld>
            <a:endParaRPr lang="en-US" altLang="en-US"/>
          </a:p>
        </p:txBody>
      </p:sp>
    </p:spTree>
  </p:cSld>
  <p:clrMapOvr>
    <a:masterClrMapping/>
  </p:clrMapOvr>
  <p:transition>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76B00991-30D7-45B4-89B5-AC1923AB200A}" type="slidenum">
              <a:rPr lang="en-US" altLang="en-US"/>
              <a:pPr/>
              <a:t>‹#›</a:t>
            </a:fld>
            <a:endParaRPr lang="en-US" altLang="en-US"/>
          </a:p>
        </p:txBody>
      </p:sp>
    </p:spTree>
  </p:cSld>
  <p:clrMapOvr>
    <a:masterClrMapping/>
  </p:clrMapOvr>
  <p:transition>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9154959B-8CE3-48FA-8AD6-643AD6C5E30E}" type="slidenum">
              <a:rPr lang="en-US" altLang="en-US"/>
              <a:pPr/>
              <a:t>‹#›</a:t>
            </a:fld>
            <a:endParaRPr lang="en-US" altLang="en-US"/>
          </a:p>
        </p:txBody>
      </p:sp>
    </p:spTree>
  </p:cSld>
  <p:clrMapOvr>
    <a:masterClrMapping/>
  </p:clrMapOvr>
  <p:transition>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33216FDD-8A88-42CF-BBD9-480CE7BD89D0}" type="slidenum">
              <a:rPr lang="en-US" altLang="en-US"/>
              <a:pPr/>
              <a:t>‹#›</a:t>
            </a:fld>
            <a:endParaRPr lang="en-US" altLang="en-US"/>
          </a:p>
        </p:txBody>
      </p:sp>
    </p:spTree>
  </p:cSld>
  <p:clrMapOvr>
    <a:masterClrMapping/>
  </p:clrMapOvr>
  <p:transition>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E593B3B5-5402-42B3-B955-E236F7B1CD19}" type="slidenum">
              <a:rPr lang="en-US" altLang="en-US"/>
              <a:pPr/>
              <a:t>‹#›</a:t>
            </a:fld>
            <a:endParaRPr lang="en-US" altLang="en-US"/>
          </a:p>
        </p:txBody>
      </p:sp>
    </p:spTree>
  </p:cSld>
  <p:clrMapOvr>
    <a:masterClrMapping/>
  </p:clrMapOvr>
  <p:transition>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fld id="{5D253E18-4DED-49BE-9196-78C97048B760}" type="slidenum">
              <a:rPr lang="en-US" altLang="en-US"/>
              <a:pPr/>
              <a:t>‹#›</a:t>
            </a:fld>
            <a:endParaRPr lang="en-US" altLang="en-US"/>
          </a:p>
        </p:txBody>
      </p:sp>
    </p:spTree>
  </p:cSld>
  <p:clrMapOvr>
    <a:masterClrMapping/>
  </p:clrMapOvr>
  <p:transition>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fld id="{D4B4C290-8470-44F0-91E7-7979C4413ED0}" type="slidenum">
              <a:rPr lang="en-US" altLang="en-US"/>
              <a:pPr/>
              <a:t>‹#›</a:t>
            </a:fld>
            <a:endParaRPr lang="en-US" altLang="en-US"/>
          </a:p>
        </p:txBody>
      </p:sp>
    </p:spTree>
  </p:cSld>
  <p:clrMapOvr>
    <a:masterClrMapping/>
  </p:clrMapOvr>
  <p:transition>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fld id="{8B984316-4293-4161-BDAA-3BFB52F21BD6}" type="slidenum">
              <a:rPr lang="en-US" altLang="en-US"/>
              <a:pPr/>
              <a:t>‹#›</a:t>
            </a:fld>
            <a:endParaRPr lang="en-US" altLang="en-US"/>
          </a:p>
        </p:txBody>
      </p:sp>
    </p:spTree>
  </p:cSld>
  <p:clrMapOvr>
    <a:masterClrMapping/>
  </p:clrMapOvr>
  <p:transition>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575F50B2-A371-4530-8024-58F800CC9195}" type="slidenum">
              <a:rPr lang="en-US" altLang="en-US"/>
              <a:pPr/>
              <a:t>‹#›</a:t>
            </a:fld>
            <a:endParaRPr lang="en-US" altLang="en-US"/>
          </a:p>
        </p:txBody>
      </p:sp>
    </p:spTree>
  </p:cSld>
  <p:clrMapOvr>
    <a:masterClrMapping/>
  </p:clrMapOvr>
  <p:transition>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A276F00D-699B-4A60-84E2-C5302BE23DB7}" type="slidenum">
              <a:rPr lang="en-US" altLang="en-US"/>
              <a:pPr/>
              <a:t>‹#›</a:t>
            </a:fld>
            <a:endParaRPr lang="en-US" altLang="en-US"/>
          </a:p>
        </p:txBody>
      </p:sp>
    </p:spTree>
  </p:cSld>
  <p:clrMapOvr>
    <a:masterClrMapping/>
  </p:clrMapOvr>
  <p:transition>
    <p:blinds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Arial" charset="0"/>
              </a:defRPr>
            </a:lvl1pPr>
          </a:lstStyle>
          <a:p>
            <a:pPr>
              <a:defRPr/>
            </a:pPr>
            <a:endParaRPr lang="en-US" alt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Arial" charset="0"/>
              </a:defRPr>
            </a:lvl1pPr>
          </a:lstStyle>
          <a:p>
            <a:pPr>
              <a:defRPr/>
            </a:pPr>
            <a:endParaRPr lang="en-US" alt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3C86DDEC-AFD4-4439-B265-8141AEABC5A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blinds dir="vert"/>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4" name="Text Box 14"/>
          <p:cNvSpPr txBox="1">
            <a:spLocks noChangeArrowheads="1"/>
          </p:cNvSpPr>
          <p:nvPr/>
        </p:nvSpPr>
        <p:spPr bwMode="auto">
          <a:xfrm>
            <a:off x="-17463" y="2214563"/>
            <a:ext cx="12192001" cy="1168400"/>
          </a:xfrm>
          <a:prstGeom prst="rect">
            <a:avLst/>
          </a:prstGeom>
          <a:noFill/>
          <a:ln w="9525">
            <a:noFill/>
            <a:miter lim="800000"/>
            <a:headEnd/>
            <a:tailEnd/>
          </a:ln>
        </p:spPr>
        <p:txBody>
          <a:bodyPr>
            <a:spAutoFit/>
          </a:bodyPr>
          <a:lstStyle/>
          <a:p>
            <a:pPr eaLnBrk="1" hangingPunct="1">
              <a:spcBef>
                <a:spcPct val="50000"/>
              </a:spcBef>
            </a:pPr>
            <a:r>
              <a:rPr lang="en-GB" altLang="en-US" sz="2800" b="1">
                <a:solidFill>
                  <a:srgbClr val="000099"/>
                </a:solidFill>
                <a:latin typeface="Times New Roman" pitchFamily="18" charset="0"/>
                <a:cs typeface="Times New Roman" pitchFamily="18" charset="0"/>
              </a:rPr>
              <a:t>* Đọc đoạn 1 bài Kì diệu rừng xanh và TLCH:</a:t>
            </a:r>
          </a:p>
          <a:p>
            <a:pPr eaLnBrk="1" hangingPunct="1">
              <a:spcBef>
                <a:spcPct val="50000"/>
              </a:spcBef>
            </a:pPr>
            <a:r>
              <a:rPr lang="en-US" altLang="en-US" sz="2800" b="1">
                <a:solidFill>
                  <a:srgbClr val="FF0000"/>
                </a:solidFill>
                <a:latin typeface="Times New Roman" pitchFamily="18" charset="0"/>
                <a:cs typeface="Times New Roman" pitchFamily="18" charset="0"/>
              </a:rPr>
              <a:t> Những cấy nấm rừng đã khiến tác giả có những liên tưởng thú vị gì ?</a:t>
            </a:r>
            <a:r>
              <a:rPr lang="en-US" altLang="en-US" sz="2800">
                <a:solidFill>
                  <a:srgbClr val="FF0000"/>
                </a:solidFill>
                <a:latin typeface="Times New Roman" pitchFamily="18" charset="0"/>
                <a:cs typeface="Times New Roman" pitchFamily="18" charset="0"/>
              </a:rPr>
              <a:t>          </a:t>
            </a:r>
            <a:endParaRPr lang="en-GB" altLang="en-US" sz="2800" b="1">
              <a:solidFill>
                <a:srgbClr val="FF0000"/>
              </a:solidFill>
              <a:latin typeface="Times New Roman" pitchFamily="18" charset="0"/>
              <a:cs typeface="Times New Roman" pitchFamily="18" charset="0"/>
            </a:endParaRPr>
          </a:p>
        </p:txBody>
      </p:sp>
      <p:sp>
        <p:nvSpPr>
          <p:cNvPr id="2" name="Rounded Rectangle 1"/>
          <p:cNvSpPr/>
          <p:nvPr/>
        </p:nvSpPr>
        <p:spPr>
          <a:xfrm>
            <a:off x="696913" y="412750"/>
            <a:ext cx="6248400" cy="1066800"/>
          </a:xfrm>
          <a:prstGeom prst="roundRect">
            <a:avLst>
              <a:gd name="adj" fmla="val 50000"/>
            </a:avLst>
          </a:prstGeom>
        </p:spPr>
        <p:style>
          <a:lnRef idx="3">
            <a:schemeClr val="lt1"/>
          </a:lnRef>
          <a:fillRef idx="1">
            <a:schemeClr val="accent5"/>
          </a:fillRef>
          <a:effectRef idx="1">
            <a:schemeClr val="accent5"/>
          </a:effectRef>
          <a:fontRef idx="minor">
            <a:schemeClr val="lt1"/>
          </a:fontRef>
        </p:style>
        <p:txBody>
          <a:bodyPr anchor="ctr"/>
          <a:lstStyle/>
          <a:p>
            <a:pPr algn="ctr">
              <a:defRPr/>
            </a:pPr>
            <a:r>
              <a:rPr lang="en-US" sz="4000" b="1" dirty="0">
                <a:solidFill>
                  <a:schemeClr val="tx1"/>
                </a:solidFill>
                <a:latin typeface="Times New Roman" pitchFamily="18" charset="0"/>
                <a:cs typeface="Times New Roman" pitchFamily="18" charset="0"/>
              </a:rPr>
              <a:t>KHỞI ĐỘNG</a:t>
            </a:r>
          </a:p>
        </p:txBody>
      </p:sp>
      <p:grpSp>
        <p:nvGrpSpPr>
          <p:cNvPr id="3076" name="Google Shape;4382;p55"/>
          <p:cNvGrpSpPr>
            <a:grpSpLocks/>
          </p:cNvGrpSpPr>
          <p:nvPr/>
        </p:nvGrpSpPr>
        <p:grpSpPr bwMode="auto">
          <a:xfrm>
            <a:off x="541338" y="0"/>
            <a:ext cx="1624012" cy="1663700"/>
            <a:chOff x="475114" y="2998160"/>
            <a:chExt cx="520298" cy="563138"/>
          </a:xfrm>
        </p:grpSpPr>
        <p:sp>
          <p:nvSpPr>
            <p:cNvPr id="10" name="Google Shape;4383;p55"/>
            <p:cNvSpPr/>
            <p:nvPr/>
          </p:nvSpPr>
          <p:spPr>
            <a:xfrm>
              <a:off x="475114" y="2998160"/>
              <a:ext cx="520298" cy="563138"/>
            </a:xfrm>
            <a:custGeom>
              <a:avLst/>
              <a:gdLst/>
              <a:ahLst/>
              <a:cxnLst/>
              <a:rect l="l" t="t" r="r" b="b"/>
              <a:pathLst>
                <a:path w="15558" h="16839" extrusionOk="0">
                  <a:moveTo>
                    <a:pt x="7060" y="0"/>
                  </a:moveTo>
                  <a:cubicBezTo>
                    <a:pt x="6424" y="0"/>
                    <a:pt x="5841" y="163"/>
                    <a:pt x="5372" y="469"/>
                  </a:cubicBezTo>
                  <a:cubicBezTo>
                    <a:pt x="4131" y="787"/>
                    <a:pt x="2987" y="1466"/>
                    <a:pt x="2108" y="2408"/>
                  </a:cubicBezTo>
                  <a:cubicBezTo>
                    <a:pt x="1215" y="3362"/>
                    <a:pt x="615" y="4563"/>
                    <a:pt x="385" y="5839"/>
                  </a:cubicBezTo>
                  <a:cubicBezTo>
                    <a:pt x="133" y="6273"/>
                    <a:pt x="1" y="6767"/>
                    <a:pt x="1" y="7280"/>
                  </a:cubicBezTo>
                  <a:cubicBezTo>
                    <a:pt x="1" y="8234"/>
                    <a:pt x="473" y="9103"/>
                    <a:pt x="1211" y="9639"/>
                  </a:cubicBezTo>
                  <a:cubicBezTo>
                    <a:pt x="1458" y="10190"/>
                    <a:pt x="1782" y="10703"/>
                    <a:pt x="2170" y="11162"/>
                  </a:cubicBezTo>
                  <a:cubicBezTo>
                    <a:pt x="1401" y="12196"/>
                    <a:pt x="964" y="13472"/>
                    <a:pt x="964" y="14802"/>
                  </a:cubicBezTo>
                  <a:cubicBezTo>
                    <a:pt x="964" y="15924"/>
                    <a:pt x="1874" y="16838"/>
                    <a:pt x="2995" y="16838"/>
                  </a:cubicBezTo>
                  <a:lnTo>
                    <a:pt x="11123" y="16838"/>
                  </a:lnTo>
                  <a:cubicBezTo>
                    <a:pt x="12245" y="16838"/>
                    <a:pt x="13160" y="15924"/>
                    <a:pt x="13160" y="14802"/>
                  </a:cubicBezTo>
                  <a:cubicBezTo>
                    <a:pt x="13160" y="13468"/>
                    <a:pt x="12722" y="12196"/>
                    <a:pt x="11953" y="11162"/>
                  </a:cubicBezTo>
                  <a:cubicBezTo>
                    <a:pt x="12338" y="10703"/>
                    <a:pt x="12660" y="10190"/>
                    <a:pt x="12907" y="9639"/>
                  </a:cubicBezTo>
                  <a:cubicBezTo>
                    <a:pt x="13411" y="9276"/>
                    <a:pt x="13792" y="8759"/>
                    <a:pt x="13981" y="8163"/>
                  </a:cubicBezTo>
                  <a:cubicBezTo>
                    <a:pt x="14913" y="7699"/>
                    <a:pt x="15558" y="6736"/>
                    <a:pt x="15558" y="5623"/>
                  </a:cubicBezTo>
                  <a:cubicBezTo>
                    <a:pt x="15558" y="4059"/>
                    <a:pt x="14286" y="2787"/>
                    <a:pt x="12722" y="2787"/>
                  </a:cubicBezTo>
                  <a:lnTo>
                    <a:pt x="12347" y="2787"/>
                  </a:lnTo>
                  <a:cubicBezTo>
                    <a:pt x="12271" y="2695"/>
                    <a:pt x="12192" y="2602"/>
                    <a:pt x="12112" y="2514"/>
                  </a:cubicBezTo>
                  <a:cubicBezTo>
                    <a:pt x="11998" y="2385"/>
                    <a:pt x="11865" y="2271"/>
                    <a:pt x="11724" y="2178"/>
                  </a:cubicBezTo>
                  <a:cubicBezTo>
                    <a:pt x="11623" y="2041"/>
                    <a:pt x="11508" y="1917"/>
                    <a:pt x="11376" y="1802"/>
                  </a:cubicBezTo>
                  <a:cubicBezTo>
                    <a:pt x="10607" y="1171"/>
                    <a:pt x="9706" y="716"/>
                    <a:pt x="8747" y="469"/>
                  </a:cubicBezTo>
                  <a:cubicBezTo>
                    <a:pt x="8279" y="163"/>
                    <a:pt x="7700" y="0"/>
                    <a:pt x="7060" y="0"/>
                  </a:cubicBezTo>
                  <a:close/>
                </a:path>
              </a:pathLst>
            </a:custGeom>
            <a:solidFill>
              <a:srgbClr val="FFFFFF"/>
            </a:solidFill>
            <a:ln>
              <a:noFill/>
            </a:ln>
            <a:effectLst>
              <a:outerShdw blurRad="28575" dist="28575" dir="1380000" algn="bl" rotWithShape="0">
                <a:schemeClr val="dk1">
                  <a:alpha val="55000"/>
                </a:schemeClr>
              </a:outerShdw>
            </a:effectLst>
          </p:spPr>
          <p:txBody>
            <a:bodyPr spcFirstLastPara="1" lIns="91425" tIns="91425" rIns="91425" bIns="91425" anchor="ctr"/>
            <a:lstStyle/>
            <a:p>
              <a:pPr>
                <a:spcBef>
                  <a:spcPts val="0"/>
                </a:spcBef>
                <a:spcAft>
                  <a:spcPts val="0"/>
                </a:spcAft>
                <a:defRPr/>
              </a:pPr>
              <a:endParaRPr>
                <a:latin typeface="Arial" panose="020B0604020202020204" pitchFamily="34" charset="0"/>
              </a:endParaRPr>
            </a:p>
          </p:txBody>
        </p:sp>
        <p:sp>
          <p:nvSpPr>
            <p:cNvPr id="3129" name="Google Shape;4384;p55"/>
            <p:cNvSpPr>
              <a:spLocks/>
            </p:cNvSpPr>
            <p:nvPr/>
          </p:nvSpPr>
          <p:spPr bwMode="auto">
            <a:xfrm>
              <a:off x="702475" y="3159443"/>
              <a:ext cx="224867" cy="53508"/>
            </a:xfrm>
            <a:custGeom>
              <a:avLst/>
              <a:gdLst>
                <a:gd name="T0" fmla="*/ 899200 w 6724"/>
                <a:gd name="T1" fmla="*/ 1104 h 1600"/>
                <a:gd name="T2" fmla="*/ 0 w 6724"/>
                <a:gd name="T3" fmla="*/ 894721 h 1600"/>
                <a:gd name="T4" fmla="*/ 899200 w 6724"/>
                <a:gd name="T5" fmla="*/ 1788338 h 1600"/>
                <a:gd name="T6" fmla="*/ 6624280 w 6724"/>
                <a:gd name="T7" fmla="*/ 1788338 h 1600"/>
                <a:gd name="T8" fmla="*/ 7518999 w 6724"/>
                <a:gd name="T9" fmla="*/ 894721 h 1600"/>
                <a:gd name="T10" fmla="*/ 6624280 w 6724"/>
                <a:gd name="T11" fmla="*/ 1104 h 1600"/>
                <a:gd name="T12" fmla="*/ 899200 w 6724"/>
                <a:gd name="T13" fmla="*/ 1104 h 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24" h="1600" extrusionOk="0">
                  <a:moveTo>
                    <a:pt x="804" y="1"/>
                  </a:moveTo>
                  <a:cubicBezTo>
                    <a:pt x="357" y="1"/>
                    <a:pt x="0" y="358"/>
                    <a:pt x="0" y="800"/>
                  </a:cubicBezTo>
                  <a:cubicBezTo>
                    <a:pt x="0" y="1242"/>
                    <a:pt x="357" y="1599"/>
                    <a:pt x="804" y="1599"/>
                  </a:cubicBezTo>
                  <a:lnTo>
                    <a:pt x="5923" y="1599"/>
                  </a:lnTo>
                  <a:cubicBezTo>
                    <a:pt x="6365" y="1599"/>
                    <a:pt x="6723" y="1242"/>
                    <a:pt x="6723" y="800"/>
                  </a:cubicBezTo>
                  <a:cubicBezTo>
                    <a:pt x="6723" y="358"/>
                    <a:pt x="6365" y="1"/>
                    <a:pt x="5923" y="1"/>
                  </a:cubicBezTo>
                  <a:lnTo>
                    <a:pt x="804" y="1"/>
                  </a:lnTo>
                  <a:close/>
                </a:path>
              </a:pathLst>
            </a:custGeom>
            <a:solidFill>
              <a:schemeClr val="accent2"/>
            </a:solidFill>
            <a:ln w="9525">
              <a:noFill/>
              <a:round/>
              <a:headEnd/>
              <a:tailEnd/>
            </a:ln>
          </p:spPr>
          <p:txBody>
            <a:bodyPr lIns="91425" tIns="91425" rIns="91425" bIns="91425" anchor="ctr"/>
            <a:lstStyle/>
            <a:p>
              <a:endParaRPr lang="en-US"/>
            </a:p>
          </p:txBody>
        </p:sp>
        <p:sp>
          <p:nvSpPr>
            <p:cNvPr id="3130" name="Google Shape;4385;p55"/>
            <p:cNvSpPr>
              <a:spLocks/>
            </p:cNvSpPr>
            <p:nvPr/>
          </p:nvSpPr>
          <p:spPr bwMode="auto">
            <a:xfrm>
              <a:off x="821355" y="3212614"/>
              <a:ext cx="57922" cy="57956"/>
            </a:xfrm>
            <a:custGeom>
              <a:avLst/>
              <a:gdLst>
                <a:gd name="T0" fmla="*/ 969625 w 1732"/>
                <a:gd name="T1" fmla="*/ 1104 h 1733"/>
                <a:gd name="T2" fmla="*/ 1104 w 1732"/>
                <a:gd name="T3" fmla="*/ 969668 h 1733"/>
                <a:gd name="T4" fmla="*/ 969625 w 1732"/>
                <a:gd name="T5" fmla="*/ 1937095 h 1733"/>
                <a:gd name="T6" fmla="*/ 1937043 w 1732"/>
                <a:gd name="T7" fmla="*/ 969668 h 1733"/>
                <a:gd name="T8" fmla="*/ 969625 w 1732"/>
                <a:gd name="T9" fmla="*/ 1104 h 17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2" h="1733" extrusionOk="0">
                  <a:moveTo>
                    <a:pt x="867" y="1"/>
                  </a:moveTo>
                  <a:cubicBezTo>
                    <a:pt x="390" y="1"/>
                    <a:pt x="1" y="390"/>
                    <a:pt x="1" y="867"/>
                  </a:cubicBezTo>
                  <a:cubicBezTo>
                    <a:pt x="1" y="1348"/>
                    <a:pt x="390" y="1732"/>
                    <a:pt x="867" y="1732"/>
                  </a:cubicBezTo>
                  <a:cubicBezTo>
                    <a:pt x="1344" y="1732"/>
                    <a:pt x="1732" y="1348"/>
                    <a:pt x="1732" y="867"/>
                  </a:cubicBezTo>
                  <a:cubicBezTo>
                    <a:pt x="1732" y="390"/>
                    <a:pt x="1344" y="1"/>
                    <a:pt x="867" y="1"/>
                  </a:cubicBezTo>
                  <a:close/>
                </a:path>
              </a:pathLst>
            </a:custGeom>
            <a:solidFill>
              <a:srgbClr val="DDC1A5"/>
            </a:solidFill>
            <a:ln w="9525">
              <a:noFill/>
              <a:round/>
              <a:headEnd/>
              <a:tailEnd/>
            </a:ln>
          </p:spPr>
          <p:txBody>
            <a:bodyPr lIns="91425" tIns="91425" rIns="91425" bIns="91425" anchor="ctr"/>
            <a:lstStyle/>
            <a:p>
              <a:endParaRPr lang="en-US"/>
            </a:p>
          </p:txBody>
        </p:sp>
        <p:sp>
          <p:nvSpPr>
            <p:cNvPr id="3131" name="Google Shape;4386;p55"/>
            <p:cNvSpPr>
              <a:spLocks/>
            </p:cNvSpPr>
            <p:nvPr/>
          </p:nvSpPr>
          <p:spPr bwMode="auto">
            <a:xfrm>
              <a:off x="543232" y="3212614"/>
              <a:ext cx="57956" cy="57956"/>
            </a:xfrm>
            <a:custGeom>
              <a:avLst/>
              <a:gdLst>
                <a:gd name="T0" fmla="*/ 968531 w 1733"/>
                <a:gd name="T1" fmla="*/ 1104 h 1733"/>
                <a:gd name="T2" fmla="*/ 0 w 1733"/>
                <a:gd name="T3" fmla="*/ 969668 h 1733"/>
                <a:gd name="T4" fmla="*/ 968531 w 1733"/>
                <a:gd name="T5" fmla="*/ 1937095 h 1733"/>
                <a:gd name="T6" fmla="*/ 1937095 w 1733"/>
                <a:gd name="T7" fmla="*/ 969668 h 1733"/>
                <a:gd name="T8" fmla="*/ 968531 w 1733"/>
                <a:gd name="T9" fmla="*/ 1104 h 17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3" h="1733" extrusionOk="0">
                  <a:moveTo>
                    <a:pt x="866" y="1"/>
                  </a:moveTo>
                  <a:cubicBezTo>
                    <a:pt x="385" y="1"/>
                    <a:pt x="0" y="390"/>
                    <a:pt x="0" y="867"/>
                  </a:cubicBezTo>
                  <a:cubicBezTo>
                    <a:pt x="0" y="1348"/>
                    <a:pt x="385" y="1732"/>
                    <a:pt x="866" y="1732"/>
                  </a:cubicBezTo>
                  <a:cubicBezTo>
                    <a:pt x="1343" y="1732"/>
                    <a:pt x="1732" y="1348"/>
                    <a:pt x="1732" y="867"/>
                  </a:cubicBezTo>
                  <a:cubicBezTo>
                    <a:pt x="1732" y="390"/>
                    <a:pt x="1343" y="1"/>
                    <a:pt x="866" y="1"/>
                  </a:cubicBezTo>
                  <a:close/>
                </a:path>
              </a:pathLst>
            </a:custGeom>
            <a:solidFill>
              <a:srgbClr val="DDC1A5"/>
            </a:solidFill>
            <a:ln w="9525">
              <a:noFill/>
              <a:round/>
              <a:headEnd/>
              <a:tailEnd/>
            </a:ln>
          </p:spPr>
          <p:txBody>
            <a:bodyPr lIns="91425" tIns="91425" rIns="91425" bIns="91425" anchor="ctr"/>
            <a:lstStyle/>
            <a:p>
              <a:endParaRPr lang="en-US"/>
            </a:p>
          </p:txBody>
        </p:sp>
        <p:sp>
          <p:nvSpPr>
            <p:cNvPr id="3132" name="Google Shape;4387;p55"/>
            <p:cNvSpPr>
              <a:spLocks/>
            </p:cNvSpPr>
            <p:nvPr/>
          </p:nvSpPr>
          <p:spPr bwMode="auto">
            <a:xfrm>
              <a:off x="575268" y="3357243"/>
              <a:ext cx="271854" cy="135910"/>
            </a:xfrm>
            <a:custGeom>
              <a:avLst/>
              <a:gdLst>
                <a:gd name="T0" fmla="*/ 4546306 w 8129"/>
                <a:gd name="T1" fmla="*/ 0 h 4064"/>
                <a:gd name="T2" fmla="*/ 0 w 8129"/>
                <a:gd name="T3" fmla="*/ 4545159 h 4064"/>
                <a:gd name="T4" fmla="*/ 9090371 w 8129"/>
                <a:gd name="T5" fmla="*/ 4545159 h 4064"/>
                <a:gd name="T6" fmla="*/ 4546306 w 8129"/>
                <a:gd name="T7" fmla="*/ 0 h 406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29" h="4064" extrusionOk="0">
                  <a:moveTo>
                    <a:pt x="4065" y="0"/>
                  </a:moveTo>
                  <a:cubicBezTo>
                    <a:pt x="1821" y="0"/>
                    <a:pt x="0" y="1820"/>
                    <a:pt x="0" y="4064"/>
                  </a:cubicBezTo>
                  <a:lnTo>
                    <a:pt x="8128" y="4064"/>
                  </a:lnTo>
                  <a:cubicBezTo>
                    <a:pt x="8128" y="1820"/>
                    <a:pt x="6308" y="0"/>
                    <a:pt x="4065" y="0"/>
                  </a:cubicBezTo>
                  <a:close/>
                </a:path>
              </a:pathLst>
            </a:custGeom>
            <a:solidFill>
              <a:schemeClr val="bg2"/>
            </a:solidFill>
            <a:ln w="9525">
              <a:noFill/>
              <a:round/>
              <a:headEnd/>
              <a:tailEnd/>
            </a:ln>
          </p:spPr>
          <p:txBody>
            <a:bodyPr lIns="91425" tIns="91425" rIns="91425" bIns="91425" anchor="ctr"/>
            <a:lstStyle/>
            <a:p>
              <a:endParaRPr lang="en-US"/>
            </a:p>
          </p:txBody>
        </p:sp>
        <p:sp>
          <p:nvSpPr>
            <p:cNvPr id="3133" name="Google Shape;4388;p55"/>
            <p:cNvSpPr>
              <a:spLocks/>
            </p:cNvSpPr>
            <p:nvPr/>
          </p:nvSpPr>
          <p:spPr bwMode="auto">
            <a:xfrm>
              <a:off x="575268" y="3357243"/>
              <a:ext cx="148786" cy="135910"/>
            </a:xfrm>
            <a:custGeom>
              <a:avLst/>
              <a:gdLst>
                <a:gd name="T0" fmla="*/ 4546317 w 4449"/>
                <a:gd name="T1" fmla="*/ 0 h 4064"/>
                <a:gd name="T2" fmla="*/ 0 w 4449"/>
                <a:gd name="T3" fmla="*/ 4545159 h 4064"/>
                <a:gd name="T4" fmla="*/ 855595 w 4449"/>
                <a:gd name="T5" fmla="*/ 4545159 h 4064"/>
                <a:gd name="T6" fmla="*/ 4975786 w 4449"/>
                <a:gd name="T7" fmla="*/ 20132 h 4064"/>
                <a:gd name="T8" fmla="*/ 4546317 w 4449"/>
                <a:gd name="T9" fmla="*/ 0 h 40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49" h="4064" extrusionOk="0">
                  <a:moveTo>
                    <a:pt x="4065" y="0"/>
                  </a:moveTo>
                  <a:cubicBezTo>
                    <a:pt x="1821" y="0"/>
                    <a:pt x="0" y="1820"/>
                    <a:pt x="0" y="4064"/>
                  </a:cubicBezTo>
                  <a:lnTo>
                    <a:pt x="765" y="4064"/>
                  </a:lnTo>
                  <a:cubicBezTo>
                    <a:pt x="765" y="1949"/>
                    <a:pt x="2381" y="212"/>
                    <a:pt x="4449" y="18"/>
                  </a:cubicBezTo>
                  <a:cubicBezTo>
                    <a:pt x="4320" y="4"/>
                    <a:pt x="4193" y="0"/>
                    <a:pt x="4065" y="0"/>
                  </a:cubicBez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34" name="Google Shape;4389;p55"/>
            <p:cNvSpPr>
              <a:spLocks/>
            </p:cNvSpPr>
            <p:nvPr/>
          </p:nvSpPr>
          <p:spPr bwMode="auto">
            <a:xfrm>
              <a:off x="641747" y="3357243"/>
              <a:ext cx="138887" cy="35048"/>
            </a:xfrm>
            <a:custGeom>
              <a:avLst/>
              <a:gdLst>
                <a:gd name="T0" fmla="*/ 2322921 w 4153"/>
                <a:gd name="T1" fmla="*/ 0 h 1048"/>
                <a:gd name="T2" fmla="*/ 0 w 4153"/>
                <a:gd name="T3" fmla="*/ 637486 h 1048"/>
                <a:gd name="T4" fmla="*/ 2322921 w 4153"/>
                <a:gd name="T5" fmla="*/ 1172101 h 1048"/>
                <a:gd name="T6" fmla="*/ 4644738 w 4153"/>
                <a:gd name="T7" fmla="*/ 637486 h 1048"/>
                <a:gd name="T8" fmla="*/ 2322921 w 4153"/>
                <a:gd name="T9" fmla="*/ 0 h 10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53" h="1048" extrusionOk="0">
                  <a:moveTo>
                    <a:pt x="2077" y="0"/>
                  </a:moveTo>
                  <a:cubicBezTo>
                    <a:pt x="1321" y="0"/>
                    <a:pt x="610" y="208"/>
                    <a:pt x="0" y="570"/>
                  </a:cubicBezTo>
                  <a:cubicBezTo>
                    <a:pt x="628" y="875"/>
                    <a:pt x="1335" y="1048"/>
                    <a:pt x="2077" y="1048"/>
                  </a:cubicBezTo>
                  <a:cubicBezTo>
                    <a:pt x="2823" y="1048"/>
                    <a:pt x="3525" y="875"/>
                    <a:pt x="4153" y="570"/>
                  </a:cubicBezTo>
                  <a:cubicBezTo>
                    <a:pt x="3547" y="208"/>
                    <a:pt x="2836" y="0"/>
                    <a:pt x="2077" y="0"/>
                  </a:cubicBez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35" name="Google Shape;4390;p55"/>
            <p:cNvSpPr>
              <a:spLocks/>
            </p:cNvSpPr>
            <p:nvPr/>
          </p:nvSpPr>
          <p:spPr bwMode="auto">
            <a:xfrm>
              <a:off x="676023" y="3335808"/>
              <a:ext cx="70330" cy="70363"/>
            </a:xfrm>
            <a:custGeom>
              <a:avLst/>
              <a:gdLst>
                <a:gd name="T0" fmla="*/ 1176581 w 2103"/>
                <a:gd name="T1" fmla="*/ 1104 h 2104"/>
                <a:gd name="T2" fmla="*/ 0 w 2103"/>
                <a:gd name="T3" fmla="*/ 1176574 h 2104"/>
                <a:gd name="T4" fmla="*/ 1176581 w 2103"/>
                <a:gd name="T5" fmla="*/ 2352010 h 2104"/>
                <a:gd name="T6" fmla="*/ 2350922 w 2103"/>
                <a:gd name="T7" fmla="*/ 1176574 h 2104"/>
                <a:gd name="T8" fmla="*/ 1176581 w 2103"/>
                <a:gd name="T9" fmla="*/ 1104 h 2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03" h="2104" extrusionOk="0">
                  <a:moveTo>
                    <a:pt x="1052" y="1"/>
                  </a:moveTo>
                  <a:cubicBezTo>
                    <a:pt x="473" y="1"/>
                    <a:pt x="0" y="469"/>
                    <a:pt x="0" y="1052"/>
                  </a:cubicBezTo>
                  <a:cubicBezTo>
                    <a:pt x="0" y="1630"/>
                    <a:pt x="473" y="2103"/>
                    <a:pt x="1052" y="2103"/>
                  </a:cubicBezTo>
                  <a:cubicBezTo>
                    <a:pt x="1635" y="2103"/>
                    <a:pt x="2102" y="1630"/>
                    <a:pt x="2102" y="1052"/>
                  </a:cubicBezTo>
                  <a:cubicBezTo>
                    <a:pt x="2102" y="469"/>
                    <a:pt x="1635" y="1"/>
                    <a:pt x="1052" y="1"/>
                  </a:cubicBezTo>
                  <a:close/>
                </a:path>
              </a:pathLst>
            </a:custGeom>
            <a:solidFill>
              <a:srgbClr val="E9CCAE"/>
            </a:solidFill>
            <a:ln w="9525">
              <a:noFill/>
              <a:round/>
              <a:headEnd/>
              <a:tailEnd/>
            </a:ln>
          </p:spPr>
          <p:txBody>
            <a:bodyPr lIns="91425" tIns="91425" rIns="91425" bIns="91425" anchor="ctr"/>
            <a:lstStyle/>
            <a:p>
              <a:endParaRPr lang="en-US"/>
            </a:p>
          </p:txBody>
        </p:sp>
        <p:sp>
          <p:nvSpPr>
            <p:cNvPr id="3136" name="Google Shape;4391;p55"/>
            <p:cNvSpPr>
              <a:spLocks/>
            </p:cNvSpPr>
            <p:nvPr/>
          </p:nvSpPr>
          <p:spPr bwMode="auto">
            <a:xfrm>
              <a:off x="676023" y="3335808"/>
              <a:ext cx="70330" cy="56618"/>
            </a:xfrm>
            <a:custGeom>
              <a:avLst/>
              <a:gdLst>
                <a:gd name="T0" fmla="*/ 1176581 w 2103"/>
                <a:gd name="T1" fmla="*/ 1104 h 1693"/>
                <a:gd name="T2" fmla="*/ 0 w 2103"/>
                <a:gd name="T3" fmla="*/ 1176537 h 1693"/>
                <a:gd name="T4" fmla="*/ 177815 w 2103"/>
                <a:gd name="T5" fmla="*/ 1793918 h 1693"/>
                <a:gd name="T6" fmla="*/ 1176581 w 2103"/>
                <a:gd name="T7" fmla="*/ 1893442 h 1693"/>
                <a:gd name="T8" fmla="*/ 2179795 w 2103"/>
                <a:gd name="T9" fmla="*/ 1793918 h 1693"/>
                <a:gd name="T10" fmla="*/ 2350922 w 2103"/>
                <a:gd name="T11" fmla="*/ 1176537 h 1693"/>
                <a:gd name="T12" fmla="*/ 1176581 w 2103"/>
                <a:gd name="T13" fmla="*/ 1104 h 16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03" h="1693" extrusionOk="0">
                  <a:moveTo>
                    <a:pt x="1052" y="1"/>
                  </a:moveTo>
                  <a:cubicBezTo>
                    <a:pt x="473" y="1"/>
                    <a:pt x="0" y="469"/>
                    <a:pt x="0" y="1052"/>
                  </a:cubicBezTo>
                  <a:cubicBezTo>
                    <a:pt x="0" y="1255"/>
                    <a:pt x="57" y="1445"/>
                    <a:pt x="159" y="1604"/>
                  </a:cubicBezTo>
                  <a:cubicBezTo>
                    <a:pt x="451" y="1662"/>
                    <a:pt x="747" y="1693"/>
                    <a:pt x="1052" y="1693"/>
                  </a:cubicBezTo>
                  <a:cubicBezTo>
                    <a:pt x="1360" y="1693"/>
                    <a:pt x="1657" y="1662"/>
                    <a:pt x="1949" y="1604"/>
                  </a:cubicBezTo>
                  <a:cubicBezTo>
                    <a:pt x="2045" y="1445"/>
                    <a:pt x="2102" y="1255"/>
                    <a:pt x="2102" y="1052"/>
                  </a:cubicBezTo>
                  <a:cubicBezTo>
                    <a:pt x="2102" y="469"/>
                    <a:pt x="1635" y="1"/>
                    <a:pt x="1052" y="1"/>
                  </a:cubicBez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37" name="Google Shape;4392;p55"/>
            <p:cNvSpPr>
              <a:spLocks/>
            </p:cNvSpPr>
            <p:nvPr/>
          </p:nvSpPr>
          <p:spPr bwMode="auto">
            <a:xfrm>
              <a:off x="565235" y="3087513"/>
              <a:ext cx="292087" cy="292053"/>
            </a:xfrm>
            <a:custGeom>
              <a:avLst/>
              <a:gdLst>
                <a:gd name="T0" fmla="*/ 4881839 w 8734"/>
                <a:gd name="T1" fmla="*/ 1104 h 8733"/>
                <a:gd name="T2" fmla="*/ 0 w 8734"/>
                <a:gd name="T3" fmla="*/ 4880693 h 8733"/>
                <a:gd name="T4" fmla="*/ 4881839 w 8734"/>
                <a:gd name="T5" fmla="*/ 9766971 h 8733"/>
                <a:gd name="T6" fmla="*/ 9768126 w 8734"/>
                <a:gd name="T7" fmla="*/ 4880693 h 8733"/>
                <a:gd name="T8" fmla="*/ 4881839 w 8734"/>
                <a:gd name="T9" fmla="*/ 1104 h 87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34" h="8733" extrusionOk="0">
                  <a:moveTo>
                    <a:pt x="4365" y="1"/>
                  </a:moveTo>
                  <a:cubicBezTo>
                    <a:pt x="1953" y="1"/>
                    <a:pt x="0" y="1952"/>
                    <a:pt x="0" y="4364"/>
                  </a:cubicBezTo>
                  <a:cubicBezTo>
                    <a:pt x="0" y="6776"/>
                    <a:pt x="1953" y="8733"/>
                    <a:pt x="4365" y="8733"/>
                  </a:cubicBezTo>
                  <a:cubicBezTo>
                    <a:pt x="6777" y="8733"/>
                    <a:pt x="8734" y="6776"/>
                    <a:pt x="8734" y="4364"/>
                  </a:cubicBezTo>
                  <a:cubicBezTo>
                    <a:pt x="8734" y="1952"/>
                    <a:pt x="6777" y="1"/>
                    <a:pt x="4365" y="1"/>
                  </a:cubicBezTo>
                  <a:close/>
                </a:path>
              </a:pathLst>
            </a:custGeom>
            <a:solidFill>
              <a:srgbClr val="F5D7B7"/>
            </a:solidFill>
            <a:ln w="9525">
              <a:noFill/>
              <a:round/>
              <a:headEnd/>
              <a:tailEnd/>
            </a:ln>
          </p:spPr>
          <p:txBody>
            <a:bodyPr lIns="91425" tIns="91425" rIns="91425" bIns="91425" anchor="ctr"/>
            <a:lstStyle/>
            <a:p>
              <a:endParaRPr lang="en-US"/>
            </a:p>
          </p:txBody>
        </p:sp>
        <p:sp>
          <p:nvSpPr>
            <p:cNvPr id="3138" name="Google Shape;4393;p55"/>
            <p:cNvSpPr>
              <a:spLocks/>
            </p:cNvSpPr>
            <p:nvPr/>
          </p:nvSpPr>
          <p:spPr bwMode="auto">
            <a:xfrm>
              <a:off x="565235" y="3087513"/>
              <a:ext cx="292087" cy="292053"/>
            </a:xfrm>
            <a:custGeom>
              <a:avLst/>
              <a:gdLst>
                <a:gd name="T0" fmla="*/ 4881839 w 8734"/>
                <a:gd name="T1" fmla="*/ 1104 h 8733"/>
                <a:gd name="T2" fmla="*/ 0 w 8734"/>
                <a:gd name="T3" fmla="*/ 4880693 h 8733"/>
                <a:gd name="T4" fmla="*/ 4881839 w 8734"/>
                <a:gd name="T5" fmla="*/ 9766971 h 8733"/>
                <a:gd name="T6" fmla="*/ 9768126 w 8734"/>
                <a:gd name="T7" fmla="*/ 4880693 h 8733"/>
                <a:gd name="T8" fmla="*/ 4881839 w 8734"/>
                <a:gd name="T9" fmla="*/ 1104 h 87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34" h="8733" extrusionOk="0">
                  <a:moveTo>
                    <a:pt x="4365" y="1"/>
                  </a:moveTo>
                  <a:cubicBezTo>
                    <a:pt x="1953" y="1"/>
                    <a:pt x="0" y="1952"/>
                    <a:pt x="0" y="4364"/>
                  </a:cubicBezTo>
                  <a:cubicBezTo>
                    <a:pt x="0" y="6776"/>
                    <a:pt x="1953" y="8733"/>
                    <a:pt x="4365" y="8733"/>
                  </a:cubicBezTo>
                  <a:cubicBezTo>
                    <a:pt x="6777" y="8733"/>
                    <a:pt x="8734" y="6776"/>
                    <a:pt x="8734" y="4364"/>
                  </a:cubicBezTo>
                  <a:cubicBezTo>
                    <a:pt x="8734" y="1952"/>
                    <a:pt x="6777" y="1"/>
                    <a:pt x="4365" y="1"/>
                  </a:cubicBezTo>
                  <a:close/>
                </a:path>
              </a:pathLst>
            </a:custGeom>
            <a:solidFill>
              <a:srgbClr val="F5D7B7"/>
            </a:solidFill>
            <a:ln w="9525">
              <a:noFill/>
              <a:round/>
              <a:headEnd/>
              <a:tailEnd/>
            </a:ln>
          </p:spPr>
          <p:txBody>
            <a:bodyPr lIns="91425" tIns="91425" rIns="91425" bIns="91425" anchor="ctr"/>
            <a:lstStyle/>
            <a:p>
              <a:endParaRPr lang="en-US"/>
            </a:p>
          </p:txBody>
        </p:sp>
        <p:sp>
          <p:nvSpPr>
            <p:cNvPr id="3139" name="Google Shape;4394;p55"/>
            <p:cNvSpPr>
              <a:spLocks/>
            </p:cNvSpPr>
            <p:nvPr/>
          </p:nvSpPr>
          <p:spPr bwMode="auto">
            <a:xfrm>
              <a:off x="799652" y="3142623"/>
              <a:ext cx="57655" cy="96482"/>
            </a:xfrm>
            <a:custGeom>
              <a:avLst/>
              <a:gdLst>
                <a:gd name="T0" fmla="*/ 865661 w 1724"/>
                <a:gd name="T1" fmla="*/ 0 h 2885"/>
                <a:gd name="T2" fmla="*/ 1104 w 1724"/>
                <a:gd name="T3" fmla="*/ 1496424 h 2885"/>
                <a:gd name="T4" fmla="*/ 1730185 w 1724"/>
                <a:gd name="T5" fmla="*/ 3226612 h 2885"/>
                <a:gd name="T6" fmla="*/ 1921410 w 1724"/>
                <a:gd name="T7" fmla="*/ 3215442 h 2885"/>
                <a:gd name="T8" fmla="*/ 1928132 w 1724"/>
                <a:gd name="T9" fmla="*/ 3037594 h 2885"/>
                <a:gd name="T10" fmla="*/ 865661 w 1724"/>
                <a:gd name="T11" fmla="*/ 0 h 28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4" h="2885" extrusionOk="0">
                  <a:moveTo>
                    <a:pt x="774" y="0"/>
                  </a:moveTo>
                  <a:cubicBezTo>
                    <a:pt x="314" y="269"/>
                    <a:pt x="1" y="769"/>
                    <a:pt x="1" y="1338"/>
                  </a:cubicBezTo>
                  <a:cubicBezTo>
                    <a:pt x="1" y="2196"/>
                    <a:pt x="694" y="2885"/>
                    <a:pt x="1547" y="2885"/>
                  </a:cubicBezTo>
                  <a:cubicBezTo>
                    <a:pt x="1604" y="2885"/>
                    <a:pt x="1661" y="2885"/>
                    <a:pt x="1718" y="2875"/>
                  </a:cubicBezTo>
                  <a:cubicBezTo>
                    <a:pt x="1718" y="2822"/>
                    <a:pt x="1724" y="2769"/>
                    <a:pt x="1724" y="2716"/>
                  </a:cubicBezTo>
                  <a:cubicBezTo>
                    <a:pt x="1724" y="1692"/>
                    <a:pt x="1365" y="747"/>
                    <a:pt x="774" y="0"/>
                  </a:cubicBezTo>
                  <a:close/>
                </a:path>
              </a:pathLst>
            </a:custGeom>
            <a:solidFill>
              <a:srgbClr val="8C6958"/>
            </a:solidFill>
            <a:ln w="9525">
              <a:noFill/>
              <a:round/>
              <a:headEnd/>
              <a:tailEnd/>
            </a:ln>
          </p:spPr>
          <p:txBody>
            <a:bodyPr lIns="91425" tIns="91425" rIns="91425" bIns="91425" anchor="ctr"/>
            <a:lstStyle/>
            <a:p>
              <a:endParaRPr lang="en-US"/>
            </a:p>
          </p:txBody>
        </p:sp>
        <p:sp>
          <p:nvSpPr>
            <p:cNvPr id="3140" name="Google Shape;4395;p55"/>
            <p:cNvSpPr>
              <a:spLocks/>
            </p:cNvSpPr>
            <p:nvPr/>
          </p:nvSpPr>
          <p:spPr bwMode="auto">
            <a:xfrm>
              <a:off x="565235" y="3087513"/>
              <a:ext cx="158952" cy="292053"/>
            </a:xfrm>
            <a:custGeom>
              <a:avLst/>
              <a:gdLst>
                <a:gd name="T0" fmla="*/ 4881796 w 4753"/>
                <a:gd name="T1" fmla="*/ 1104 h 8733"/>
                <a:gd name="T2" fmla="*/ 0 w 4753"/>
                <a:gd name="T3" fmla="*/ 4880693 h 8733"/>
                <a:gd name="T4" fmla="*/ 4881796 w 4753"/>
                <a:gd name="T5" fmla="*/ 9766971 h 8733"/>
                <a:gd name="T6" fmla="*/ 5315745 w 4753"/>
                <a:gd name="T7" fmla="*/ 9747942 h 8733"/>
                <a:gd name="T8" fmla="*/ 860040 w 4753"/>
                <a:gd name="T9" fmla="*/ 4880693 h 8733"/>
                <a:gd name="T10" fmla="*/ 5315745 w 4753"/>
                <a:gd name="T11" fmla="*/ 20132 h 8733"/>
                <a:gd name="T12" fmla="*/ 4881796 w 4753"/>
                <a:gd name="T13" fmla="*/ 1104 h 8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53" h="8733" extrusionOk="0">
                  <a:moveTo>
                    <a:pt x="4365" y="1"/>
                  </a:moveTo>
                  <a:cubicBezTo>
                    <a:pt x="1953" y="1"/>
                    <a:pt x="0" y="1952"/>
                    <a:pt x="0" y="4364"/>
                  </a:cubicBezTo>
                  <a:cubicBezTo>
                    <a:pt x="0" y="6776"/>
                    <a:pt x="1953" y="8733"/>
                    <a:pt x="4365" y="8733"/>
                  </a:cubicBezTo>
                  <a:cubicBezTo>
                    <a:pt x="4497" y="8733"/>
                    <a:pt x="4626" y="8724"/>
                    <a:pt x="4753" y="8716"/>
                  </a:cubicBezTo>
                  <a:cubicBezTo>
                    <a:pt x="2522" y="8521"/>
                    <a:pt x="769" y="6649"/>
                    <a:pt x="769" y="4364"/>
                  </a:cubicBezTo>
                  <a:cubicBezTo>
                    <a:pt x="769" y="2085"/>
                    <a:pt x="2522" y="213"/>
                    <a:pt x="4753" y="18"/>
                  </a:cubicBezTo>
                  <a:cubicBezTo>
                    <a:pt x="4626" y="5"/>
                    <a:pt x="4497" y="1"/>
                    <a:pt x="4365" y="1"/>
                  </a:cubicBez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41" name="Google Shape;4396;p55"/>
            <p:cNvSpPr>
              <a:spLocks/>
            </p:cNvSpPr>
            <p:nvPr/>
          </p:nvSpPr>
          <p:spPr bwMode="auto">
            <a:xfrm>
              <a:off x="565235" y="3142623"/>
              <a:ext cx="57655" cy="96482"/>
            </a:xfrm>
            <a:custGeom>
              <a:avLst/>
              <a:gdLst>
                <a:gd name="T0" fmla="*/ 1062471 w 1724"/>
                <a:gd name="T1" fmla="*/ 0 h 2885"/>
                <a:gd name="T2" fmla="*/ 0 w 1724"/>
                <a:gd name="T3" fmla="*/ 3037594 h 2885"/>
                <a:gd name="T4" fmla="*/ 5585 w 1724"/>
                <a:gd name="T5" fmla="*/ 3215442 h 2885"/>
                <a:gd name="T6" fmla="*/ 197947 w 1724"/>
                <a:gd name="T7" fmla="*/ 3226612 h 2885"/>
                <a:gd name="T8" fmla="*/ 1927028 w 1724"/>
                <a:gd name="T9" fmla="*/ 1496424 h 2885"/>
                <a:gd name="T10" fmla="*/ 1062471 w 1724"/>
                <a:gd name="T11" fmla="*/ 0 h 28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4" h="2885" extrusionOk="0">
                  <a:moveTo>
                    <a:pt x="950" y="0"/>
                  </a:moveTo>
                  <a:cubicBezTo>
                    <a:pt x="353" y="747"/>
                    <a:pt x="0" y="1692"/>
                    <a:pt x="0" y="2716"/>
                  </a:cubicBezTo>
                  <a:cubicBezTo>
                    <a:pt x="0" y="2769"/>
                    <a:pt x="0" y="2822"/>
                    <a:pt x="5" y="2875"/>
                  </a:cubicBezTo>
                  <a:cubicBezTo>
                    <a:pt x="62" y="2885"/>
                    <a:pt x="120" y="2885"/>
                    <a:pt x="177" y="2885"/>
                  </a:cubicBezTo>
                  <a:cubicBezTo>
                    <a:pt x="1030" y="2885"/>
                    <a:pt x="1723" y="2196"/>
                    <a:pt x="1723" y="1338"/>
                  </a:cubicBezTo>
                  <a:cubicBezTo>
                    <a:pt x="1723" y="769"/>
                    <a:pt x="1409" y="269"/>
                    <a:pt x="950" y="0"/>
                  </a:cubicBezTo>
                  <a:close/>
                </a:path>
              </a:pathLst>
            </a:custGeom>
            <a:solidFill>
              <a:srgbClr val="8C6958"/>
            </a:solidFill>
            <a:ln w="9525">
              <a:noFill/>
              <a:round/>
              <a:headEnd/>
              <a:tailEnd/>
            </a:ln>
          </p:spPr>
          <p:txBody>
            <a:bodyPr lIns="91425" tIns="91425" rIns="91425" bIns="91425" anchor="ctr"/>
            <a:lstStyle/>
            <a:p>
              <a:endParaRPr lang="en-US"/>
            </a:p>
          </p:txBody>
        </p:sp>
        <p:sp>
          <p:nvSpPr>
            <p:cNvPr id="24" name="Google Shape;4397;p55"/>
            <p:cNvSpPr/>
            <p:nvPr/>
          </p:nvSpPr>
          <p:spPr>
            <a:xfrm>
              <a:off x="552930" y="3074463"/>
              <a:ext cx="316858" cy="145621"/>
            </a:xfrm>
            <a:custGeom>
              <a:avLst/>
              <a:gdLst/>
              <a:ahLst/>
              <a:cxnLst/>
              <a:rect l="l" t="t" r="r" b="b"/>
              <a:pathLst>
                <a:path w="9467" h="4344" extrusionOk="0">
                  <a:moveTo>
                    <a:pt x="4732" y="1"/>
                  </a:moveTo>
                  <a:cubicBezTo>
                    <a:pt x="2253" y="1"/>
                    <a:pt x="208" y="1913"/>
                    <a:pt x="1" y="4343"/>
                  </a:cubicBezTo>
                  <a:cubicBezTo>
                    <a:pt x="116" y="4246"/>
                    <a:pt x="257" y="4176"/>
                    <a:pt x="412" y="4145"/>
                  </a:cubicBezTo>
                  <a:lnTo>
                    <a:pt x="9056" y="4145"/>
                  </a:lnTo>
                  <a:cubicBezTo>
                    <a:pt x="9211" y="4176"/>
                    <a:pt x="9352" y="4246"/>
                    <a:pt x="9466" y="4343"/>
                  </a:cubicBezTo>
                  <a:cubicBezTo>
                    <a:pt x="9260" y="1913"/>
                    <a:pt x="7214" y="1"/>
                    <a:pt x="4732" y="1"/>
                  </a:cubicBezTo>
                  <a:close/>
                </a:path>
              </a:pathLst>
            </a:custGeom>
            <a:solidFill>
              <a:schemeClr val="accent3"/>
            </a:solidFill>
            <a:ln>
              <a:noFill/>
            </a:ln>
          </p:spPr>
          <p:txBody>
            <a:bodyPr spcFirstLastPara="1" lIns="91425" tIns="91425" rIns="91425" bIns="91425" anchor="ctr"/>
            <a:lstStyle/>
            <a:p>
              <a:pPr>
                <a:spcBef>
                  <a:spcPts val="0"/>
                </a:spcBef>
                <a:spcAft>
                  <a:spcPts val="0"/>
                </a:spcAft>
                <a:defRPr/>
              </a:pPr>
              <a:endParaRPr>
                <a:latin typeface="Arial" panose="020B0604020202020204" pitchFamily="34" charset="0"/>
              </a:endParaRPr>
            </a:p>
          </p:txBody>
        </p:sp>
        <p:sp>
          <p:nvSpPr>
            <p:cNvPr id="3143" name="Google Shape;4398;p55"/>
            <p:cNvSpPr>
              <a:spLocks/>
            </p:cNvSpPr>
            <p:nvPr/>
          </p:nvSpPr>
          <p:spPr bwMode="auto">
            <a:xfrm>
              <a:off x="552963" y="3074638"/>
              <a:ext cx="171226" cy="145274"/>
            </a:xfrm>
            <a:custGeom>
              <a:avLst/>
              <a:gdLst>
                <a:gd name="T0" fmla="*/ 5292288 w 5120"/>
                <a:gd name="T1" fmla="*/ 1104 h 4344"/>
                <a:gd name="T2" fmla="*/ 1104 w 5120"/>
                <a:gd name="T3" fmla="*/ 4857215 h 4344"/>
                <a:gd name="T4" fmla="*/ 460772 w 5120"/>
                <a:gd name="T5" fmla="*/ 4635759 h 4344"/>
                <a:gd name="T6" fmla="*/ 884657 w 5120"/>
                <a:gd name="T7" fmla="*/ 4635759 h 4344"/>
                <a:gd name="T8" fmla="*/ 5726239 w 5120"/>
                <a:gd name="T9" fmla="*/ 21236 h 4344"/>
                <a:gd name="T10" fmla="*/ 5292288 w 5120"/>
                <a:gd name="T11" fmla="*/ 1104 h 4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20" h="4344" extrusionOk="0">
                  <a:moveTo>
                    <a:pt x="4732" y="1"/>
                  </a:moveTo>
                  <a:cubicBezTo>
                    <a:pt x="2253" y="1"/>
                    <a:pt x="208" y="1913"/>
                    <a:pt x="1" y="4343"/>
                  </a:cubicBezTo>
                  <a:cubicBezTo>
                    <a:pt x="116" y="4246"/>
                    <a:pt x="257" y="4176"/>
                    <a:pt x="412" y="4145"/>
                  </a:cubicBezTo>
                  <a:lnTo>
                    <a:pt x="791" y="4145"/>
                  </a:lnTo>
                  <a:cubicBezTo>
                    <a:pt x="1074" y="1936"/>
                    <a:pt x="2881" y="200"/>
                    <a:pt x="5120" y="19"/>
                  </a:cubicBezTo>
                  <a:cubicBezTo>
                    <a:pt x="4993" y="5"/>
                    <a:pt x="4864" y="1"/>
                    <a:pt x="4732" y="1"/>
                  </a:cubicBez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44" name="Google Shape;4399;p55"/>
            <p:cNvSpPr>
              <a:spLocks/>
            </p:cNvSpPr>
            <p:nvPr/>
          </p:nvSpPr>
          <p:spPr bwMode="auto">
            <a:xfrm>
              <a:off x="855799" y="3213216"/>
              <a:ext cx="13745" cy="6688"/>
            </a:xfrm>
            <a:custGeom>
              <a:avLst/>
              <a:gdLst>
                <a:gd name="T0" fmla="*/ 0 w 411"/>
                <a:gd name="T1" fmla="*/ 1104 h 200"/>
                <a:gd name="T2" fmla="*/ 458568 w 411"/>
                <a:gd name="T3" fmla="*/ 222543 h 200"/>
                <a:gd name="T4" fmla="*/ 435058 w 411"/>
                <a:gd name="T5" fmla="*/ 1104 h 200"/>
                <a:gd name="T6" fmla="*/ 0 w 411"/>
                <a:gd name="T7" fmla="*/ 1104 h 2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1" h="200" extrusionOk="0">
                  <a:moveTo>
                    <a:pt x="0" y="1"/>
                  </a:moveTo>
                  <a:cubicBezTo>
                    <a:pt x="155" y="32"/>
                    <a:pt x="296" y="102"/>
                    <a:pt x="410" y="199"/>
                  </a:cubicBezTo>
                  <a:cubicBezTo>
                    <a:pt x="402" y="133"/>
                    <a:pt x="398" y="67"/>
                    <a:pt x="389" y="1"/>
                  </a:cubicBezTo>
                  <a:lnTo>
                    <a:pt x="0" y="1"/>
                  </a:lnTo>
                  <a:close/>
                </a:path>
              </a:pathLst>
            </a:custGeom>
            <a:solidFill>
              <a:srgbClr val="FFFFFF"/>
            </a:solidFill>
            <a:ln w="9525">
              <a:noFill/>
              <a:round/>
              <a:headEnd/>
              <a:tailEnd/>
            </a:ln>
          </p:spPr>
          <p:txBody>
            <a:bodyPr lIns="91425" tIns="91425" rIns="91425" bIns="91425" anchor="ctr"/>
            <a:lstStyle/>
            <a:p>
              <a:endParaRPr lang="en-US"/>
            </a:p>
          </p:txBody>
        </p:sp>
        <p:sp>
          <p:nvSpPr>
            <p:cNvPr id="3145" name="Google Shape;4400;p55"/>
            <p:cNvSpPr>
              <a:spLocks/>
            </p:cNvSpPr>
            <p:nvPr/>
          </p:nvSpPr>
          <p:spPr bwMode="auto">
            <a:xfrm>
              <a:off x="615898" y="3074638"/>
              <a:ext cx="190589" cy="138619"/>
            </a:xfrm>
            <a:custGeom>
              <a:avLst/>
              <a:gdLst>
                <a:gd name="T0" fmla="*/ 3187441 w 5699"/>
                <a:gd name="T1" fmla="*/ 1104 h 4145"/>
                <a:gd name="T2" fmla="*/ 0 w 5699"/>
                <a:gd name="T3" fmla="*/ 4635760 h 4145"/>
                <a:gd name="T4" fmla="*/ 6372675 w 5699"/>
                <a:gd name="T5" fmla="*/ 4635760 h 4145"/>
                <a:gd name="T6" fmla="*/ 3187441 w 5699"/>
                <a:gd name="T7" fmla="*/ 1104 h 41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99" h="4145" extrusionOk="0">
                  <a:moveTo>
                    <a:pt x="2850" y="1"/>
                  </a:moveTo>
                  <a:cubicBezTo>
                    <a:pt x="1396" y="1"/>
                    <a:pt x="186" y="1817"/>
                    <a:pt x="0" y="4145"/>
                  </a:cubicBezTo>
                  <a:lnTo>
                    <a:pt x="5698" y="4145"/>
                  </a:lnTo>
                  <a:cubicBezTo>
                    <a:pt x="5513" y="1817"/>
                    <a:pt x="4308" y="1"/>
                    <a:pt x="2850" y="1"/>
                  </a:cubicBezTo>
                  <a:close/>
                </a:path>
              </a:pathLst>
            </a:custGeom>
            <a:solidFill>
              <a:schemeClr val="accent2"/>
            </a:solidFill>
            <a:ln w="9525">
              <a:noFill/>
              <a:round/>
              <a:headEnd/>
              <a:tailEnd/>
            </a:ln>
          </p:spPr>
          <p:txBody>
            <a:bodyPr lIns="91425" tIns="91425" rIns="91425" bIns="91425" anchor="ctr"/>
            <a:lstStyle/>
            <a:p>
              <a:endParaRPr lang="en-US"/>
            </a:p>
          </p:txBody>
        </p:sp>
        <p:sp>
          <p:nvSpPr>
            <p:cNvPr id="3146" name="Google Shape;4401;p55"/>
            <p:cNvSpPr>
              <a:spLocks/>
            </p:cNvSpPr>
            <p:nvPr/>
          </p:nvSpPr>
          <p:spPr bwMode="auto">
            <a:xfrm>
              <a:off x="667429" y="3138041"/>
              <a:ext cx="87653" cy="48191"/>
            </a:xfrm>
            <a:custGeom>
              <a:avLst/>
              <a:gdLst>
                <a:gd name="T0" fmla="*/ 485386 w 2621"/>
                <a:gd name="T1" fmla="*/ 0 h 1441"/>
                <a:gd name="T2" fmla="*/ 1104 w 2621"/>
                <a:gd name="T3" fmla="*/ 484284 h 1441"/>
                <a:gd name="T4" fmla="*/ 1104 w 2621"/>
                <a:gd name="T5" fmla="*/ 1127355 h 1441"/>
                <a:gd name="T6" fmla="*/ 485386 w 2621"/>
                <a:gd name="T7" fmla="*/ 1610536 h 1441"/>
                <a:gd name="T8" fmla="*/ 2447060 w 2621"/>
                <a:gd name="T9" fmla="*/ 1610536 h 1441"/>
                <a:gd name="T10" fmla="*/ 2930239 w 2621"/>
                <a:gd name="T11" fmla="*/ 1127355 h 1441"/>
                <a:gd name="T12" fmla="*/ 2930239 w 2621"/>
                <a:gd name="T13" fmla="*/ 484284 h 1441"/>
                <a:gd name="T14" fmla="*/ 2447060 w 2621"/>
                <a:gd name="T15" fmla="*/ 0 h 1441"/>
                <a:gd name="T16" fmla="*/ 485386 w 2621"/>
                <a:gd name="T17" fmla="*/ 0 h 14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21" h="1441" extrusionOk="0">
                  <a:moveTo>
                    <a:pt x="434" y="0"/>
                  </a:moveTo>
                  <a:cubicBezTo>
                    <a:pt x="196" y="0"/>
                    <a:pt x="1" y="194"/>
                    <a:pt x="1" y="433"/>
                  </a:cubicBezTo>
                  <a:lnTo>
                    <a:pt x="1" y="1008"/>
                  </a:lnTo>
                  <a:cubicBezTo>
                    <a:pt x="1" y="1246"/>
                    <a:pt x="196" y="1440"/>
                    <a:pt x="434" y="1440"/>
                  </a:cubicBezTo>
                  <a:lnTo>
                    <a:pt x="2188" y="1440"/>
                  </a:lnTo>
                  <a:cubicBezTo>
                    <a:pt x="2426" y="1440"/>
                    <a:pt x="2620" y="1246"/>
                    <a:pt x="2620" y="1008"/>
                  </a:cubicBezTo>
                  <a:lnTo>
                    <a:pt x="2620" y="433"/>
                  </a:lnTo>
                  <a:cubicBezTo>
                    <a:pt x="2620" y="194"/>
                    <a:pt x="2426" y="0"/>
                    <a:pt x="2188" y="0"/>
                  </a:cubicBezTo>
                  <a:lnTo>
                    <a:pt x="434" y="0"/>
                  </a:lnTo>
                  <a:close/>
                </a:path>
              </a:pathLst>
            </a:custGeom>
            <a:solidFill>
              <a:srgbClr val="8C6958"/>
            </a:solidFill>
            <a:ln w="9525">
              <a:noFill/>
              <a:round/>
              <a:headEnd/>
              <a:tailEnd/>
            </a:ln>
          </p:spPr>
          <p:txBody>
            <a:bodyPr lIns="91425" tIns="91425" rIns="91425" bIns="91425" anchor="ctr"/>
            <a:lstStyle/>
            <a:p>
              <a:endParaRPr lang="en-US"/>
            </a:p>
          </p:txBody>
        </p:sp>
        <p:sp>
          <p:nvSpPr>
            <p:cNvPr id="3147" name="Google Shape;4402;p55"/>
            <p:cNvSpPr>
              <a:spLocks/>
            </p:cNvSpPr>
            <p:nvPr/>
          </p:nvSpPr>
          <p:spPr bwMode="auto">
            <a:xfrm>
              <a:off x="667429" y="3138041"/>
              <a:ext cx="40399" cy="48191"/>
            </a:xfrm>
            <a:custGeom>
              <a:avLst/>
              <a:gdLst>
                <a:gd name="T0" fmla="*/ 485390 w 1208"/>
                <a:gd name="T1" fmla="*/ 0 h 1441"/>
                <a:gd name="T2" fmla="*/ 1104 w 1208"/>
                <a:gd name="T3" fmla="*/ 484284 h 1441"/>
                <a:gd name="T4" fmla="*/ 1104 w 1208"/>
                <a:gd name="T5" fmla="*/ 1127355 h 1441"/>
                <a:gd name="T6" fmla="*/ 485390 w 1208"/>
                <a:gd name="T7" fmla="*/ 1610536 h 1441"/>
                <a:gd name="T8" fmla="*/ 1349955 w 1208"/>
                <a:gd name="T9" fmla="*/ 1610536 h 1441"/>
                <a:gd name="T10" fmla="*/ 860084 w 1208"/>
                <a:gd name="T11" fmla="*/ 1127355 h 1441"/>
                <a:gd name="T12" fmla="*/ 860084 w 1208"/>
                <a:gd name="T13" fmla="*/ 484284 h 1441"/>
                <a:gd name="T14" fmla="*/ 1349955 w 1208"/>
                <a:gd name="T15" fmla="*/ 0 h 1441"/>
                <a:gd name="T16" fmla="*/ 485390 w 1208"/>
                <a:gd name="T17" fmla="*/ 0 h 14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08" h="1441" extrusionOk="0">
                  <a:moveTo>
                    <a:pt x="434" y="0"/>
                  </a:moveTo>
                  <a:cubicBezTo>
                    <a:pt x="196" y="0"/>
                    <a:pt x="1" y="194"/>
                    <a:pt x="1" y="433"/>
                  </a:cubicBezTo>
                  <a:lnTo>
                    <a:pt x="1" y="1008"/>
                  </a:lnTo>
                  <a:cubicBezTo>
                    <a:pt x="1" y="1246"/>
                    <a:pt x="196" y="1440"/>
                    <a:pt x="434" y="1440"/>
                  </a:cubicBezTo>
                  <a:lnTo>
                    <a:pt x="1207" y="1440"/>
                  </a:lnTo>
                  <a:cubicBezTo>
                    <a:pt x="964" y="1440"/>
                    <a:pt x="769" y="1246"/>
                    <a:pt x="769" y="1008"/>
                  </a:cubicBezTo>
                  <a:lnTo>
                    <a:pt x="769" y="433"/>
                  </a:lnTo>
                  <a:cubicBezTo>
                    <a:pt x="769" y="194"/>
                    <a:pt x="964" y="0"/>
                    <a:pt x="1207" y="0"/>
                  </a:cubicBezTo>
                  <a:lnTo>
                    <a:pt x="434" y="0"/>
                  </a:ln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0" name="Google Shape;4403;p55"/>
            <p:cNvSpPr/>
            <p:nvPr/>
          </p:nvSpPr>
          <p:spPr>
            <a:xfrm>
              <a:off x="686183" y="3065866"/>
              <a:ext cx="49843" cy="25793"/>
            </a:xfrm>
            <a:custGeom>
              <a:avLst/>
              <a:gdLst/>
              <a:ahLst/>
              <a:cxnLst/>
              <a:rect l="l" t="t" r="r" b="b"/>
              <a:pathLst>
                <a:path w="1490" h="770" extrusionOk="0">
                  <a:moveTo>
                    <a:pt x="743" y="0"/>
                  </a:moveTo>
                  <a:cubicBezTo>
                    <a:pt x="332" y="0"/>
                    <a:pt x="1" y="172"/>
                    <a:pt x="1" y="384"/>
                  </a:cubicBezTo>
                  <a:cubicBezTo>
                    <a:pt x="1" y="596"/>
                    <a:pt x="332" y="769"/>
                    <a:pt x="743" y="769"/>
                  </a:cubicBezTo>
                  <a:cubicBezTo>
                    <a:pt x="1157" y="769"/>
                    <a:pt x="1489" y="596"/>
                    <a:pt x="1489" y="384"/>
                  </a:cubicBezTo>
                  <a:cubicBezTo>
                    <a:pt x="1489" y="172"/>
                    <a:pt x="1157" y="0"/>
                    <a:pt x="743" y="0"/>
                  </a:cubicBezTo>
                  <a:close/>
                </a:path>
              </a:pathLst>
            </a:custGeom>
            <a:solidFill>
              <a:schemeClr val="accent3"/>
            </a:solidFill>
            <a:ln>
              <a:noFill/>
            </a:ln>
          </p:spPr>
          <p:txBody>
            <a:bodyPr spcFirstLastPara="1" lIns="91425" tIns="91425" rIns="91425" bIns="91425" anchor="ctr"/>
            <a:lstStyle/>
            <a:p>
              <a:pPr>
                <a:spcBef>
                  <a:spcPts val="0"/>
                </a:spcBef>
                <a:spcAft>
                  <a:spcPts val="0"/>
                </a:spcAft>
                <a:defRPr/>
              </a:pPr>
              <a:endParaRPr>
                <a:latin typeface="Arial" panose="020B0604020202020204" pitchFamily="34" charset="0"/>
              </a:endParaRPr>
            </a:p>
          </p:txBody>
        </p:sp>
        <p:sp>
          <p:nvSpPr>
            <p:cNvPr id="3149" name="Google Shape;4404;p55"/>
            <p:cNvSpPr>
              <a:spLocks/>
            </p:cNvSpPr>
            <p:nvPr/>
          </p:nvSpPr>
          <p:spPr bwMode="auto">
            <a:xfrm>
              <a:off x="754608" y="3261236"/>
              <a:ext cx="22607" cy="12875"/>
            </a:xfrm>
            <a:custGeom>
              <a:avLst/>
              <a:gdLst>
                <a:gd name="T0" fmla="*/ 218077 w 676"/>
                <a:gd name="T1" fmla="*/ 0 h 385"/>
                <a:gd name="T2" fmla="*/ 1104 w 676"/>
                <a:gd name="T3" fmla="*/ 216969 h 385"/>
                <a:gd name="T4" fmla="*/ 218077 w 676"/>
                <a:gd name="T5" fmla="*/ 429456 h 385"/>
                <a:gd name="T6" fmla="*/ 543538 w 676"/>
                <a:gd name="T7" fmla="*/ 429456 h 385"/>
                <a:gd name="T8" fmla="*/ 756030 w 676"/>
                <a:gd name="T9" fmla="*/ 216969 h 385"/>
                <a:gd name="T10" fmla="*/ 543538 w 676"/>
                <a:gd name="T11" fmla="*/ 0 h 385"/>
                <a:gd name="T12" fmla="*/ 218077 w 676"/>
                <a:gd name="T13" fmla="*/ 0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6" h="385" extrusionOk="0">
                  <a:moveTo>
                    <a:pt x="195" y="0"/>
                  </a:moveTo>
                  <a:cubicBezTo>
                    <a:pt x="88" y="0"/>
                    <a:pt x="1" y="88"/>
                    <a:pt x="1" y="194"/>
                  </a:cubicBezTo>
                  <a:cubicBezTo>
                    <a:pt x="1" y="300"/>
                    <a:pt x="88" y="384"/>
                    <a:pt x="195" y="384"/>
                  </a:cubicBezTo>
                  <a:lnTo>
                    <a:pt x="486" y="384"/>
                  </a:lnTo>
                  <a:cubicBezTo>
                    <a:pt x="592" y="384"/>
                    <a:pt x="676" y="300"/>
                    <a:pt x="676" y="194"/>
                  </a:cubicBezTo>
                  <a:cubicBezTo>
                    <a:pt x="676" y="88"/>
                    <a:pt x="592" y="0"/>
                    <a:pt x="486" y="0"/>
                  </a:cubicBezTo>
                  <a:lnTo>
                    <a:pt x="195" y="0"/>
                  </a:lnTo>
                  <a:close/>
                </a:path>
              </a:pathLst>
            </a:custGeom>
            <a:solidFill>
              <a:schemeClr val="bg2"/>
            </a:solidFill>
            <a:ln w="9525">
              <a:noFill/>
              <a:round/>
              <a:headEnd/>
              <a:tailEnd/>
            </a:ln>
          </p:spPr>
          <p:txBody>
            <a:bodyPr lIns="91425" tIns="91425" rIns="91425" bIns="91425" anchor="ctr"/>
            <a:lstStyle/>
            <a:p>
              <a:endParaRPr lang="en-US"/>
            </a:p>
          </p:txBody>
        </p:sp>
        <p:sp>
          <p:nvSpPr>
            <p:cNvPr id="3150" name="Google Shape;4405;p55"/>
            <p:cNvSpPr>
              <a:spLocks/>
            </p:cNvSpPr>
            <p:nvPr/>
          </p:nvSpPr>
          <p:spPr bwMode="auto">
            <a:xfrm>
              <a:off x="645124" y="3261236"/>
              <a:ext cx="22808" cy="12875"/>
            </a:xfrm>
            <a:custGeom>
              <a:avLst/>
              <a:gdLst>
                <a:gd name="T0" fmla="*/ 219218 w 682"/>
                <a:gd name="T1" fmla="*/ 0 h 385"/>
                <a:gd name="T2" fmla="*/ 1104 w 682"/>
                <a:gd name="T3" fmla="*/ 216969 h 385"/>
                <a:gd name="T4" fmla="*/ 219218 w 682"/>
                <a:gd name="T5" fmla="*/ 429456 h 385"/>
                <a:gd name="T6" fmla="*/ 544683 w 682"/>
                <a:gd name="T7" fmla="*/ 429456 h 385"/>
                <a:gd name="T8" fmla="*/ 761660 w 682"/>
                <a:gd name="T9" fmla="*/ 216969 h 385"/>
                <a:gd name="T10" fmla="*/ 544683 w 682"/>
                <a:gd name="T11" fmla="*/ 0 h 385"/>
                <a:gd name="T12" fmla="*/ 219218 w 682"/>
                <a:gd name="T13" fmla="*/ 0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2" h="385" extrusionOk="0">
                  <a:moveTo>
                    <a:pt x="196" y="0"/>
                  </a:moveTo>
                  <a:cubicBezTo>
                    <a:pt x="90" y="0"/>
                    <a:pt x="1" y="88"/>
                    <a:pt x="1" y="194"/>
                  </a:cubicBezTo>
                  <a:cubicBezTo>
                    <a:pt x="1" y="300"/>
                    <a:pt x="90" y="384"/>
                    <a:pt x="196" y="384"/>
                  </a:cubicBezTo>
                  <a:lnTo>
                    <a:pt x="487" y="384"/>
                  </a:lnTo>
                  <a:cubicBezTo>
                    <a:pt x="593" y="384"/>
                    <a:pt x="681" y="300"/>
                    <a:pt x="681" y="194"/>
                  </a:cubicBezTo>
                  <a:cubicBezTo>
                    <a:pt x="681" y="88"/>
                    <a:pt x="593" y="0"/>
                    <a:pt x="487" y="0"/>
                  </a:cubicBezTo>
                  <a:lnTo>
                    <a:pt x="196" y="0"/>
                  </a:lnTo>
                  <a:close/>
                </a:path>
              </a:pathLst>
            </a:custGeom>
            <a:solidFill>
              <a:schemeClr val="bg2"/>
            </a:solidFill>
            <a:ln w="9525">
              <a:noFill/>
              <a:round/>
              <a:headEnd/>
              <a:tailEnd/>
            </a:ln>
          </p:spPr>
          <p:txBody>
            <a:bodyPr lIns="91425" tIns="91425" rIns="91425" bIns="91425" anchor="ctr"/>
            <a:lstStyle/>
            <a:p>
              <a:endParaRPr lang="en-US"/>
            </a:p>
          </p:txBody>
        </p:sp>
        <p:sp>
          <p:nvSpPr>
            <p:cNvPr id="3151" name="Google Shape;4406;p55"/>
            <p:cNvSpPr>
              <a:spLocks/>
            </p:cNvSpPr>
            <p:nvPr/>
          </p:nvSpPr>
          <p:spPr bwMode="auto">
            <a:xfrm>
              <a:off x="536744" y="3059724"/>
              <a:ext cx="397096" cy="439970"/>
            </a:xfrm>
            <a:custGeom>
              <a:avLst/>
              <a:gdLst>
                <a:gd name="T0" fmla="*/ 6452058 w 11874"/>
                <a:gd name="T1" fmla="*/ 643067 h 13156"/>
                <a:gd name="T2" fmla="*/ 5217328 w 11874"/>
                <a:gd name="T3" fmla="*/ 643067 h 13156"/>
                <a:gd name="T4" fmla="*/ 12167076 w 11874"/>
                <a:gd name="T5" fmla="*/ 3548688 h 13156"/>
                <a:gd name="T6" fmla="*/ 12167076 w 11874"/>
                <a:gd name="T7" fmla="*/ 4912040 h 13156"/>
                <a:gd name="T8" fmla="*/ 10878671 w 11874"/>
                <a:gd name="T9" fmla="*/ 3548688 h 13156"/>
                <a:gd name="T10" fmla="*/ 6752906 w 11874"/>
                <a:gd name="T11" fmla="*/ 965185 h 13156"/>
                <a:gd name="T12" fmla="*/ 2884347 w 11874"/>
                <a:gd name="T13" fmla="*/ 4916488 h 13156"/>
                <a:gd name="T14" fmla="*/ 5834676 w 11874"/>
                <a:gd name="T15" fmla="*/ 1286166 h 13156"/>
                <a:gd name="T16" fmla="*/ 4134728 w 11874"/>
                <a:gd name="T17" fmla="*/ 1008794 h 13156"/>
                <a:gd name="T18" fmla="*/ 3235526 w 11874"/>
                <a:gd name="T19" fmla="*/ 2209950 h 13156"/>
                <a:gd name="T20" fmla="*/ 1003207 w 11874"/>
                <a:gd name="T21" fmla="*/ 4916488 h 13156"/>
                <a:gd name="T22" fmla="*/ 884654 w 11874"/>
                <a:gd name="T23" fmla="*/ 4941101 h 13156"/>
                <a:gd name="T24" fmla="*/ 4134728 w 11874"/>
                <a:gd name="T25" fmla="*/ 1008794 h 13156"/>
                <a:gd name="T26" fmla="*/ 1169851 w 11874"/>
                <a:gd name="T27" fmla="*/ 5786629 h 13156"/>
                <a:gd name="T28" fmla="*/ 2213324 w 11874"/>
                <a:gd name="T29" fmla="*/ 5351575 h 13156"/>
                <a:gd name="T30" fmla="*/ 10502878 w 11874"/>
                <a:gd name="T31" fmla="*/ 5786629 h 13156"/>
                <a:gd name="T32" fmla="*/ 10477161 w 11874"/>
                <a:gd name="T33" fmla="*/ 5351575 h 13156"/>
                <a:gd name="T34" fmla="*/ 750449 w 11874"/>
                <a:gd name="T35" fmla="*/ 5470095 h 13156"/>
                <a:gd name="T36" fmla="*/ 825394 w 11874"/>
                <a:gd name="T37" fmla="*/ 6745092 h 13156"/>
                <a:gd name="T38" fmla="*/ 686708 w 11874"/>
                <a:gd name="T39" fmla="*/ 5519323 h 13156"/>
                <a:gd name="T40" fmla="*/ 725836 w 11874"/>
                <a:gd name="T41" fmla="*/ 5490228 h 13156"/>
                <a:gd name="T42" fmla="*/ 10922280 w 11874"/>
                <a:gd name="T43" fmla="*/ 5470095 h 13156"/>
                <a:gd name="T44" fmla="*/ 10951375 w 11874"/>
                <a:gd name="T45" fmla="*/ 5494709 h 13156"/>
                <a:gd name="T46" fmla="*/ 11238780 w 11874"/>
                <a:gd name="T47" fmla="*/ 6082997 h 13156"/>
                <a:gd name="T48" fmla="*/ 10932347 w 11874"/>
                <a:gd name="T49" fmla="*/ 5810106 h 13156"/>
                <a:gd name="T50" fmla="*/ 8901351 w 11874"/>
                <a:gd name="T51" fmla="*/ 5351575 h 13156"/>
                <a:gd name="T52" fmla="*/ 5834676 w 11874"/>
                <a:gd name="T53" fmla="*/ 10479453 h 13156"/>
                <a:gd name="T54" fmla="*/ 2765793 w 11874"/>
                <a:gd name="T55" fmla="*/ 5351575 h 13156"/>
                <a:gd name="T56" fmla="*/ 4974636 w 11874"/>
                <a:gd name="T57" fmla="*/ 10839562 h 13156"/>
                <a:gd name="T58" fmla="*/ 6693613 w 11874"/>
                <a:gd name="T59" fmla="*/ 10839562 h 13156"/>
                <a:gd name="T60" fmla="*/ 5834676 w 11874"/>
                <a:gd name="T61" fmla="*/ 11368556 h 13156"/>
                <a:gd name="T62" fmla="*/ 7667759 w 11874"/>
                <a:gd name="T63" fmla="*/ 10573393 h 13156"/>
                <a:gd name="T64" fmla="*/ 8710094 w 11874"/>
                <a:gd name="T65" fmla="*/ 14278658 h 13156"/>
                <a:gd name="T66" fmla="*/ 8497600 w 11874"/>
                <a:gd name="T67" fmla="*/ 12564127 h 13156"/>
                <a:gd name="T68" fmla="*/ 8279522 w 11874"/>
                <a:gd name="T69" fmla="*/ 14278658 h 13156"/>
                <a:gd name="T70" fmla="*/ 3393208 w 11874"/>
                <a:gd name="T71" fmla="*/ 12775517 h 13156"/>
                <a:gd name="T72" fmla="*/ 2959292 w 11874"/>
                <a:gd name="T73" fmla="*/ 12775517 h 13156"/>
                <a:gd name="T74" fmla="*/ 1512068 w 11874"/>
                <a:gd name="T75" fmla="*/ 14278658 h 13156"/>
                <a:gd name="T76" fmla="*/ 4480322 w 11874"/>
                <a:gd name="T77" fmla="*/ 10725489 h 13156"/>
                <a:gd name="T78" fmla="*/ 7193544 w 11874"/>
                <a:gd name="T79" fmla="*/ 10725489 h 13156"/>
                <a:gd name="T80" fmla="*/ 5834676 w 11874"/>
                <a:gd name="T81" fmla="*/ 1104 h 13156"/>
                <a:gd name="T82" fmla="*/ 1798403 w 11874"/>
                <a:gd name="T83" fmla="*/ 2041098 h 13156"/>
                <a:gd name="T84" fmla="*/ 0 w 11874"/>
                <a:gd name="T85" fmla="*/ 6082997 h 13156"/>
                <a:gd name="T86" fmla="*/ 3502832 w 11874"/>
                <a:gd name="T87" fmla="*/ 10345214 h 13156"/>
                <a:gd name="T88" fmla="*/ 1288405 w 11874"/>
                <a:gd name="T89" fmla="*/ 14713712 h 13156"/>
                <a:gd name="T90" fmla="*/ 10595715 w 11874"/>
                <a:gd name="T91" fmla="*/ 14495634 h 13156"/>
                <a:gd name="T92" fmla="*/ 10729919 w 11874"/>
                <a:gd name="T93" fmla="*/ 7243887 h 13156"/>
                <a:gd name="T94" fmla="*/ 11412146 w 11874"/>
                <a:gd name="T95" fmla="*/ 5341509 h 13156"/>
                <a:gd name="T96" fmla="*/ 13278771 w 11874"/>
                <a:gd name="T97" fmla="*/ 4229812 h 13156"/>
                <a:gd name="T98" fmla="*/ 10661697 w 11874"/>
                <a:gd name="T99" fmla="*/ 3119219 h 13156"/>
                <a:gd name="T100" fmla="*/ 9792694 w 11874"/>
                <a:gd name="T101" fmla="*/ 2054509 h 13156"/>
                <a:gd name="T102" fmla="*/ 9628290 w 11874"/>
                <a:gd name="T103" fmla="*/ 2416859 h 13156"/>
                <a:gd name="T104" fmla="*/ 10354126 w 11874"/>
                <a:gd name="T105" fmla="*/ 3454748 h 13156"/>
                <a:gd name="T106" fmla="*/ 10789213 w 11874"/>
                <a:gd name="T107" fmla="*/ 4941101 h 13156"/>
                <a:gd name="T108" fmla="*/ 10709787 w 11874"/>
                <a:gd name="T109" fmla="*/ 4920969 h 13156"/>
                <a:gd name="T110" fmla="*/ 9217851 w 11874"/>
                <a:gd name="T111" fmla="*/ 4916488 h 13156"/>
                <a:gd name="T112" fmla="*/ 7542483 w 11874"/>
                <a:gd name="T113" fmla="*/ 1014379 h 13156"/>
                <a:gd name="T114" fmla="*/ 9074684 w 11874"/>
                <a:gd name="T115" fmla="*/ 1878902 h 13156"/>
                <a:gd name="T116" fmla="*/ 9375532 w 11874"/>
                <a:gd name="T117" fmla="*/ 1848737 h 13156"/>
                <a:gd name="T118" fmla="*/ 6792034 w 11874"/>
                <a:gd name="T119" fmla="*/ 366831 h 1315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874" h="13156" extrusionOk="0">
                  <a:moveTo>
                    <a:pt x="5217" y="385"/>
                  </a:moveTo>
                  <a:cubicBezTo>
                    <a:pt x="5574" y="385"/>
                    <a:pt x="5769" y="526"/>
                    <a:pt x="5769" y="575"/>
                  </a:cubicBezTo>
                  <a:cubicBezTo>
                    <a:pt x="5769" y="624"/>
                    <a:pt x="5574" y="765"/>
                    <a:pt x="5217" y="765"/>
                  </a:cubicBezTo>
                  <a:cubicBezTo>
                    <a:pt x="4863" y="765"/>
                    <a:pt x="4665" y="624"/>
                    <a:pt x="4665" y="575"/>
                  </a:cubicBezTo>
                  <a:cubicBezTo>
                    <a:pt x="4665" y="526"/>
                    <a:pt x="4863" y="385"/>
                    <a:pt x="5217" y="385"/>
                  </a:cubicBezTo>
                  <a:close/>
                  <a:moveTo>
                    <a:pt x="10879" y="3173"/>
                  </a:moveTo>
                  <a:cubicBezTo>
                    <a:pt x="11215" y="3173"/>
                    <a:pt x="11489" y="3446"/>
                    <a:pt x="11489" y="3782"/>
                  </a:cubicBezTo>
                  <a:cubicBezTo>
                    <a:pt x="11489" y="4118"/>
                    <a:pt x="11215" y="4392"/>
                    <a:pt x="10879" y="4392"/>
                  </a:cubicBezTo>
                  <a:lnTo>
                    <a:pt x="10093" y="4392"/>
                  </a:lnTo>
                  <a:cubicBezTo>
                    <a:pt x="10027" y="3968"/>
                    <a:pt x="9904" y="3562"/>
                    <a:pt x="9727" y="3173"/>
                  </a:cubicBezTo>
                  <a:lnTo>
                    <a:pt x="10879" y="3173"/>
                  </a:lnTo>
                  <a:close/>
                  <a:moveTo>
                    <a:pt x="6038" y="863"/>
                  </a:moveTo>
                  <a:cubicBezTo>
                    <a:pt x="6970" y="1379"/>
                    <a:pt x="7677" y="2757"/>
                    <a:pt x="7853" y="4396"/>
                  </a:cubicBezTo>
                  <a:lnTo>
                    <a:pt x="2579" y="4396"/>
                  </a:lnTo>
                  <a:cubicBezTo>
                    <a:pt x="2761" y="2757"/>
                    <a:pt x="3468" y="1379"/>
                    <a:pt x="4395" y="863"/>
                  </a:cubicBezTo>
                  <a:cubicBezTo>
                    <a:pt x="4554" y="1040"/>
                    <a:pt x="4854" y="1150"/>
                    <a:pt x="5217" y="1150"/>
                  </a:cubicBezTo>
                  <a:cubicBezTo>
                    <a:pt x="5578" y="1150"/>
                    <a:pt x="5884" y="1040"/>
                    <a:pt x="6038" y="863"/>
                  </a:cubicBezTo>
                  <a:close/>
                  <a:moveTo>
                    <a:pt x="3697" y="902"/>
                  </a:moveTo>
                  <a:lnTo>
                    <a:pt x="3697" y="902"/>
                  </a:lnTo>
                  <a:cubicBezTo>
                    <a:pt x="3397" y="1181"/>
                    <a:pt x="3123" y="1538"/>
                    <a:pt x="2893" y="1976"/>
                  </a:cubicBezTo>
                  <a:cubicBezTo>
                    <a:pt x="2526" y="2665"/>
                    <a:pt x="2284" y="3504"/>
                    <a:pt x="2196" y="4396"/>
                  </a:cubicBezTo>
                  <a:lnTo>
                    <a:pt x="897" y="4396"/>
                  </a:lnTo>
                  <a:cubicBezTo>
                    <a:pt x="883" y="4396"/>
                    <a:pt x="870" y="4400"/>
                    <a:pt x="857" y="4400"/>
                  </a:cubicBezTo>
                  <a:cubicBezTo>
                    <a:pt x="834" y="4405"/>
                    <a:pt x="813" y="4410"/>
                    <a:pt x="791" y="4418"/>
                  </a:cubicBezTo>
                  <a:cubicBezTo>
                    <a:pt x="769" y="4422"/>
                    <a:pt x="746" y="4427"/>
                    <a:pt x="724" y="4436"/>
                  </a:cubicBezTo>
                  <a:cubicBezTo>
                    <a:pt x="1003" y="2793"/>
                    <a:pt x="2147" y="1446"/>
                    <a:pt x="3697" y="902"/>
                  </a:cubicBezTo>
                  <a:close/>
                  <a:moveTo>
                    <a:pt x="1979" y="4785"/>
                  </a:moveTo>
                  <a:cubicBezTo>
                    <a:pt x="1731" y="5023"/>
                    <a:pt x="1396" y="5169"/>
                    <a:pt x="1046" y="5174"/>
                  </a:cubicBezTo>
                  <a:cubicBezTo>
                    <a:pt x="1046" y="5042"/>
                    <a:pt x="1052" y="4913"/>
                    <a:pt x="1064" y="4785"/>
                  </a:cubicBezTo>
                  <a:lnTo>
                    <a:pt x="1979" y="4785"/>
                  </a:lnTo>
                  <a:close/>
                  <a:moveTo>
                    <a:pt x="9368" y="4785"/>
                  </a:moveTo>
                  <a:cubicBezTo>
                    <a:pt x="9382" y="4913"/>
                    <a:pt x="9391" y="5042"/>
                    <a:pt x="9391" y="5174"/>
                  </a:cubicBezTo>
                  <a:cubicBezTo>
                    <a:pt x="9038" y="5169"/>
                    <a:pt x="8706" y="5023"/>
                    <a:pt x="8459" y="4785"/>
                  </a:cubicBezTo>
                  <a:lnTo>
                    <a:pt x="9368" y="4785"/>
                  </a:lnTo>
                  <a:close/>
                  <a:moveTo>
                    <a:pt x="671" y="4891"/>
                  </a:moveTo>
                  <a:lnTo>
                    <a:pt x="671" y="4891"/>
                  </a:lnTo>
                  <a:cubicBezTo>
                    <a:pt x="663" y="4993"/>
                    <a:pt x="658" y="5095"/>
                    <a:pt x="658" y="5195"/>
                  </a:cubicBezTo>
                  <a:cubicBezTo>
                    <a:pt x="658" y="5483"/>
                    <a:pt x="685" y="5761"/>
                    <a:pt x="738" y="6031"/>
                  </a:cubicBezTo>
                  <a:cubicBezTo>
                    <a:pt x="526" y="5920"/>
                    <a:pt x="384" y="5695"/>
                    <a:pt x="384" y="5439"/>
                  </a:cubicBezTo>
                  <a:cubicBezTo>
                    <a:pt x="384" y="5244"/>
                    <a:pt x="473" y="5058"/>
                    <a:pt x="614" y="4935"/>
                  </a:cubicBezTo>
                  <a:cubicBezTo>
                    <a:pt x="622" y="4926"/>
                    <a:pt x="632" y="4922"/>
                    <a:pt x="640" y="4913"/>
                  </a:cubicBezTo>
                  <a:cubicBezTo>
                    <a:pt x="645" y="4909"/>
                    <a:pt x="645" y="4909"/>
                    <a:pt x="649" y="4909"/>
                  </a:cubicBezTo>
                  <a:cubicBezTo>
                    <a:pt x="658" y="4899"/>
                    <a:pt x="663" y="4895"/>
                    <a:pt x="671" y="4891"/>
                  </a:cubicBezTo>
                  <a:close/>
                  <a:moveTo>
                    <a:pt x="9766" y="4891"/>
                  </a:moveTo>
                  <a:cubicBezTo>
                    <a:pt x="9775" y="4895"/>
                    <a:pt x="9780" y="4899"/>
                    <a:pt x="9788" y="4909"/>
                  </a:cubicBezTo>
                  <a:cubicBezTo>
                    <a:pt x="9788" y="4909"/>
                    <a:pt x="9792" y="4909"/>
                    <a:pt x="9792" y="4913"/>
                  </a:cubicBezTo>
                  <a:cubicBezTo>
                    <a:pt x="9802" y="4917"/>
                    <a:pt x="9815" y="4926"/>
                    <a:pt x="9824" y="4935"/>
                  </a:cubicBezTo>
                  <a:cubicBezTo>
                    <a:pt x="9965" y="5063"/>
                    <a:pt x="10049" y="5244"/>
                    <a:pt x="10049" y="5439"/>
                  </a:cubicBezTo>
                  <a:cubicBezTo>
                    <a:pt x="10049" y="5695"/>
                    <a:pt x="9912" y="5916"/>
                    <a:pt x="9700" y="6031"/>
                  </a:cubicBezTo>
                  <a:cubicBezTo>
                    <a:pt x="9749" y="5761"/>
                    <a:pt x="9775" y="5483"/>
                    <a:pt x="9775" y="5195"/>
                  </a:cubicBezTo>
                  <a:cubicBezTo>
                    <a:pt x="9775" y="5095"/>
                    <a:pt x="9775" y="4993"/>
                    <a:pt x="9766" y="4891"/>
                  </a:cubicBezTo>
                  <a:close/>
                  <a:moveTo>
                    <a:pt x="7959" y="4785"/>
                  </a:moveTo>
                  <a:cubicBezTo>
                    <a:pt x="8277" y="5254"/>
                    <a:pt x="8807" y="5545"/>
                    <a:pt x="9378" y="5558"/>
                  </a:cubicBezTo>
                  <a:cubicBezTo>
                    <a:pt x="9192" y="7692"/>
                    <a:pt x="7399" y="9370"/>
                    <a:pt x="5217" y="9370"/>
                  </a:cubicBezTo>
                  <a:cubicBezTo>
                    <a:pt x="3039" y="9370"/>
                    <a:pt x="1246" y="7692"/>
                    <a:pt x="1060" y="5558"/>
                  </a:cubicBezTo>
                  <a:cubicBezTo>
                    <a:pt x="1629" y="5545"/>
                    <a:pt x="2159" y="5254"/>
                    <a:pt x="2473" y="4785"/>
                  </a:cubicBezTo>
                  <a:lnTo>
                    <a:pt x="7959" y="4785"/>
                  </a:lnTo>
                  <a:close/>
                  <a:moveTo>
                    <a:pt x="4448" y="9692"/>
                  </a:moveTo>
                  <a:cubicBezTo>
                    <a:pt x="4700" y="9733"/>
                    <a:pt x="4956" y="9754"/>
                    <a:pt x="5217" y="9754"/>
                  </a:cubicBezTo>
                  <a:cubicBezTo>
                    <a:pt x="5482" y="9754"/>
                    <a:pt x="5737" y="9733"/>
                    <a:pt x="5985" y="9692"/>
                  </a:cubicBezTo>
                  <a:cubicBezTo>
                    <a:pt x="5843" y="9975"/>
                    <a:pt x="5548" y="10165"/>
                    <a:pt x="5217" y="10165"/>
                  </a:cubicBezTo>
                  <a:cubicBezTo>
                    <a:pt x="4885" y="10165"/>
                    <a:pt x="4594" y="9975"/>
                    <a:pt x="4448" y="9692"/>
                  </a:cubicBezTo>
                  <a:close/>
                  <a:moveTo>
                    <a:pt x="6856" y="9454"/>
                  </a:moveTo>
                  <a:cubicBezTo>
                    <a:pt x="8154" y="10059"/>
                    <a:pt x="9015" y="11340"/>
                    <a:pt x="9086" y="12767"/>
                  </a:cubicBezTo>
                  <a:lnTo>
                    <a:pt x="7788" y="12767"/>
                  </a:lnTo>
                  <a:lnTo>
                    <a:pt x="7788" y="11423"/>
                  </a:lnTo>
                  <a:cubicBezTo>
                    <a:pt x="7788" y="11317"/>
                    <a:pt x="7704" y="11234"/>
                    <a:pt x="7598" y="11234"/>
                  </a:cubicBezTo>
                  <a:cubicBezTo>
                    <a:pt x="7492" y="11234"/>
                    <a:pt x="7403" y="11317"/>
                    <a:pt x="7403" y="11423"/>
                  </a:cubicBezTo>
                  <a:lnTo>
                    <a:pt x="7403" y="12767"/>
                  </a:lnTo>
                  <a:lnTo>
                    <a:pt x="3034" y="12767"/>
                  </a:lnTo>
                  <a:lnTo>
                    <a:pt x="3034" y="11423"/>
                  </a:lnTo>
                  <a:cubicBezTo>
                    <a:pt x="3034" y="11317"/>
                    <a:pt x="2946" y="11234"/>
                    <a:pt x="2840" y="11234"/>
                  </a:cubicBezTo>
                  <a:cubicBezTo>
                    <a:pt x="2734" y="11234"/>
                    <a:pt x="2646" y="11317"/>
                    <a:pt x="2646" y="11423"/>
                  </a:cubicBezTo>
                  <a:lnTo>
                    <a:pt x="2646" y="12767"/>
                  </a:lnTo>
                  <a:lnTo>
                    <a:pt x="1352" y="12767"/>
                  </a:lnTo>
                  <a:cubicBezTo>
                    <a:pt x="1423" y="11344"/>
                    <a:pt x="2284" y="10059"/>
                    <a:pt x="3582" y="9454"/>
                  </a:cubicBezTo>
                  <a:cubicBezTo>
                    <a:pt x="3719" y="9507"/>
                    <a:pt x="3861" y="9551"/>
                    <a:pt x="4006" y="9590"/>
                  </a:cubicBezTo>
                  <a:cubicBezTo>
                    <a:pt x="4139" y="10147"/>
                    <a:pt x="4638" y="10554"/>
                    <a:pt x="5217" y="10554"/>
                  </a:cubicBezTo>
                  <a:cubicBezTo>
                    <a:pt x="5796" y="10554"/>
                    <a:pt x="6299" y="10147"/>
                    <a:pt x="6432" y="9590"/>
                  </a:cubicBezTo>
                  <a:cubicBezTo>
                    <a:pt x="6573" y="9551"/>
                    <a:pt x="6714" y="9507"/>
                    <a:pt x="6856" y="9454"/>
                  </a:cubicBezTo>
                  <a:close/>
                  <a:moveTo>
                    <a:pt x="5217" y="1"/>
                  </a:moveTo>
                  <a:cubicBezTo>
                    <a:pt x="4828" y="1"/>
                    <a:pt x="4510" y="129"/>
                    <a:pt x="4365" y="328"/>
                  </a:cubicBezTo>
                  <a:cubicBezTo>
                    <a:pt x="3317" y="514"/>
                    <a:pt x="2341" y="1044"/>
                    <a:pt x="1608" y="1825"/>
                  </a:cubicBezTo>
                  <a:cubicBezTo>
                    <a:pt x="870" y="2612"/>
                    <a:pt x="410" y="3632"/>
                    <a:pt x="300" y="4701"/>
                  </a:cubicBezTo>
                  <a:cubicBezTo>
                    <a:pt x="115" y="4895"/>
                    <a:pt x="0" y="5156"/>
                    <a:pt x="0" y="5439"/>
                  </a:cubicBezTo>
                  <a:cubicBezTo>
                    <a:pt x="0" y="5951"/>
                    <a:pt x="353" y="6375"/>
                    <a:pt x="844" y="6477"/>
                  </a:cubicBezTo>
                  <a:cubicBezTo>
                    <a:pt x="1197" y="7682"/>
                    <a:pt x="2037" y="8681"/>
                    <a:pt x="3132" y="9250"/>
                  </a:cubicBezTo>
                  <a:cubicBezTo>
                    <a:pt x="1802" y="9998"/>
                    <a:pt x="963" y="11419"/>
                    <a:pt x="963" y="12961"/>
                  </a:cubicBezTo>
                  <a:cubicBezTo>
                    <a:pt x="963" y="13067"/>
                    <a:pt x="1046" y="13156"/>
                    <a:pt x="1152" y="13156"/>
                  </a:cubicBezTo>
                  <a:lnTo>
                    <a:pt x="9280" y="13156"/>
                  </a:lnTo>
                  <a:cubicBezTo>
                    <a:pt x="9386" y="13156"/>
                    <a:pt x="9474" y="13067"/>
                    <a:pt x="9474" y="12961"/>
                  </a:cubicBezTo>
                  <a:cubicBezTo>
                    <a:pt x="9474" y="11415"/>
                    <a:pt x="8636" y="9998"/>
                    <a:pt x="7301" y="9250"/>
                  </a:cubicBezTo>
                  <a:cubicBezTo>
                    <a:pt x="8401" y="8681"/>
                    <a:pt x="9241" y="7682"/>
                    <a:pt x="9594" y="6477"/>
                  </a:cubicBezTo>
                  <a:cubicBezTo>
                    <a:pt x="10080" y="6375"/>
                    <a:pt x="10438" y="5947"/>
                    <a:pt x="10438" y="5439"/>
                  </a:cubicBezTo>
                  <a:cubicBezTo>
                    <a:pt x="10438" y="5191"/>
                    <a:pt x="10349" y="4957"/>
                    <a:pt x="10204" y="4776"/>
                  </a:cubicBezTo>
                  <a:lnTo>
                    <a:pt x="10879" y="4776"/>
                  </a:lnTo>
                  <a:cubicBezTo>
                    <a:pt x="11427" y="4776"/>
                    <a:pt x="11873" y="4330"/>
                    <a:pt x="11873" y="3782"/>
                  </a:cubicBezTo>
                  <a:cubicBezTo>
                    <a:pt x="11873" y="3234"/>
                    <a:pt x="11427" y="2789"/>
                    <a:pt x="10879" y="2789"/>
                  </a:cubicBezTo>
                  <a:lnTo>
                    <a:pt x="9533" y="2789"/>
                  </a:lnTo>
                  <a:cubicBezTo>
                    <a:pt x="9356" y="2475"/>
                    <a:pt x="9144" y="2179"/>
                    <a:pt x="8897" y="1900"/>
                  </a:cubicBezTo>
                  <a:cubicBezTo>
                    <a:pt x="8859" y="1858"/>
                    <a:pt x="8808" y="1837"/>
                    <a:pt x="8756" y="1837"/>
                  </a:cubicBezTo>
                  <a:cubicBezTo>
                    <a:pt x="8710" y="1837"/>
                    <a:pt x="8664" y="1854"/>
                    <a:pt x="8626" y="1888"/>
                  </a:cubicBezTo>
                  <a:cubicBezTo>
                    <a:pt x="8547" y="1958"/>
                    <a:pt x="8538" y="2082"/>
                    <a:pt x="8609" y="2161"/>
                  </a:cubicBezTo>
                  <a:cubicBezTo>
                    <a:pt x="8860" y="2435"/>
                    <a:pt x="9068" y="2736"/>
                    <a:pt x="9241" y="3054"/>
                  </a:cubicBezTo>
                  <a:cubicBezTo>
                    <a:pt x="9245" y="3067"/>
                    <a:pt x="9250" y="3080"/>
                    <a:pt x="9258" y="3089"/>
                  </a:cubicBezTo>
                  <a:cubicBezTo>
                    <a:pt x="9480" y="3513"/>
                    <a:pt x="9633" y="3963"/>
                    <a:pt x="9713" y="4436"/>
                  </a:cubicBezTo>
                  <a:cubicBezTo>
                    <a:pt x="9692" y="4427"/>
                    <a:pt x="9669" y="4422"/>
                    <a:pt x="9647" y="4418"/>
                  </a:cubicBezTo>
                  <a:lnTo>
                    <a:pt x="9643" y="4418"/>
                  </a:lnTo>
                  <a:cubicBezTo>
                    <a:pt x="9621" y="4410"/>
                    <a:pt x="9598" y="4405"/>
                    <a:pt x="9576" y="4400"/>
                  </a:cubicBezTo>
                  <a:cubicBezTo>
                    <a:pt x="9563" y="4396"/>
                    <a:pt x="9550" y="4396"/>
                    <a:pt x="9537" y="4396"/>
                  </a:cubicBezTo>
                  <a:lnTo>
                    <a:pt x="8242" y="4396"/>
                  </a:lnTo>
                  <a:cubicBezTo>
                    <a:pt x="8149" y="3504"/>
                    <a:pt x="7911" y="2669"/>
                    <a:pt x="7545" y="1976"/>
                  </a:cubicBezTo>
                  <a:cubicBezTo>
                    <a:pt x="7315" y="1543"/>
                    <a:pt x="7046" y="1181"/>
                    <a:pt x="6744" y="907"/>
                  </a:cubicBezTo>
                  <a:cubicBezTo>
                    <a:pt x="7240" y="1083"/>
                    <a:pt x="7704" y="1344"/>
                    <a:pt x="8114" y="1680"/>
                  </a:cubicBezTo>
                  <a:cubicBezTo>
                    <a:pt x="8149" y="1711"/>
                    <a:pt x="8194" y="1723"/>
                    <a:pt x="8234" y="1723"/>
                  </a:cubicBezTo>
                  <a:cubicBezTo>
                    <a:pt x="8291" y="1723"/>
                    <a:pt x="8344" y="1702"/>
                    <a:pt x="8383" y="1653"/>
                  </a:cubicBezTo>
                  <a:cubicBezTo>
                    <a:pt x="8450" y="1574"/>
                    <a:pt x="8441" y="1450"/>
                    <a:pt x="8357" y="1384"/>
                  </a:cubicBezTo>
                  <a:cubicBezTo>
                    <a:pt x="7699" y="840"/>
                    <a:pt x="6909" y="478"/>
                    <a:pt x="6073" y="328"/>
                  </a:cubicBezTo>
                  <a:cubicBezTo>
                    <a:pt x="5928" y="129"/>
                    <a:pt x="5610" y="1"/>
                    <a:pt x="5217" y="1"/>
                  </a:cubicBezTo>
                  <a:close/>
                </a:path>
              </a:pathLst>
            </a:custGeom>
            <a:solidFill>
              <a:schemeClr val="tx1"/>
            </a:solidFill>
            <a:ln w="9525">
              <a:noFill/>
              <a:round/>
              <a:headEnd/>
              <a:tailEnd/>
            </a:ln>
          </p:spPr>
          <p:txBody>
            <a:bodyPr lIns="91425" tIns="91425" rIns="91425" bIns="91425" anchor="ctr"/>
            <a:lstStyle/>
            <a:p>
              <a:endParaRPr lang="en-US"/>
            </a:p>
          </p:txBody>
        </p:sp>
        <p:sp>
          <p:nvSpPr>
            <p:cNvPr id="3152" name="Google Shape;4407;p55"/>
            <p:cNvSpPr>
              <a:spLocks/>
            </p:cNvSpPr>
            <p:nvPr/>
          </p:nvSpPr>
          <p:spPr bwMode="auto">
            <a:xfrm>
              <a:off x="689466" y="3259631"/>
              <a:ext cx="43576" cy="21269"/>
            </a:xfrm>
            <a:custGeom>
              <a:avLst/>
              <a:gdLst>
                <a:gd name="T0" fmla="*/ 247176 w 1303"/>
                <a:gd name="T1" fmla="*/ 0 h 636"/>
                <a:gd name="T2" fmla="*/ 138687 w 1303"/>
                <a:gd name="T3" fmla="*/ 29061 h 636"/>
                <a:gd name="T4" fmla="*/ 59261 w 1303"/>
                <a:gd name="T5" fmla="*/ 320975 h 636"/>
                <a:gd name="T6" fmla="*/ 726980 w 1303"/>
                <a:gd name="T7" fmla="*/ 711274 h 636"/>
                <a:gd name="T8" fmla="*/ 1398044 w 1303"/>
                <a:gd name="T9" fmla="*/ 320975 h 636"/>
                <a:gd name="T10" fmla="*/ 1319754 w 1303"/>
                <a:gd name="T11" fmla="*/ 29061 h 636"/>
                <a:gd name="T12" fmla="*/ 1210129 w 1303"/>
                <a:gd name="T13" fmla="*/ 0 h 636"/>
                <a:gd name="T14" fmla="*/ 1023350 w 1303"/>
                <a:gd name="T15" fmla="*/ 108485 h 636"/>
                <a:gd name="T16" fmla="*/ 726980 w 1303"/>
                <a:gd name="T17" fmla="*/ 276229 h 636"/>
                <a:gd name="T18" fmla="*/ 435058 w 1303"/>
                <a:gd name="T19" fmla="*/ 108485 h 636"/>
                <a:gd name="T20" fmla="*/ 247176 w 1303"/>
                <a:gd name="T21" fmla="*/ 0 h 6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3" h="636" extrusionOk="0">
                  <a:moveTo>
                    <a:pt x="221" y="0"/>
                  </a:moveTo>
                  <a:cubicBezTo>
                    <a:pt x="188" y="0"/>
                    <a:pt x="155" y="9"/>
                    <a:pt x="124" y="26"/>
                  </a:cubicBezTo>
                  <a:cubicBezTo>
                    <a:pt x="31" y="79"/>
                    <a:pt x="0" y="194"/>
                    <a:pt x="53" y="287"/>
                  </a:cubicBezTo>
                  <a:cubicBezTo>
                    <a:pt x="177" y="503"/>
                    <a:pt x="407" y="636"/>
                    <a:pt x="650" y="636"/>
                  </a:cubicBezTo>
                  <a:cubicBezTo>
                    <a:pt x="897" y="636"/>
                    <a:pt x="1127" y="503"/>
                    <a:pt x="1250" y="287"/>
                  </a:cubicBezTo>
                  <a:cubicBezTo>
                    <a:pt x="1303" y="194"/>
                    <a:pt x="1268" y="79"/>
                    <a:pt x="1180" y="26"/>
                  </a:cubicBezTo>
                  <a:cubicBezTo>
                    <a:pt x="1149" y="9"/>
                    <a:pt x="1116" y="0"/>
                    <a:pt x="1082" y="0"/>
                  </a:cubicBezTo>
                  <a:cubicBezTo>
                    <a:pt x="1015" y="0"/>
                    <a:pt x="950" y="35"/>
                    <a:pt x="915" y="97"/>
                  </a:cubicBezTo>
                  <a:cubicBezTo>
                    <a:pt x="862" y="189"/>
                    <a:pt x="760" y="247"/>
                    <a:pt x="650" y="247"/>
                  </a:cubicBezTo>
                  <a:cubicBezTo>
                    <a:pt x="544" y="247"/>
                    <a:pt x="442" y="189"/>
                    <a:pt x="389" y="97"/>
                  </a:cubicBezTo>
                  <a:cubicBezTo>
                    <a:pt x="354" y="35"/>
                    <a:pt x="288" y="0"/>
                    <a:pt x="221" y="0"/>
                  </a:cubicBezTo>
                  <a:close/>
                </a:path>
              </a:pathLst>
            </a:custGeom>
            <a:solidFill>
              <a:schemeClr val="tx1"/>
            </a:solidFill>
            <a:ln w="9525">
              <a:noFill/>
              <a:round/>
              <a:headEnd/>
              <a:tailEnd/>
            </a:ln>
          </p:spPr>
          <p:txBody>
            <a:bodyPr lIns="91425" tIns="91425" rIns="91425" bIns="91425" anchor="ctr"/>
            <a:lstStyle/>
            <a:p>
              <a:endParaRPr lang="en-US"/>
            </a:p>
          </p:txBody>
        </p:sp>
        <p:sp>
          <p:nvSpPr>
            <p:cNvPr id="3153" name="Google Shape;4408;p55"/>
            <p:cNvSpPr>
              <a:spLocks/>
            </p:cNvSpPr>
            <p:nvPr/>
          </p:nvSpPr>
          <p:spPr bwMode="auto">
            <a:xfrm>
              <a:off x="759457" y="3233012"/>
              <a:ext cx="12909" cy="22607"/>
            </a:xfrm>
            <a:custGeom>
              <a:avLst/>
              <a:gdLst>
                <a:gd name="T0" fmla="*/ 219219 w 386"/>
                <a:gd name="T1" fmla="*/ 1104 h 676"/>
                <a:gd name="T2" fmla="*/ 1104 w 386"/>
                <a:gd name="T3" fmla="*/ 218077 h 676"/>
                <a:gd name="T4" fmla="*/ 1104 w 386"/>
                <a:gd name="T5" fmla="*/ 543538 h 676"/>
                <a:gd name="T6" fmla="*/ 219219 w 386"/>
                <a:gd name="T7" fmla="*/ 756030 h 676"/>
                <a:gd name="T8" fmla="*/ 431716 w 386"/>
                <a:gd name="T9" fmla="*/ 543538 h 676"/>
                <a:gd name="T10" fmla="*/ 431716 w 386"/>
                <a:gd name="T11" fmla="*/ 218077 h 676"/>
                <a:gd name="T12" fmla="*/ 219219 w 386"/>
                <a:gd name="T13" fmla="*/ 1104 h 6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6" h="676" extrusionOk="0">
                  <a:moveTo>
                    <a:pt x="196" y="1"/>
                  </a:moveTo>
                  <a:cubicBezTo>
                    <a:pt x="90" y="1"/>
                    <a:pt x="1" y="88"/>
                    <a:pt x="1" y="195"/>
                  </a:cubicBezTo>
                  <a:lnTo>
                    <a:pt x="1" y="486"/>
                  </a:lnTo>
                  <a:cubicBezTo>
                    <a:pt x="1" y="592"/>
                    <a:pt x="90" y="676"/>
                    <a:pt x="196" y="676"/>
                  </a:cubicBezTo>
                  <a:cubicBezTo>
                    <a:pt x="302" y="676"/>
                    <a:pt x="386" y="592"/>
                    <a:pt x="386" y="486"/>
                  </a:cubicBezTo>
                  <a:lnTo>
                    <a:pt x="386" y="195"/>
                  </a:lnTo>
                  <a:cubicBezTo>
                    <a:pt x="386" y="88"/>
                    <a:pt x="302" y="1"/>
                    <a:pt x="196" y="1"/>
                  </a:cubicBezTo>
                  <a:close/>
                </a:path>
              </a:pathLst>
            </a:custGeom>
            <a:solidFill>
              <a:schemeClr val="tx1"/>
            </a:solidFill>
            <a:ln w="9525">
              <a:noFill/>
              <a:round/>
              <a:headEnd/>
              <a:tailEnd/>
            </a:ln>
          </p:spPr>
          <p:txBody>
            <a:bodyPr lIns="91425" tIns="91425" rIns="91425" bIns="91425" anchor="ctr"/>
            <a:lstStyle/>
            <a:p>
              <a:endParaRPr lang="en-US"/>
            </a:p>
          </p:txBody>
        </p:sp>
        <p:sp>
          <p:nvSpPr>
            <p:cNvPr id="3154" name="Google Shape;4409;p55"/>
            <p:cNvSpPr>
              <a:spLocks/>
            </p:cNvSpPr>
            <p:nvPr/>
          </p:nvSpPr>
          <p:spPr bwMode="auto">
            <a:xfrm>
              <a:off x="650040" y="3233012"/>
              <a:ext cx="13009" cy="22607"/>
            </a:xfrm>
            <a:custGeom>
              <a:avLst/>
              <a:gdLst>
                <a:gd name="T0" fmla="*/ 216973 w 389"/>
                <a:gd name="T1" fmla="*/ 1104 h 676"/>
                <a:gd name="T2" fmla="*/ 0 w 389"/>
                <a:gd name="T3" fmla="*/ 218077 h 676"/>
                <a:gd name="T4" fmla="*/ 0 w 389"/>
                <a:gd name="T5" fmla="*/ 543538 h 676"/>
                <a:gd name="T6" fmla="*/ 216973 w 389"/>
                <a:gd name="T7" fmla="*/ 756030 h 676"/>
                <a:gd name="T8" fmla="*/ 433945 w 389"/>
                <a:gd name="T9" fmla="*/ 543538 h 676"/>
                <a:gd name="T10" fmla="*/ 433945 w 389"/>
                <a:gd name="T11" fmla="*/ 218077 h 676"/>
                <a:gd name="T12" fmla="*/ 216973 w 389"/>
                <a:gd name="T13" fmla="*/ 1104 h 6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676" extrusionOk="0">
                  <a:moveTo>
                    <a:pt x="194" y="1"/>
                  </a:moveTo>
                  <a:cubicBezTo>
                    <a:pt x="88" y="1"/>
                    <a:pt x="0" y="88"/>
                    <a:pt x="0" y="195"/>
                  </a:cubicBezTo>
                  <a:lnTo>
                    <a:pt x="0" y="486"/>
                  </a:lnTo>
                  <a:cubicBezTo>
                    <a:pt x="0" y="592"/>
                    <a:pt x="88" y="676"/>
                    <a:pt x="194" y="676"/>
                  </a:cubicBezTo>
                  <a:cubicBezTo>
                    <a:pt x="300" y="676"/>
                    <a:pt x="388" y="592"/>
                    <a:pt x="388" y="486"/>
                  </a:cubicBezTo>
                  <a:lnTo>
                    <a:pt x="388" y="195"/>
                  </a:lnTo>
                  <a:cubicBezTo>
                    <a:pt x="388" y="88"/>
                    <a:pt x="300" y="1"/>
                    <a:pt x="194" y="1"/>
                  </a:cubicBezTo>
                  <a:close/>
                </a:path>
              </a:pathLst>
            </a:custGeom>
            <a:solidFill>
              <a:schemeClr val="tx1"/>
            </a:solidFill>
            <a:ln w="9525">
              <a:noFill/>
              <a:round/>
              <a:headEnd/>
              <a:tailEnd/>
            </a:ln>
          </p:spPr>
          <p:txBody>
            <a:bodyPr lIns="91425" tIns="91425" rIns="91425" bIns="91425" anchor="ctr"/>
            <a:lstStyle/>
            <a:p>
              <a:endParaRPr lang="en-US"/>
            </a:p>
          </p:txBody>
        </p:sp>
        <p:sp>
          <p:nvSpPr>
            <p:cNvPr id="3155" name="Google Shape;4410;p55"/>
            <p:cNvSpPr>
              <a:spLocks/>
            </p:cNvSpPr>
            <p:nvPr/>
          </p:nvSpPr>
          <p:spPr bwMode="auto">
            <a:xfrm>
              <a:off x="660942" y="3131521"/>
              <a:ext cx="100662" cy="61200"/>
            </a:xfrm>
            <a:custGeom>
              <a:avLst/>
              <a:gdLst>
                <a:gd name="T0" fmla="*/ 2664032 w 3010"/>
                <a:gd name="T1" fmla="*/ 435055 h 1830"/>
                <a:gd name="T2" fmla="*/ 2930201 w 3010"/>
                <a:gd name="T3" fmla="*/ 702362 h 1830"/>
                <a:gd name="T4" fmla="*/ 2930201 w 3010"/>
                <a:gd name="T5" fmla="*/ 1345430 h 1830"/>
                <a:gd name="T6" fmla="*/ 2664032 w 3010"/>
                <a:gd name="T7" fmla="*/ 1616115 h 1830"/>
                <a:gd name="T8" fmla="*/ 702360 w 3010"/>
                <a:gd name="T9" fmla="*/ 1616115 h 1830"/>
                <a:gd name="T10" fmla="*/ 431710 w 3010"/>
                <a:gd name="T11" fmla="*/ 1345430 h 1830"/>
                <a:gd name="T12" fmla="*/ 431710 w 3010"/>
                <a:gd name="T13" fmla="*/ 702362 h 1830"/>
                <a:gd name="T14" fmla="*/ 702360 w 3010"/>
                <a:gd name="T15" fmla="*/ 435055 h 1830"/>
                <a:gd name="T16" fmla="*/ 2664032 w 3010"/>
                <a:gd name="T17" fmla="*/ 435055 h 1830"/>
                <a:gd name="T18" fmla="*/ 702360 w 3010"/>
                <a:gd name="T19" fmla="*/ 0 h 1830"/>
                <a:gd name="T20" fmla="*/ 1104 w 3010"/>
                <a:gd name="T21" fmla="*/ 702362 h 1830"/>
                <a:gd name="T22" fmla="*/ 1104 w 3010"/>
                <a:gd name="T23" fmla="*/ 1345430 h 1830"/>
                <a:gd name="T24" fmla="*/ 702360 w 3010"/>
                <a:gd name="T25" fmla="*/ 2045585 h 1830"/>
                <a:gd name="T26" fmla="*/ 2664032 w 3010"/>
                <a:gd name="T27" fmla="*/ 2045585 h 1830"/>
                <a:gd name="T28" fmla="*/ 3365288 w 3010"/>
                <a:gd name="T29" fmla="*/ 1345430 h 1830"/>
                <a:gd name="T30" fmla="*/ 3365288 w 3010"/>
                <a:gd name="T31" fmla="*/ 702362 h 1830"/>
                <a:gd name="T32" fmla="*/ 2664032 w 3010"/>
                <a:gd name="T33" fmla="*/ 0 h 1830"/>
                <a:gd name="T34" fmla="*/ 702360 w 3010"/>
                <a:gd name="T35" fmla="*/ 0 h 18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0" h="1830" extrusionOk="0">
                  <a:moveTo>
                    <a:pt x="2382" y="389"/>
                  </a:moveTo>
                  <a:cubicBezTo>
                    <a:pt x="2514" y="389"/>
                    <a:pt x="2620" y="495"/>
                    <a:pt x="2620" y="628"/>
                  </a:cubicBezTo>
                  <a:lnTo>
                    <a:pt x="2620" y="1203"/>
                  </a:lnTo>
                  <a:cubicBezTo>
                    <a:pt x="2620" y="1335"/>
                    <a:pt x="2514" y="1445"/>
                    <a:pt x="2382" y="1445"/>
                  </a:cubicBezTo>
                  <a:lnTo>
                    <a:pt x="628" y="1445"/>
                  </a:lnTo>
                  <a:cubicBezTo>
                    <a:pt x="496" y="1445"/>
                    <a:pt x="386" y="1335"/>
                    <a:pt x="386" y="1203"/>
                  </a:cubicBezTo>
                  <a:lnTo>
                    <a:pt x="386" y="628"/>
                  </a:lnTo>
                  <a:cubicBezTo>
                    <a:pt x="386" y="495"/>
                    <a:pt x="496" y="389"/>
                    <a:pt x="628" y="389"/>
                  </a:cubicBezTo>
                  <a:lnTo>
                    <a:pt x="2382" y="389"/>
                  </a:lnTo>
                  <a:close/>
                  <a:moveTo>
                    <a:pt x="628" y="0"/>
                  </a:moveTo>
                  <a:cubicBezTo>
                    <a:pt x="284" y="0"/>
                    <a:pt x="1" y="283"/>
                    <a:pt x="1" y="628"/>
                  </a:cubicBezTo>
                  <a:lnTo>
                    <a:pt x="1" y="1203"/>
                  </a:lnTo>
                  <a:cubicBezTo>
                    <a:pt x="1" y="1547"/>
                    <a:pt x="284" y="1829"/>
                    <a:pt x="628" y="1829"/>
                  </a:cubicBezTo>
                  <a:lnTo>
                    <a:pt x="2382" y="1829"/>
                  </a:lnTo>
                  <a:cubicBezTo>
                    <a:pt x="2726" y="1829"/>
                    <a:pt x="3009" y="1547"/>
                    <a:pt x="3009" y="1203"/>
                  </a:cubicBezTo>
                  <a:lnTo>
                    <a:pt x="3009" y="628"/>
                  </a:lnTo>
                  <a:cubicBezTo>
                    <a:pt x="3009" y="283"/>
                    <a:pt x="2726" y="0"/>
                    <a:pt x="2382" y="0"/>
                  </a:cubicBezTo>
                  <a:lnTo>
                    <a:pt x="628" y="0"/>
                  </a:lnTo>
                  <a:close/>
                </a:path>
              </a:pathLst>
            </a:custGeom>
            <a:solidFill>
              <a:schemeClr val="tx1"/>
            </a:solidFill>
            <a:ln w="9525">
              <a:noFill/>
              <a:round/>
              <a:headEnd/>
              <a:tailEnd/>
            </a:ln>
          </p:spPr>
          <p:txBody>
            <a:bodyPr lIns="91425" tIns="91425" rIns="91425" bIns="91425" anchor="ctr"/>
            <a:lstStyle/>
            <a:p>
              <a:endParaRPr lang="en-US"/>
            </a:p>
          </p:txBody>
        </p:sp>
      </p:grpSp>
      <p:grpSp>
        <p:nvGrpSpPr>
          <p:cNvPr id="3077" name="Google Shape;4036;p55"/>
          <p:cNvGrpSpPr>
            <a:grpSpLocks/>
          </p:cNvGrpSpPr>
          <p:nvPr/>
        </p:nvGrpSpPr>
        <p:grpSpPr bwMode="auto">
          <a:xfrm rot="686843">
            <a:off x="5795963" y="404813"/>
            <a:ext cx="819150" cy="892175"/>
            <a:chOff x="8172955" y="2289892"/>
            <a:chExt cx="463446" cy="563105"/>
          </a:xfrm>
        </p:grpSpPr>
        <p:sp>
          <p:nvSpPr>
            <p:cNvPr id="39" name="Google Shape;4037;p55"/>
            <p:cNvSpPr/>
            <p:nvPr/>
          </p:nvSpPr>
          <p:spPr>
            <a:xfrm>
              <a:off x="8172955" y="2289892"/>
              <a:ext cx="463446" cy="563105"/>
            </a:xfrm>
            <a:custGeom>
              <a:avLst/>
              <a:gdLst/>
              <a:ahLst/>
              <a:cxnLst/>
              <a:rect l="l" t="t" r="r" b="b"/>
              <a:pathLst>
                <a:path w="13858" h="16838" extrusionOk="0">
                  <a:moveTo>
                    <a:pt x="6931" y="0"/>
                  </a:moveTo>
                  <a:cubicBezTo>
                    <a:pt x="5902" y="0"/>
                    <a:pt x="5050" y="773"/>
                    <a:pt x="4917" y="1766"/>
                  </a:cubicBezTo>
                  <a:cubicBezTo>
                    <a:pt x="4329" y="2178"/>
                    <a:pt x="3874" y="2756"/>
                    <a:pt x="3623" y="3436"/>
                  </a:cubicBezTo>
                  <a:cubicBezTo>
                    <a:pt x="3057" y="3750"/>
                    <a:pt x="2655" y="4320"/>
                    <a:pt x="2580" y="4991"/>
                  </a:cubicBezTo>
                  <a:cubicBezTo>
                    <a:pt x="1551" y="5588"/>
                    <a:pt x="862" y="6696"/>
                    <a:pt x="862" y="7968"/>
                  </a:cubicBezTo>
                  <a:lnTo>
                    <a:pt x="862" y="9024"/>
                  </a:lnTo>
                  <a:cubicBezTo>
                    <a:pt x="230" y="9863"/>
                    <a:pt x="0" y="10928"/>
                    <a:pt x="226" y="11957"/>
                  </a:cubicBezTo>
                  <a:lnTo>
                    <a:pt x="826" y="14691"/>
                  </a:lnTo>
                  <a:cubicBezTo>
                    <a:pt x="1101" y="15937"/>
                    <a:pt x="2222" y="16838"/>
                    <a:pt x="3499" y="16838"/>
                  </a:cubicBezTo>
                  <a:lnTo>
                    <a:pt x="10367" y="16838"/>
                  </a:lnTo>
                  <a:cubicBezTo>
                    <a:pt x="11644" y="16838"/>
                    <a:pt x="12766" y="15937"/>
                    <a:pt x="13040" y="14691"/>
                  </a:cubicBezTo>
                  <a:lnTo>
                    <a:pt x="13641" y="11957"/>
                  </a:lnTo>
                  <a:cubicBezTo>
                    <a:pt x="13857" y="10954"/>
                    <a:pt x="13645" y="9921"/>
                    <a:pt x="13058" y="9095"/>
                  </a:cubicBezTo>
                  <a:lnTo>
                    <a:pt x="13058" y="7968"/>
                  </a:lnTo>
                  <a:cubicBezTo>
                    <a:pt x="13058" y="6528"/>
                    <a:pt x="12165" y="5287"/>
                    <a:pt x="10901" y="4779"/>
                  </a:cubicBezTo>
                  <a:cubicBezTo>
                    <a:pt x="10774" y="4545"/>
                    <a:pt x="10615" y="4329"/>
                    <a:pt x="10424" y="4135"/>
                  </a:cubicBezTo>
                  <a:cubicBezTo>
                    <a:pt x="10279" y="3162"/>
                    <a:pt x="9731" y="2310"/>
                    <a:pt x="8950" y="1766"/>
                  </a:cubicBezTo>
                  <a:cubicBezTo>
                    <a:pt x="8817" y="773"/>
                    <a:pt x="7965" y="0"/>
                    <a:pt x="6931" y="0"/>
                  </a:cubicBezTo>
                  <a:close/>
                </a:path>
              </a:pathLst>
            </a:custGeom>
            <a:solidFill>
              <a:srgbClr val="FFFFFF"/>
            </a:solidFill>
            <a:ln>
              <a:noFill/>
            </a:ln>
            <a:effectLst>
              <a:outerShdw blurRad="28575" dist="28575" dir="1380000" algn="bl" rotWithShape="0">
                <a:schemeClr val="dk1">
                  <a:alpha val="55000"/>
                </a:schemeClr>
              </a:outerShdw>
            </a:effectLst>
          </p:spPr>
          <p:txBody>
            <a:bodyPr spcFirstLastPara="1" lIns="91425" tIns="91425" rIns="91425" bIns="91425" anchor="ctr"/>
            <a:lstStyle/>
            <a:p>
              <a:pPr>
                <a:spcBef>
                  <a:spcPts val="0"/>
                </a:spcBef>
                <a:spcAft>
                  <a:spcPts val="0"/>
                </a:spcAft>
                <a:defRPr/>
              </a:pPr>
              <a:endParaRPr>
                <a:latin typeface="Arial" panose="020B0604020202020204" pitchFamily="34" charset="0"/>
              </a:endParaRPr>
            </a:p>
          </p:txBody>
        </p:sp>
        <p:sp>
          <p:nvSpPr>
            <p:cNvPr id="3109" name="Google Shape;4038;p55"/>
            <p:cNvSpPr>
              <a:spLocks/>
            </p:cNvSpPr>
            <p:nvPr/>
          </p:nvSpPr>
          <p:spPr bwMode="auto">
            <a:xfrm>
              <a:off x="8354636" y="2395898"/>
              <a:ext cx="100327" cy="100194"/>
            </a:xfrm>
            <a:custGeom>
              <a:avLst/>
              <a:gdLst>
                <a:gd name="T0" fmla="*/ 1675361 w 3000"/>
                <a:gd name="T1" fmla="*/ 1104 h 2996"/>
                <a:gd name="T2" fmla="*/ 0 w 3000"/>
                <a:gd name="T3" fmla="*/ 1676477 h 2996"/>
                <a:gd name="T4" fmla="*/ 1675361 w 3000"/>
                <a:gd name="T5" fmla="*/ 3350747 h 2996"/>
                <a:gd name="T6" fmla="*/ 3354065 w 3000"/>
                <a:gd name="T7" fmla="*/ 1676477 h 2996"/>
                <a:gd name="T8" fmla="*/ 1675361 w 3000"/>
                <a:gd name="T9" fmla="*/ 1104 h 29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00" h="2996" extrusionOk="0">
                  <a:moveTo>
                    <a:pt x="1498" y="1"/>
                  </a:moveTo>
                  <a:cubicBezTo>
                    <a:pt x="671" y="1"/>
                    <a:pt x="0" y="673"/>
                    <a:pt x="0" y="1499"/>
                  </a:cubicBezTo>
                  <a:cubicBezTo>
                    <a:pt x="0" y="2325"/>
                    <a:pt x="671" y="2996"/>
                    <a:pt x="1498" y="2996"/>
                  </a:cubicBezTo>
                  <a:cubicBezTo>
                    <a:pt x="2328" y="2996"/>
                    <a:pt x="2999" y="2325"/>
                    <a:pt x="2999" y="1499"/>
                  </a:cubicBezTo>
                  <a:cubicBezTo>
                    <a:pt x="2999" y="673"/>
                    <a:pt x="2328" y="1"/>
                    <a:pt x="1498" y="1"/>
                  </a:cubicBezTo>
                  <a:close/>
                </a:path>
              </a:pathLst>
            </a:custGeom>
            <a:solidFill>
              <a:srgbClr val="E6866F"/>
            </a:solidFill>
            <a:ln w="9525">
              <a:noFill/>
              <a:round/>
              <a:headEnd/>
              <a:tailEnd/>
            </a:ln>
          </p:spPr>
          <p:txBody>
            <a:bodyPr lIns="91425" tIns="91425" rIns="91425" bIns="91425" anchor="ctr"/>
            <a:lstStyle/>
            <a:p>
              <a:endParaRPr lang="en-US"/>
            </a:p>
          </p:txBody>
        </p:sp>
        <p:sp>
          <p:nvSpPr>
            <p:cNvPr id="3110" name="Google Shape;4039;p55"/>
            <p:cNvSpPr>
              <a:spLocks/>
            </p:cNvSpPr>
            <p:nvPr/>
          </p:nvSpPr>
          <p:spPr bwMode="auto">
            <a:xfrm>
              <a:off x="8354636" y="2395898"/>
              <a:ext cx="63106" cy="100194"/>
            </a:xfrm>
            <a:custGeom>
              <a:avLst/>
              <a:gdLst>
                <a:gd name="T0" fmla="*/ 1675369 w 1887"/>
                <a:gd name="T1" fmla="*/ 1104 h 2996"/>
                <a:gd name="T2" fmla="*/ 0 w 1887"/>
                <a:gd name="T3" fmla="*/ 1676477 h 2996"/>
                <a:gd name="T4" fmla="*/ 1675369 w 1887"/>
                <a:gd name="T5" fmla="*/ 3350747 h 2996"/>
                <a:gd name="T6" fmla="*/ 2109319 w 1887"/>
                <a:gd name="T7" fmla="*/ 3297072 h 2996"/>
                <a:gd name="T8" fmla="*/ 864522 w 1887"/>
                <a:gd name="T9" fmla="*/ 1676477 h 2996"/>
                <a:gd name="T10" fmla="*/ 2109319 w 1887"/>
                <a:gd name="T11" fmla="*/ 55916 h 2996"/>
                <a:gd name="T12" fmla="*/ 1675369 w 1887"/>
                <a:gd name="T13" fmla="*/ 1104 h 2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87" h="2996" extrusionOk="0">
                  <a:moveTo>
                    <a:pt x="1498" y="1"/>
                  </a:moveTo>
                  <a:cubicBezTo>
                    <a:pt x="671" y="1"/>
                    <a:pt x="0" y="673"/>
                    <a:pt x="0" y="1499"/>
                  </a:cubicBezTo>
                  <a:cubicBezTo>
                    <a:pt x="0" y="2325"/>
                    <a:pt x="671" y="2996"/>
                    <a:pt x="1498" y="2996"/>
                  </a:cubicBezTo>
                  <a:cubicBezTo>
                    <a:pt x="1635" y="2996"/>
                    <a:pt x="1763" y="2979"/>
                    <a:pt x="1886" y="2948"/>
                  </a:cubicBezTo>
                  <a:cubicBezTo>
                    <a:pt x="1246" y="2775"/>
                    <a:pt x="773" y="2192"/>
                    <a:pt x="773" y="1499"/>
                  </a:cubicBezTo>
                  <a:cubicBezTo>
                    <a:pt x="773" y="806"/>
                    <a:pt x="1246" y="223"/>
                    <a:pt x="1886" y="50"/>
                  </a:cubicBezTo>
                  <a:cubicBezTo>
                    <a:pt x="1763" y="19"/>
                    <a:pt x="1635" y="1"/>
                    <a:pt x="1498" y="1"/>
                  </a:cubicBez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11" name="Google Shape;4040;p55"/>
            <p:cNvSpPr>
              <a:spLocks/>
            </p:cNvSpPr>
            <p:nvPr/>
          </p:nvSpPr>
          <p:spPr bwMode="auto">
            <a:xfrm>
              <a:off x="8326881" y="2464318"/>
              <a:ext cx="155875" cy="90128"/>
            </a:xfrm>
            <a:custGeom>
              <a:avLst/>
              <a:gdLst>
                <a:gd name="T0" fmla="*/ 0 w 4661"/>
                <a:gd name="T1" fmla="*/ 1104 h 2695"/>
                <a:gd name="T2" fmla="*/ 3008478 w 4661"/>
                <a:gd name="T3" fmla="*/ 3014121 h 2695"/>
                <a:gd name="T4" fmla="*/ 5212833 w 4661"/>
                <a:gd name="T5" fmla="*/ 3014121 h 2695"/>
                <a:gd name="T6" fmla="*/ 5212833 w 4661"/>
                <a:gd name="T7" fmla="*/ 1210123 h 2695"/>
                <a:gd name="T8" fmla="*/ 4001617 w 4661"/>
                <a:gd name="T9" fmla="*/ 1104 h 2695"/>
                <a:gd name="T10" fmla="*/ 0 w 4661"/>
                <a:gd name="T11" fmla="*/ 1104 h 2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61" h="2695" extrusionOk="0">
                  <a:moveTo>
                    <a:pt x="0" y="1"/>
                  </a:moveTo>
                  <a:cubicBezTo>
                    <a:pt x="0" y="1489"/>
                    <a:pt x="1206" y="2695"/>
                    <a:pt x="2690" y="2695"/>
                  </a:cubicBezTo>
                  <a:lnTo>
                    <a:pt x="4661" y="2695"/>
                  </a:lnTo>
                  <a:lnTo>
                    <a:pt x="4661" y="1082"/>
                  </a:lnTo>
                  <a:cubicBezTo>
                    <a:pt x="4661" y="487"/>
                    <a:pt x="4174" y="1"/>
                    <a:pt x="3578" y="1"/>
                  </a:cubicBezTo>
                  <a:lnTo>
                    <a:pt x="0" y="1"/>
                  </a:lnTo>
                  <a:close/>
                </a:path>
              </a:pathLst>
            </a:custGeom>
            <a:solidFill>
              <a:srgbClr val="FFFFFF"/>
            </a:solidFill>
            <a:ln w="9525">
              <a:noFill/>
              <a:round/>
              <a:headEnd/>
              <a:tailEnd/>
            </a:ln>
          </p:spPr>
          <p:txBody>
            <a:bodyPr lIns="91425" tIns="91425" rIns="91425" bIns="91425" anchor="ctr"/>
            <a:lstStyle/>
            <a:p>
              <a:endParaRPr lang="en-US"/>
            </a:p>
          </p:txBody>
        </p:sp>
        <p:sp>
          <p:nvSpPr>
            <p:cNvPr id="3112" name="Google Shape;4041;p55"/>
            <p:cNvSpPr>
              <a:spLocks/>
            </p:cNvSpPr>
            <p:nvPr/>
          </p:nvSpPr>
          <p:spPr bwMode="auto">
            <a:xfrm>
              <a:off x="8326881" y="2464318"/>
              <a:ext cx="115811" cy="90128"/>
            </a:xfrm>
            <a:custGeom>
              <a:avLst/>
              <a:gdLst>
                <a:gd name="T0" fmla="*/ 0 w 3463"/>
                <a:gd name="T1" fmla="*/ 1104 h 2695"/>
                <a:gd name="T2" fmla="*/ 3008477 w 3463"/>
                <a:gd name="T3" fmla="*/ 3014121 h 2695"/>
                <a:gd name="T4" fmla="*/ 3872997 w 3463"/>
                <a:gd name="T5" fmla="*/ 3014121 h 2695"/>
                <a:gd name="T6" fmla="*/ 860038 w 3463"/>
                <a:gd name="T7" fmla="*/ 1104 h 2695"/>
                <a:gd name="T8" fmla="*/ 0 w 3463"/>
                <a:gd name="T9" fmla="*/ 1104 h 26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63" h="2695" extrusionOk="0">
                  <a:moveTo>
                    <a:pt x="0" y="1"/>
                  </a:moveTo>
                  <a:cubicBezTo>
                    <a:pt x="0" y="1489"/>
                    <a:pt x="1206" y="2695"/>
                    <a:pt x="2690" y="2695"/>
                  </a:cubicBezTo>
                  <a:lnTo>
                    <a:pt x="3463" y="2695"/>
                  </a:lnTo>
                  <a:cubicBezTo>
                    <a:pt x="1974" y="2695"/>
                    <a:pt x="769" y="1489"/>
                    <a:pt x="769" y="1"/>
                  </a:cubicBezTo>
                  <a:lnTo>
                    <a:pt x="0" y="1"/>
                  </a:ln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13" name="Google Shape;4042;p55"/>
            <p:cNvSpPr>
              <a:spLocks/>
            </p:cNvSpPr>
            <p:nvPr/>
          </p:nvSpPr>
          <p:spPr bwMode="auto">
            <a:xfrm>
              <a:off x="8269698" y="2509362"/>
              <a:ext cx="271854" cy="196073"/>
            </a:xfrm>
            <a:custGeom>
              <a:avLst/>
              <a:gdLst>
                <a:gd name="T0" fmla="*/ 1571362 w 8129"/>
                <a:gd name="T1" fmla="*/ 0 h 5863"/>
                <a:gd name="T2" fmla="*/ 0 w 8129"/>
                <a:gd name="T3" fmla="*/ 1571360 h 5863"/>
                <a:gd name="T4" fmla="*/ 0 w 8129"/>
                <a:gd name="T5" fmla="*/ 6557159 h 5863"/>
                <a:gd name="T6" fmla="*/ 9090371 w 8129"/>
                <a:gd name="T7" fmla="*/ 6557159 h 5863"/>
                <a:gd name="T8" fmla="*/ 9090371 w 8129"/>
                <a:gd name="T9" fmla="*/ 1571360 h 5863"/>
                <a:gd name="T10" fmla="*/ 7520112 w 8129"/>
                <a:gd name="T11" fmla="*/ 0 h 5863"/>
                <a:gd name="T12" fmla="*/ 1571362 w 8129"/>
                <a:gd name="T13" fmla="*/ 0 h 5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29" h="5863" extrusionOk="0">
                  <a:moveTo>
                    <a:pt x="1405" y="0"/>
                  </a:moveTo>
                  <a:cubicBezTo>
                    <a:pt x="632" y="0"/>
                    <a:pt x="0" y="628"/>
                    <a:pt x="0" y="1405"/>
                  </a:cubicBezTo>
                  <a:lnTo>
                    <a:pt x="0" y="5863"/>
                  </a:lnTo>
                  <a:lnTo>
                    <a:pt x="8128" y="5863"/>
                  </a:lnTo>
                  <a:lnTo>
                    <a:pt x="8128" y="1405"/>
                  </a:lnTo>
                  <a:cubicBezTo>
                    <a:pt x="8128" y="628"/>
                    <a:pt x="7501" y="0"/>
                    <a:pt x="6724" y="0"/>
                  </a:cubicBezTo>
                  <a:lnTo>
                    <a:pt x="1405" y="0"/>
                  </a:lnTo>
                  <a:close/>
                </a:path>
              </a:pathLst>
            </a:custGeom>
            <a:solidFill>
              <a:schemeClr val="bg2"/>
            </a:solidFill>
            <a:ln w="9525">
              <a:noFill/>
              <a:round/>
              <a:headEnd/>
              <a:tailEnd/>
            </a:ln>
          </p:spPr>
          <p:txBody>
            <a:bodyPr lIns="91425" tIns="91425" rIns="91425" bIns="91425" anchor="ctr"/>
            <a:lstStyle/>
            <a:p>
              <a:endParaRPr lang="en-US"/>
            </a:p>
          </p:txBody>
        </p:sp>
        <p:sp>
          <p:nvSpPr>
            <p:cNvPr id="3114" name="Google Shape;4043;p55"/>
            <p:cNvSpPr>
              <a:spLocks/>
            </p:cNvSpPr>
            <p:nvPr/>
          </p:nvSpPr>
          <p:spPr bwMode="auto">
            <a:xfrm>
              <a:off x="8269698" y="2509362"/>
              <a:ext cx="271854" cy="196073"/>
            </a:xfrm>
            <a:custGeom>
              <a:avLst/>
              <a:gdLst>
                <a:gd name="T0" fmla="*/ 1571362 w 8129"/>
                <a:gd name="T1" fmla="*/ 0 h 5863"/>
                <a:gd name="T2" fmla="*/ 0 w 8129"/>
                <a:gd name="T3" fmla="*/ 1571360 h 5863"/>
                <a:gd name="T4" fmla="*/ 0 w 8129"/>
                <a:gd name="T5" fmla="*/ 6557159 h 5863"/>
                <a:gd name="T6" fmla="*/ 9090371 w 8129"/>
                <a:gd name="T7" fmla="*/ 6557159 h 5863"/>
                <a:gd name="T8" fmla="*/ 9090371 w 8129"/>
                <a:gd name="T9" fmla="*/ 3222112 h 5863"/>
                <a:gd name="T10" fmla="*/ 8073719 w 8129"/>
                <a:gd name="T11" fmla="*/ 2974939 h 5863"/>
                <a:gd name="T12" fmla="*/ 6580679 w 8129"/>
                <a:gd name="T13" fmla="*/ 3563225 h 5863"/>
                <a:gd name="T14" fmla="*/ 6304411 w 8129"/>
                <a:gd name="T15" fmla="*/ 3869658 h 5863"/>
                <a:gd name="T16" fmla="*/ 6146730 w 8129"/>
                <a:gd name="T17" fmla="*/ 3676160 h 5863"/>
                <a:gd name="T18" fmla="*/ 4535103 w 8129"/>
                <a:gd name="T19" fmla="*/ 2974939 h 5863"/>
                <a:gd name="T20" fmla="*/ 4501560 w 8129"/>
                <a:gd name="T21" fmla="*/ 2974939 h 5863"/>
                <a:gd name="T22" fmla="*/ 2891070 w 8129"/>
                <a:gd name="T23" fmla="*/ 3676160 h 5863"/>
                <a:gd name="T24" fmla="*/ 2732251 w 8129"/>
                <a:gd name="T25" fmla="*/ 3869658 h 5863"/>
                <a:gd name="T26" fmla="*/ 2456016 w 8129"/>
                <a:gd name="T27" fmla="*/ 3563225 h 5863"/>
                <a:gd name="T28" fmla="*/ 964047 w 8129"/>
                <a:gd name="T29" fmla="*/ 2974939 h 5863"/>
                <a:gd name="T30" fmla="*/ 864522 w 8129"/>
                <a:gd name="T31" fmla="*/ 2974939 h 5863"/>
                <a:gd name="T32" fmla="*/ 864522 w 8129"/>
                <a:gd name="T33" fmla="*/ 1571360 h 5863"/>
                <a:gd name="T34" fmla="*/ 2435884 w 8129"/>
                <a:gd name="T35" fmla="*/ 0 h 5863"/>
                <a:gd name="T36" fmla="*/ 1571362 w 8129"/>
                <a:gd name="T37" fmla="*/ 0 h 58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129" h="5863" extrusionOk="0">
                  <a:moveTo>
                    <a:pt x="1405" y="0"/>
                  </a:moveTo>
                  <a:cubicBezTo>
                    <a:pt x="632" y="0"/>
                    <a:pt x="0" y="628"/>
                    <a:pt x="0" y="1405"/>
                  </a:cubicBezTo>
                  <a:lnTo>
                    <a:pt x="0" y="5863"/>
                  </a:lnTo>
                  <a:lnTo>
                    <a:pt x="8128" y="5863"/>
                  </a:lnTo>
                  <a:lnTo>
                    <a:pt x="8128" y="2881"/>
                  </a:lnTo>
                  <a:cubicBezTo>
                    <a:pt x="7849" y="2735"/>
                    <a:pt x="7541" y="2660"/>
                    <a:pt x="7219" y="2660"/>
                  </a:cubicBezTo>
                  <a:cubicBezTo>
                    <a:pt x="6719" y="2660"/>
                    <a:pt x="6247" y="2846"/>
                    <a:pt x="5884" y="3186"/>
                  </a:cubicBezTo>
                  <a:cubicBezTo>
                    <a:pt x="5792" y="3270"/>
                    <a:pt x="5708" y="3362"/>
                    <a:pt x="5637" y="3460"/>
                  </a:cubicBezTo>
                  <a:cubicBezTo>
                    <a:pt x="5592" y="3398"/>
                    <a:pt x="5544" y="3340"/>
                    <a:pt x="5496" y="3287"/>
                  </a:cubicBezTo>
                  <a:cubicBezTo>
                    <a:pt x="5125" y="2885"/>
                    <a:pt x="4599" y="2660"/>
                    <a:pt x="4055" y="2660"/>
                  </a:cubicBezTo>
                  <a:lnTo>
                    <a:pt x="4025" y="2660"/>
                  </a:lnTo>
                  <a:cubicBezTo>
                    <a:pt x="3482" y="2660"/>
                    <a:pt x="2956" y="2885"/>
                    <a:pt x="2585" y="3287"/>
                  </a:cubicBezTo>
                  <a:cubicBezTo>
                    <a:pt x="2536" y="3340"/>
                    <a:pt x="2487" y="3398"/>
                    <a:pt x="2443" y="3460"/>
                  </a:cubicBezTo>
                  <a:cubicBezTo>
                    <a:pt x="2369" y="3362"/>
                    <a:pt x="2289" y="3270"/>
                    <a:pt x="2196" y="3186"/>
                  </a:cubicBezTo>
                  <a:cubicBezTo>
                    <a:pt x="1833" y="2846"/>
                    <a:pt x="1356" y="2660"/>
                    <a:pt x="862" y="2660"/>
                  </a:cubicBezTo>
                  <a:lnTo>
                    <a:pt x="773" y="2660"/>
                  </a:lnTo>
                  <a:lnTo>
                    <a:pt x="773" y="1405"/>
                  </a:lnTo>
                  <a:cubicBezTo>
                    <a:pt x="773" y="628"/>
                    <a:pt x="1401" y="0"/>
                    <a:pt x="2178" y="0"/>
                  </a:cubicBezTo>
                  <a:lnTo>
                    <a:pt x="1405" y="0"/>
                  </a:ln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15" name="Google Shape;4044;p55"/>
            <p:cNvSpPr>
              <a:spLocks/>
            </p:cNvSpPr>
            <p:nvPr/>
          </p:nvSpPr>
          <p:spPr bwMode="auto">
            <a:xfrm>
              <a:off x="8239702" y="2611121"/>
              <a:ext cx="120560" cy="173901"/>
            </a:xfrm>
            <a:custGeom>
              <a:avLst/>
              <a:gdLst>
                <a:gd name="T0" fmla="*/ 1967252 w 3605"/>
                <a:gd name="T1" fmla="*/ 1104 h 5200"/>
                <a:gd name="T2" fmla="*/ 243795 w 3605"/>
                <a:gd name="T3" fmla="*/ 2139517 h 5200"/>
                <a:gd name="T4" fmla="*/ 914851 w 3605"/>
                <a:gd name="T5" fmla="*/ 5198336 h 5200"/>
                <a:gd name="T6" fmla="*/ 1680951 w 3605"/>
                <a:gd name="T7" fmla="*/ 5815684 h 5200"/>
                <a:gd name="T8" fmla="*/ 4031821 w 3605"/>
                <a:gd name="T9" fmla="*/ 5815684 h 5200"/>
                <a:gd name="T10" fmla="*/ 3725388 w 3605"/>
                <a:gd name="T11" fmla="*/ 1636208 h 5200"/>
                <a:gd name="T12" fmla="*/ 1967252 w 3605"/>
                <a:gd name="T13" fmla="*/ 1104 h 52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05" h="5200" extrusionOk="0">
                  <a:moveTo>
                    <a:pt x="1759" y="1"/>
                  </a:moveTo>
                  <a:cubicBezTo>
                    <a:pt x="752" y="1"/>
                    <a:pt x="0" y="933"/>
                    <a:pt x="218" y="1913"/>
                  </a:cubicBezTo>
                  <a:lnTo>
                    <a:pt x="818" y="4648"/>
                  </a:lnTo>
                  <a:cubicBezTo>
                    <a:pt x="889" y="4971"/>
                    <a:pt x="1172" y="5200"/>
                    <a:pt x="1503" y="5200"/>
                  </a:cubicBezTo>
                  <a:lnTo>
                    <a:pt x="3605" y="5200"/>
                  </a:lnTo>
                  <a:lnTo>
                    <a:pt x="3331" y="1463"/>
                  </a:lnTo>
                  <a:cubicBezTo>
                    <a:pt x="3270" y="637"/>
                    <a:pt x="2585" y="1"/>
                    <a:pt x="1759" y="1"/>
                  </a:cubicBezTo>
                  <a:close/>
                </a:path>
              </a:pathLst>
            </a:custGeom>
            <a:solidFill>
              <a:srgbClr val="FFD870"/>
            </a:solidFill>
            <a:ln w="9525">
              <a:noFill/>
              <a:round/>
              <a:headEnd/>
              <a:tailEnd/>
            </a:ln>
          </p:spPr>
          <p:txBody>
            <a:bodyPr lIns="91425" tIns="91425" rIns="91425" bIns="91425" anchor="ctr"/>
            <a:lstStyle/>
            <a:p>
              <a:endParaRPr lang="en-US"/>
            </a:p>
          </p:txBody>
        </p:sp>
        <p:sp>
          <p:nvSpPr>
            <p:cNvPr id="3116" name="Google Shape;4045;p55"/>
            <p:cNvSpPr>
              <a:spLocks/>
            </p:cNvSpPr>
            <p:nvPr/>
          </p:nvSpPr>
          <p:spPr bwMode="auto">
            <a:xfrm>
              <a:off x="8239702" y="2611121"/>
              <a:ext cx="75981" cy="173901"/>
            </a:xfrm>
            <a:custGeom>
              <a:avLst/>
              <a:gdLst>
                <a:gd name="T0" fmla="*/ 1967246 w 2272"/>
                <a:gd name="T1" fmla="*/ 1104 h 5200"/>
                <a:gd name="T2" fmla="*/ 243795 w 2272"/>
                <a:gd name="T3" fmla="*/ 2139517 h 5200"/>
                <a:gd name="T4" fmla="*/ 914849 w 2272"/>
                <a:gd name="T5" fmla="*/ 5198336 h 5200"/>
                <a:gd name="T6" fmla="*/ 1680946 w 2272"/>
                <a:gd name="T7" fmla="*/ 5815684 h 5200"/>
                <a:gd name="T8" fmla="*/ 2539879 w 2272"/>
                <a:gd name="T9" fmla="*/ 5815684 h 5200"/>
                <a:gd name="T10" fmla="*/ 1773782 w 2272"/>
                <a:gd name="T11" fmla="*/ 5198336 h 5200"/>
                <a:gd name="T12" fmla="*/ 1108313 w 2272"/>
                <a:gd name="T13" fmla="*/ 2139517 h 5200"/>
                <a:gd name="T14" fmla="*/ 2396712 w 2272"/>
                <a:gd name="T15" fmla="*/ 55916 h 5200"/>
                <a:gd name="T16" fmla="*/ 1967246 w 2272"/>
                <a:gd name="T17" fmla="*/ 1104 h 52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72" h="5200" extrusionOk="0">
                  <a:moveTo>
                    <a:pt x="1759" y="1"/>
                  </a:moveTo>
                  <a:cubicBezTo>
                    <a:pt x="752" y="1"/>
                    <a:pt x="0" y="933"/>
                    <a:pt x="218" y="1913"/>
                  </a:cubicBezTo>
                  <a:lnTo>
                    <a:pt x="818" y="4648"/>
                  </a:lnTo>
                  <a:cubicBezTo>
                    <a:pt x="889" y="4971"/>
                    <a:pt x="1172" y="5200"/>
                    <a:pt x="1503" y="5200"/>
                  </a:cubicBezTo>
                  <a:lnTo>
                    <a:pt x="2271" y="5200"/>
                  </a:lnTo>
                  <a:cubicBezTo>
                    <a:pt x="1945" y="5200"/>
                    <a:pt x="1657" y="4971"/>
                    <a:pt x="1586" y="4648"/>
                  </a:cubicBezTo>
                  <a:lnTo>
                    <a:pt x="991" y="1913"/>
                  </a:lnTo>
                  <a:cubicBezTo>
                    <a:pt x="801" y="1061"/>
                    <a:pt x="1339" y="249"/>
                    <a:pt x="2143" y="50"/>
                  </a:cubicBezTo>
                  <a:cubicBezTo>
                    <a:pt x="2020" y="19"/>
                    <a:pt x="1892" y="1"/>
                    <a:pt x="1759" y="1"/>
                  </a:cubicBez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48" name="Google Shape;4046;p55"/>
            <p:cNvSpPr/>
            <p:nvPr/>
          </p:nvSpPr>
          <p:spPr>
            <a:xfrm>
              <a:off x="8347248" y="2611524"/>
              <a:ext cx="110473" cy="173340"/>
            </a:xfrm>
            <a:custGeom>
              <a:avLst/>
              <a:gdLst/>
              <a:ahLst/>
              <a:cxnLst/>
              <a:rect l="l" t="t" r="r" b="b"/>
              <a:pathLst>
                <a:path w="3310" h="5200" extrusionOk="0">
                  <a:moveTo>
                    <a:pt x="1640" y="1"/>
                  </a:moveTo>
                  <a:cubicBezTo>
                    <a:pt x="720" y="1"/>
                    <a:pt x="1" y="779"/>
                    <a:pt x="67" y="1693"/>
                  </a:cubicBezTo>
                  <a:lnTo>
                    <a:pt x="323" y="5200"/>
                  </a:lnTo>
                  <a:lnTo>
                    <a:pt x="2987" y="5200"/>
                  </a:lnTo>
                  <a:lnTo>
                    <a:pt x="3243" y="1693"/>
                  </a:lnTo>
                  <a:cubicBezTo>
                    <a:pt x="3309" y="779"/>
                    <a:pt x="2589" y="1"/>
                    <a:pt x="1670" y="1"/>
                  </a:cubicBezTo>
                  <a:close/>
                </a:path>
              </a:pathLst>
            </a:custGeom>
            <a:solidFill>
              <a:schemeClr val="accent4"/>
            </a:solidFill>
            <a:ln>
              <a:noFill/>
            </a:ln>
          </p:spPr>
          <p:txBody>
            <a:bodyPr spcFirstLastPara="1" lIns="91425" tIns="91425" rIns="91425" bIns="91425" anchor="ctr"/>
            <a:lstStyle/>
            <a:p>
              <a:pPr>
                <a:spcBef>
                  <a:spcPts val="0"/>
                </a:spcBef>
                <a:spcAft>
                  <a:spcPts val="0"/>
                </a:spcAft>
                <a:defRPr/>
              </a:pPr>
              <a:endParaRPr>
                <a:latin typeface="Arial" panose="020B0604020202020204" pitchFamily="34" charset="0"/>
              </a:endParaRPr>
            </a:p>
          </p:txBody>
        </p:sp>
        <p:sp>
          <p:nvSpPr>
            <p:cNvPr id="3118" name="Google Shape;4047;p55"/>
            <p:cNvSpPr>
              <a:spLocks/>
            </p:cNvSpPr>
            <p:nvPr/>
          </p:nvSpPr>
          <p:spPr bwMode="auto">
            <a:xfrm>
              <a:off x="8349453" y="2611121"/>
              <a:ext cx="68290" cy="173901"/>
            </a:xfrm>
            <a:custGeom>
              <a:avLst/>
              <a:gdLst>
                <a:gd name="T0" fmla="*/ 1834199 w 2042"/>
                <a:gd name="T1" fmla="*/ 1104 h 5200"/>
                <a:gd name="T2" fmla="*/ 74945 w 2042"/>
                <a:gd name="T3" fmla="*/ 1893447 h 5200"/>
                <a:gd name="T4" fmla="*/ 361248 w 2042"/>
                <a:gd name="T5" fmla="*/ 5815684 h 5200"/>
                <a:gd name="T6" fmla="*/ 1220190 w 2042"/>
                <a:gd name="T7" fmla="*/ 5815684 h 5200"/>
                <a:gd name="T8" fmla="*/ 934991 w 2042"/>
                <a:gd name="T9" fmla="*/ 1893447 h 5200"/>
                <a:gd name="T10" fmla="*/ 2282699 w 2042"/>
                <a:gd name="T11" fmla="*/ 50331 h 5200"/>
                <a:gd name="T12" fmla="*/ 1867742 w 2042"/>
                <a:gd name="T13" fmla="*/ 1104 h 5200"/>
                <a:gd name="T14" fmla="*/ 1834199 w 2042"/>
                <a:gd name="T15" fmla="*/ 1104 h 52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42" h="5200" extrusionOk="0">
                  <a:moveTo>
                    <a:pt x="1640" y="1"/>
                  </a:moveTo>
                  <a:cubicBezTo>
                    <a:pt x="720" y="1"/>
                    <a:pt x="1" y="779"/>
                    <a:pt x="67" y="1693"/>
                  </a:cubicBezTo>
                  <a:lnTo>
                    <a:pt x="323" y="5200"/>
                  </a:lnTo>
                  <a:lnTo>
                    <a:pt x="1091" y="5200"/>
                  </a:lnTo>
                  <a:lnTo>
                    <a:pt x="836" y="1693"/>
                  </a:lnTo>
                  <a:cubicBezTo>
                    <a:pt x="779" y="906"/>
                    <a:pt x="1309" y="223"/>
                    <a:pt x="2041" y="45"/>
                  </a:cubicBezTo>
                  <a:cubicBezTo>
                    <a:pt x="1923" y="19"/>
                    <a:pt x="1799" y="1"/>
                    <a:pt x="1670" y="1"/>
                  </a:cubicBezTo>
                  <a:lnTo>
                    <a:pt x="1640" y="1"/>
                  </a:ln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19" name="Google Shape;4048;p55"/>
            <p:cNvSpPr>
              <a:spLocks/>
            </p:cNvSpPr>
            <p:nvPr/>
          </p:nvSpPr>
          <p:spPr bwMode="auto">
            <a:xfrm>
              <a:off x="8449306" y="2611121"/>
              <a:ext cx="120460" cy="173901"/>
            </a:xfrm>
            <a:custGeom>
              <a:avLst/>
              <a:gdLst>
                <a:gd name="T0" fmla="*/ 2066815 w 3602"/>
                <a:gd name="T1" fmla="*/ 1104 h 5200"/>
                <a:gd name="T2" fmla="*/ 306434 w 3602"/>
                <a:gd name="T3" fmla="*/ 1636208 h 5200"/>
                <a:gd name="T4" fmla="*/ 1104 w 3602"/>
                <a:gd name="T5" fmla="*/ 5815684 h 5200"/>
                <a:gd name="T6" fmla="*/ 2352013 w 3602"/>
                <a:gd name="T7" fmla="*/ 5815684 h 5200"/>
                <a:gd name="T8" fmla="*/ 3118115 w 3602"/>
                <a:gd name="T9" fmla="*/ 5198336 h 5200"/>
                <a:gd name="T10" fmla="*/ 3790276 w 3602"/>
                <a:gd name="T11" fmla="*/ 2139517 h 5200"/>
                <a:gd name="T12" fmla="*/ 2066815 w 3602"/>
                <a:gd name="T13" fmla="*/ 1104 h 52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02" h="5200" extrusionOk="0">
                  <a:moveTo>
                    <a:pt x="1848" y="1"/>
                  </a:moveTo>
                  <a:cubicBezTo>
                    <a:pt x="1021" y="1"/>
                    <a:pt x="337" y="637"/>
                    <a:pt x="274" y="1463"/>
                  </a:cubicBezTo>
                  <a:lnTo>
                    <a:pt x="1" y="5200"/>
                  </a:lnTo>
                  <a:lnTo>
                    <a:pt x="2103" y="5200"/>
                  </a:lnTo>
                  <a:cubicBezTo>
                    <a:pt x="2431" y="5200"/>
                    <a:pt x="2717" y="4971"/>
                    <a:pt x="2788" y="4648"/>
                  </a:cubicBezTo>
                  <a:lnTo>
                    <a:pt x="3389" y="1913"/>
                  </a:lnTo>
                  <a:cubicBezTo>
                    <a:pt x="3601" y="933"/>
                    <a:pt x="2855" y="1"/>
                    <a:pt x="1848" y="1"/>
                  </a:cubicBezTo>
                  <a:close/>
                </a:path>
              </a:pathLst>
            </a:custGeom>
            <a:solidFill>
              <a:srgbClr val="FFD870"/>
            </a:solidFill>
            <a:ln w="9525">
              <a:noFill/>
              <a:round/>
              <a:headEnd/>
              <a:tailEnd/>
            </a:ln>
          </p:spPr>
          <p:txBody>
            <a:bodyPr lIns="91425" tIns="91425" rIns="91425" bIns="91425" anchor="ctr"/>
            <a:lstStyle/>
            <a:p>
              <a:endParaRPr lang="en-US"/>
            </a:p>
          </p:txBody>
        </p:sp>
        <p:sp>
          <p:nvSpPr>
            <p:cNvPr id="3120" name="Google Shape;4049;p55"/>
            <p:cNvSpPr>
              <a:spLocks/>
            </p:cNvSpPr>
            <p:nvPr/>
          </p:nvSpPr>
          <p:spPr bwMode="auto">
            <a:xfrm>
              <a:off x="8449306" y="2611121"/>
              <a:ext cx="74644" cy="173901"/>
            </a:xfrm>
            <a:custGeom>
              <a:avLst/>
              <a:gdLst>
                <a:gd name="T0" fmla="*/ 2066823 w 2232"/>
                <a:gd name="T1" fmla="*/ 1104 h 5200"/>
                <a:gd name="T2" fmla="*/ 306435 w 2232"/>
                <a:gd name="T3" fmla="*/ 1636208 h 5200"/>
                <a:gd name="T4" fmla="*/ 1104 w 2232"/>
                <a:gd name="T5" fmla="*/ 5815684 h 5200"/>
                <a:gd name="T6" fmla="*/ 865663 w 2232"/>
                <a:gd name="T7" fmla="*/ 5815684 h 5200"/>
                <a:gd name="T8" fmla="*/ 1166513 w 2232"/>
                <a:gd name="T9" fmla="*/ 1636208 h 5200"/>
                <a:gd name="T10" fmla="*/ 2495190 w 2232"/>
                <a:gd name="T11" fmla="*/ 55916 h 5200"/>
                <a:gd name="T12" fmla="*/ 2066823 w 2232"/>
                <a:gd name="T13" fmla="*/ 1104 h 52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2" h="5200" extrusionOk="0">
                  <a:moveTo>
                    <a:pt x="1848" y="1"/>
                  </a:moveTo>
                  <a:cubicBezTo>
                    <a:pt x="1021" y="1"/>
                    <a:pt x="337" y="637"/>
                    <a:pt x="274" y="1463"/>
                  </a:cubicBezTo>
                  <a:lnTo>
                    <a:pt x="1" y="5200"/>
                  </a:lnTo>
                  <a:lnTo>
                    <a:pt x="774" y="5200"/>
                  </a:lnTo>
                  <a:lnTo>
                    <a:pt x="1043" y="1463"/>
                  </a:lnTo>
                  <a:cubicBezTo>
                    <a:pt x="1096" y="770"/>
                    <a:pt x="1587" y="213"/>
                    <a:pt x="2231" y="50"/>
                  </a:cubicBezTo>
                  <a:cubicBezTo>
                    <a:pt x="2107" y="19"/>
                    <a:pt x="1980" y="1"/>
                    <a:pt x="1848" y="1"/>
                  </a:cubicBezTo>
                  <a:close/>
                </a:path>
              </a:pathLst>
            </a:custGeom>
            <a:solidFill>
              <a:srgbClr val="191919">
                <a:alpha val="10588"/>
              </a:srgbClr>
            </a:solidFill>
            <a:ln w="9525">
              <a:noFill/>
              <a:round/>
              <a:headEnd/>
              <a:tailEnd/>
            </a:ln>
          </p:spPr>
          <p:txBody>
            <a:bodyPr lIns="91425" tIns="91425" rIns="91425" bIns="91425" anchor="ctr"/>
            <a:lstStyle/>
            <a:p>
              <a:endParaRPr lang="en-US"/>
            </a:p>
          </p:txBody>
        </p:sp>
        <p:sp>
          <p:nvSpPr>
            <p:cNvPr id="3121" name="Google Shape;4050;p55"/>
            <p:cNvSpPr>
              <a:spLocks/>
            </p:cNvSpPr>
            <p:nvPr/>
          </p:nvSpPr>
          <p:spPr bwMode="auto">
            <a:xfrm>
              <a:off x="8390819" y="2558419"/>
              <a:ext cx="29563" cy="25884"/>
            </a:xfrm>
            <a:custGeom>
              <a:avLst/>
              <a:gdLst>
                <a:gd name="T0" fmla="*/ 1104 w 884"/>
                <a:gd name="T1" fmla="*/ 1104 h 774"/>
                <a:gd name="T2" fmla="*/ 1104 w 884"/>
                <a:gd name="T3" fmla="*/ 370168 h 774"/>
                <a:gd name="T4" fmla="*/ 495448 w 884"/>
                <a:gd name="T5" fmla="*/ 864506 h 774"/>
                <a:gd name="T6" fmla="*/ 988655 w 884"/>
                <a:gd name="T7" fmla="*/ 370168 h 774"/>
                <a:gd name="T8" fmla="*/ 988655 w 884"/>
                <a:gd name="T9" fmla="*/ 1104 h 774"/>
                <a:gd name="T10" fmla="*/ 1104 w 884"/>
                <a:gd name="T11" fmla="*/ 1104 h 7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4" h="774" extrusionOk="0">
                  <a:moveTo>
                    <a:pt x="1" y="1"/>
                  </a:moveTo>
                  <a:lnTo>
                    <a:pt x="1" y="331"/>
                  </a:lnTo>
                  <a:cubicBezTo>
                    <a:pt x="1" y="574"/>
                    <a:pt x="199" y="773"/>
                    <a:pt x="443" y="773"/>
                  </a:cubicBezTo>
                  <a:cubicBezTo>
                    <a:pt x="686" y="773"/>
                    <a:pt x="884" y="574"/>
                    <a:pt x="884" y="331"/>
                  </a:cubicBezTo>
                  <a:lnTo>
                    <a:pt x="884" y="1"/>
                  </a:lnTo>
                  <a:lnTo>
                    <a:pt x="1" y="1"/>
                  </a:lnTo>
                  <a:close/>
                </a:path>
              </a:pathLst>
            </a:custGeom>
            <a:solidFill>
              <a:schemeClr val="tx2"/>
            </a:solidFill>
            <a:ln w="9525">
              <a:noFill/>
              <a:round/>
              <a:headEnd/>
              <a:tailEnd/>
            </a:ln>
          </p:spPr>
          <p:txBody>
            <a:bodyPr lIns="91425" tIns="91425" rIns="91425" bIns="91425" anchor="ctr"/>
            <a:lstStyle/>
            <a:p>
              <a:endParaRPr lang="en-US"/>
            </a:p>
          </p:txBody>
        </p:sp>
        <p:sp>
          <p:nvSpPr>
            <p:cNvPr id="3122" name="Google Shape;4051;p55"/>
            <p:cNvSpPr>
              <a:spLocks/>
            </p:cNvSpPr>
            <p:nvPr/>
          </p:nvSpPr>
          <p:spPr bwMode="auto">
            <a:xfrm>
              <a:off x="8449039" y="2571126"/>
              <a:ext cx="22607" cy="12875"/>
            </a:xfrm>
            <a:custGeom>
              <a:avLst/>
              <a:gdLst>
                <a:gd name="T0" fmla="*/ 216974 w 676"/>
                <a:gd name="T1" fmla="*/ 0 h 385"/>
                <a:gd name="T2" fmla="*/ 0 w 676"/>
                <a:gd name="T3" fmla="*/ 216969 h 385"/>
                <a:gd name="T4" fmla="*/ 216974 w 676"/>
                <a:gd name="T5" fmla="*/ 430560 h 385"/>
                <a:gd name="T6" fmla="*/ 543538 w 676"/>
                <a:gd name="T7" fmla="*/ 430560 h 385"/>
                <a:gd name="T8" fmla="*/ 756030 w 676"/>
                <a:gd name="T9" fmla="*/ 216969 h 385"/>
                <a:gd name="T10" fmla="*/ 543538 w 676"/>
                <a:gd name="T11" fmla="*/ 0 h 385"/>
                <a:gd name="T12" fmla="*/ 216974 w 676"/>
                <a:gd name="T13" fmla="*/ 0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6" h="385" extrusionOk="0">
                  <a:moveTo>
                    <a:pt x="194" y="0"/>
                  </a:moveTo>
                  <a:cubicBezTo>
                    <a:pt x="88" y="0"/>
                    <a:pt x="0" y="84"/>
                    <a:pt x="0" y="194"/>
                  </a:cubicBezTo>
                  <a:cubicBezTo>
                    <a:pt x="0" y="300"/>
                    <a:pt x="88" y="385"/>
                    <a:pt x="194" y="385"/>
                  </a:cubicBezTo>
                  <a:lnTo>
                    <a:pt x="486" y="385"/>
                  </a:lnTo>
                  <a:cubicBezTo>
                    <a:pt x="592" y="385"/>
                    <a:pt x="676" y="300"/>
                    <a:pt x="676" y="194"/>
                  </a:cubicBezTo>
                  <a:cubicBezTo>
                    <a:pt x="676" y="84"/>
                    <a:pt x="592" y="0"/>
                    <a:pt x="486" y="0"/>
                  </a:cubicBezTo>
                  <a:lnTo>
                    <a:pt x="194" y="0"/>
                  </a:lnTo>
                  <a:close/>
                </a:path>
              </a:pathLst>
            </a:custGeom>
            <a:solidFill>
              <a:schemeClr val="tx2"/>
            </a:solidFill>
            <a:ln w="9525">
              <a:noFill/>
              <a:round/>
              <a:headEnd/>
              <a:tailEnd/>
            </a:ln>
          </p:spPr>
          <p:txBody>
            <a:bodyPr lIns="91425" tIns="91425" rIns="91425" bIns="91425" anchor="ctr"/>
            <a:lstStyle/>
            <a:p>
              <a:endParaRPr lang="en-US"/>
            </a:p>
          </p:txBody>
        </p:sp>
        <p:sp>
          <p:nvSpPr>
            <p:cNvPr id="3123" name="Google Shape;4052;p55"/>
            <p:cNvSpPr>
              <a:spLocks/>
            </p:cNvSpPr>
            <p:nvPr/>
          </p:nvSpPr>
          <p:spPr bwMode="auto">
            <a:xfrm>
              <a:off x="8339555" y="2571126"/>
              <a:ext cx="22674" cy="12875"/>
            </a:xfrm>
            <a:custGeom>
              <a:avLst/>
              <a:gdLst>
                <a:gd name="T0" fmla="*/ 218078 w 678"/>
                <a:gd name="T1" fmla="*/ 0 h 385"/>
                <a:gd name="T2" fmla="*/ 1104 w 678"/>
                <a:gd name="T3" fmla="*/ 216969 h 385"/>
                <a:gd name="T4" fmla="*/ 218078 w 678"/>
                <a:gd name="T5" fmla="*/ 430560 h 385"/>
                <a:gd name="T6" fmla="*/ 543541 w 678"/>
                <a:gd name="T7" fmla="*/ 430560 h 385"/>
                <a:gd name="T8" fmla="*/ 757171 w 678"/>
                <a:gd name="T9" fmla="*/ 216969 h 385"/>
                <a:gd name="T10" fmla="*/ 543541 w 678"/>
                <a:gd name="T11" fmla="*/ 0 h 385"/>
                <a:gd name="T12" fmla="*/ 218078 w 678"/>
                <a:gd name="T13" fmla="*/ 0 h 3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8" h="385" extrusionOk="0">
                  <a:moveTo>
                    <a:pt x="195" y="0"/>
                  </a:moveTo>
                  <a:cubicBezTo>
                    <a:pt x="89" y="0"/>
                    <a:pt x="1" y="84"/>
                    <a:pt x="1" y="194"/>
                  </a:cubicBezTo>
                  <a:cubicBezTo>
                    <a:pt x="1" y="300"/>
                    <a:pt x="89" y="385"/>
                    <a:pt x="195" y="385"/>
                  </a:cubicBezTo>
                  <a:lnTo>
                    <a:pt x="486" y="385"/>
                  </a:lnTo>
                  <a:cubicBezTo>
                    <a:pt x="592" y="385"/>
                    <a:pt x="677" y="300"/>
                    <a:pt x="677" y="194"/>
                  </a:cubicBezTo>
                  <a:cubicBezTo>
                    <a:pt x="677" y="84"/>
                    <a:pt x="592" y="0"/>
                    <a:pt x="486" y="0"/>
                  </a:cubicBezTo>
                  <a:lnTo>
                    <a:pt x="195" y="0"/>
                  </a:lnTo>
                  <a:close/>
                </a:path>
              </a:pathLst>
            </a:custGeom>
            <a:solidFill>
              <a:schemeClr val="tx2"/>
            </a:solidFill>
            <a:ln w="9525">
              <a:noFill/>
              <a:round/>
              <a:headEnd/>
              <a:tailEnd/>
            </a:ln>
          </p:spPr>
          <p:txBody>
            <a:bodyPr lIns="91425" tIns="91425" rIns="91425" bIns="91425" anchor="ctr"/>
            <a:lstStyle/>
            <a:p>
              <a:endParaRPr lang="en-US"/>
            </a:p>
          </p:txBody>
        </p:sp>
        <p:sp>
          <p:nvSpPr>
            <p:cNvPr id="3124" name="Google Shape;4053;p55"/>
            <p:cNvSpPr>
              <a:spLocks/>
            </p:cNvSpPr>
            <p:nvPr/>
          </p:nvSpPr>
          <p:spPr bwMode="auto">
            <a:xfrm>
              <a:off x="8330292" y="2543939"/>
              <a:ext cx="41201" cy="20567"/>
            </a:xfrm>
            <a:custGeom>
              <a:avLst/>
              <a:gdLst>
                <a:gd name="T0" fmla="*/ 246036 w 1232"/>
                <a:gd name="T1" fmla="*/ 1104 h 615"/>
                <a:gd name="T2" fmla="*/ 137548 w 1232"/>
                <a:gd name="T3" fmla="*/ 29061 h 615"/>
                <a:gd name="T4" fmla="*/ 59260 w 1232"/>
                <a:gd name="T5" fmla="*/ 320979 h 615"/>
                <a:gd name="T6" fmla="*/ 691153 w 1232"/>
                <a:gd name="T7" fmla="*/ 687807 h 615"/>
                <a:gd name="T8" fmla="*/ 1318599 w 1232"/>
                <a:gd name="T9" fmla="*/ 325460 h 615"/>
                <a:gd name="T10" fmla="*/ 1239174 w 1232"/>
                <a:gd name="T11" fmla="*/ 29061 h 615"/>
                <a:gd name="T12" fmla="*/ 1132927 w 1232"/>
                <a:gd name="T13" fmla="*/ 1104 h 615"/>
                <a:gd name="T14" fmla="*/ 948392 w 1232"/>
                <a:gd name="T15" fmla="*/ 108487 h 615"/>
                <a:gd name="T16" fmla="*/ 691153 w 1232"/>
                <a:gd name="T17" fmla="*/ 257238 h 615"/>
                <a:gd name="T18" fmla="*/ 433948 w 1232"/>
                <a:gd name="T19" fmla="*/ 108487 h 615"/>
                <a:gd name="T20" fmla="*/ 246036 w 1232"/>
                <a:gd name="T21" fmla="*/ 1104 h 6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2" h="615" extrusionOk="0">
                  <a:moveTo>
                    <a:pt x="220" y="1"/>
                  </a:moveTo>
                  <a:cubicBezTo>
                    <a:pt x="187" y="1"/>
                    <a:pt x="154" y="9"/>
                    <a:pt x="123" y="26"/>
                  </a:cubicBezTo>
                  <a:cubicBezTo>
                    <a:pt x="35" y="79"/>
                    <a:pt x="0" y="199"/>
                    <a:pt x="53" y="287"/>
                  </a:cubicBezTo>
                  <a:cubicBezTo>
                    <a:pt x="172" y="491"/>
                    <a:pt x="384" y="615"/>
                    <a:pt x="618" y="615"/>
                  </a:cubicBezTo>
                  <a:cubicBezTo>
                    <a:pt x="848" y="615"/>
                    <a:pt x="1064" y="491"/>
                    <a:pt x="1179" y="291"/>
                  </a:cubicBezTo>
                  <a:cubicBezTo>
                    <a:pt x="1232" y="199"/>
                    <a:pt x="1201" y="79"/>
                    <a:pt x="1108" y="26"/>
                  </a:cubicBezTo>
                  <a:cubicBezTo>
                    <a:pt x="1078" y="9"/>
                    <a:pt x="1045" y="1"/>
                    <a:pt x="1013" y="1"/>
                  </a:cubicBezTo>
                  <a:cubicBezTo>
                    <a:pt x="947" y="1"/>
                    <a:pt x="884" y="36"/>
                    <a:pt x="848" y="97"/>
                  </a:cubicBezTo>
                  <a:cubicBezTo>
                    <a:pt x="799" y="181"/>
                    <a:pt x="710" y="230"/>
                    <a:pt x="618" y="230"/>
                  </a:cubicBezTo>
                  <a:cubicBezTo>
                    <a:pt x="521" y="230"/>
                    <a:pt x="437" y="181"/>
                    <a:pt x="388" y="97"/>
                  </a:cubicBezTo>
                  <a:cubicBezTo>
                    <a:pt x="352" y="36"/>
                    <a:pt x="287" y="1"/>
                    <a:pt x="220" y="1"/>
                  </a:cubicBezTo>
                  <a:close/>
                </a:path>
              </a:pathLst>
            </a:custGeom>
            <a:solidFill>
              <a:schemeClr val="tx1"/>
            </a:solidFill>
            <a:ln w="9525">
              <a:noFill/>
              <a:round/>
              <a:headEnd/>
              <a:tailEnd/>
            </a:ln>
          </p:spPr>
          <p:txBody>
            <a:bodyPr lIns="91425" tIns="91425" rIns="91425" bIns="91425" anchor="ctr"/>
            <a:lstStyle/>
            <a:p>
              <a:endParaRPr lang="en-US"/>
            </a:p>
          </p:txBody>
        </p:sp>
        <p:sp>
          <p:nvSpPr>
            <p:cNvPr id="3125" name="Google Shape;4054;p55"/>
            <p:cNvSpPr>
              <a:spLocks/>
            </p:cNvSpPr>
            <p:nvPr/>
          </p:nvSpPr>
          <p:spPr bwMode="auto">
            <a:xfrm>
              <a:off x="8439709" y="2543939"/>
              <a:ext cx="41268" cy="20567"/>
            </a:xfrm>
            <a:custGeom>
              <a:avLst/>
              <a:gdLst>
                <a:gd name="T0" fmla="*/ 247173 w 1234"/>
                <a:gd name="T1" fmla="*/ 1104 h 615"/>
                <a:gd name="T2" fmla="*/ 139789 w 1234"/>
                <a:gd name="T3" fmla="*/ 29061 h 615"/>
                <a:gd name="T4" fmla="*/ 60397 w 1234"/>
                <a:gd name="T5" fmla="*/ 320979 h 615"/>
                <a:gd name="T6" fmla="*/ 692292 w 1234"/>
                <a:gd name="T7" fmla="*/ 687807 h 615"/>
                <a:gd name="T8" fmla="*/ 1320844 w 1234"/>
                <a:gd name="T9" fmla="*/ 325460 h 615"/>
                <a:gd name="T10" fmla="*/ 1241418 w 1234"/>
                <a:gd name="T11" fmla="*/ 29061 h 615"/>
                <a:gd name="T12" fmla="*/ 1132930 w 1234"/>
                <a:gd name="T13" fmla="*/ 1104 h 615"/>
                <a:gd name="T14" fmla="*/ 943914 w 1234"/>
                <a:gd name="T15" fmla="*/ 108487 h 615"/>
                <a:gd name="T16" fmla="*/ 692292 w 1234"/>
                <a:gd name="T17" fmla="*/ 257238 h 615"/>
                <a:gd name="T18" fmla="*/ 436190 w 1234"/>
                <a:gd name="T19" fmla="*/ 108487 h 615"/>
                <a:gd name="T20" fmla="*/ 247173 w 1234"/>
                <a:gd name="T21" fmla="*/ 1104 h 6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4" h="615" extrusionOk="0">
                  <a:moveTo>
                    <a:pt x="221" y="1"/>
                  </a:moveTo>
                  <a:cubicBezTo>
                    <a:pt x="188" y="1"/>
                    <a:pt x="155" y="9"/>
                    <a:pt x="125" y="26"/>
                  </a:cubicBezTo>
                  <a:cubicBezTo>
                    <a:pt x="31" y="79"/>
                    <a:pt x="1" y="199"/>
                    <a:pt x="54" y="287"/>
                  </a:cubicBezTo>
                  <a:cubicBezTo>
                    <a:pt x="168" y="491"/>
                    <a:pt x="385" y="615"/>
                    <a:pt x="619" y="615"/>
                  </a:cubicBezTo>
                  <a:cubicBezTo>
                    <a:pt x="849" y="615"/>
                    <a:pt x="1065" y="491"/>
                    <a:pt x="1181" y="291"/>
                  </a:cubicBezTo>
                  <a:cubicBezTo>
                    <a:pt x="1234" y="199"/>
                    <a:pt x="1202" y="79"/>
                    <a:pt x="1110" y="26"/>
                  </a:cubicBezTo>
                  <a:cubicBezTo>
                    <a:pt x="1079" y="9"/>
                    <a:pt x="1046" y="1"/>
                    <a:pt x="1013" y="1"/>
                  </a:cubicBezTo>
                  <a:cubicBezTo>
                    <a:pt x="945" y="1"/>
                    <a:pt x="880" y="36"/>
                    <a:pt x="844" y="97"/>
                  </a:cubicBezTo>
                  <a:cubicBezTo>
                    <a:pt x="800" y="181"/>
                    <a:pt x="712" y="230"/>
                    <a:pt x="619" y="230"/>
                  </a:cubicBezTo>
                  <a:cubicBezTo>
                    <a:pt x="522" y="230"/>
                    <a:pt x="438" y="181"/>
                    <a:pt x="390" y="97"/>
                  </a:cubicBezTo>
                  <a:cubicBezTo>
                    <a:pt x="354" y="36"/>
                    <a:pt x="288" y="1"/>
                    <a:pt x="221" y="1"/>
                  </a:cubicBezTo>
                  <a:close/>
                </a:path>
              </a:pathLst>
            </a:custGeom>
            <a:solidFill>
              <a:schemeClr val="tx1"/>
            </a:solidFill>
            <a:ln w="9525">
              <a:noFill/>
              <a:round/>
              <a:headEnd/>
              <a:tailEnd/>
            </a:ln>
          </p:spPr>
          <p:txBody>
            <a:bodyPr lIns="91425" tIns="91425" rIns="91425" bIns="91425" anchor="ctr"/>
            <a:lstStyle/>
            <a:p>
              <a:endParaRPr lang="en-US"/>
            </a:p>
          </p:txBody>
        </p:sp>
        <p:sp>
          <p:nvSpPr>
            <p:cNvPr id="3126" name="Google Shape;4055;p55"/>
            <p:cNvSpPr>
              <a:spLocks/>
            </p:cNvSpPr>
            <p:nvPr/>
          </p:nvSpPr>
          <p:spPr bwMode="auto">
            <a:xfrm>
              <a:off x="8384465" y="2551898"/>
              <a:ext cx="42439" cy="38894"/>
            </a:xfrm>
            <a:custGeom>
              <a:avLst/>
              <a:gdLst>
                <a:gd name="T0" fmla="*/ 988672 w 1269"/>
                <a:gd name="T1" fmla="*/ 436195 h 1163"/>
                <a:gd name="T2" fmla="*/ 988672 w 1269"/>
                <a:gd name="T3" fmla="*/ 588293 h 1163"/>
                <a:gd name="T4" fmla="*/ 707952 w 1269"/>
                <a:gd name="T5" fmla="*/ 865667 h 1163"/>
                <a:gd name="T6" fmla="*/ 430610 w 1269"/>
                <a:gd name="T7" fmla="*/ 588293 h 1163"/>
                <a:gd name="T8" fmla="*/ 430610 w 1269"/>
                <a:gd name="T9" fmla="*/ 436195 h 1163"/>
                <a:gd name="T10" fmla="*/ 988672 w 1269"/>
                <a:gd name="T11" fmla="*/ 436195 h 1163"/>
                <a:gd name="T12" fmla="*/ 213633 w 1269"/>
                <a:gd name="T13" fmla="*/ 0 h 1163"/>
                <a:gd name="T14" fmla="*/ 1104 w 1269"/>
                <a:gd name="T15" fmla="*/ 219218 h 1163"/>
                <a:gd name="T16" fmla="*/ 1104 w 1269"/>
                <a:gd name="T17" fmla="*/ 588293 h 1163"/>
                <a:gd name="T18" fmla="*/ 707952 w 1269"/>
                <a:gd name="T19" fmla="*/ 1299621 h 1163"/>
                <a:gd name="T20" fmla="*/ 1419282 w 1269"/>
                <a:gd name="T21" fmla="*/ 588293 h 1163"/>
                <a:gd name="T22" fmla="*/ 1419282 w 1269"/>
                <a:gd name="T23" fmla="*/ 219218 h 1163"/>
                <a:gd name="T24" fmla="*/ 1201201 w 1269"/>
                <a:gd name="T25" fmla="*/ 0 h 1163"/>
                <a:gd name="T26" fmla="*/ 213633 w 1269"/>
                <a:gd name="T27" fmla="*/ 0 h 11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9" h="1163" extrusionOk="0">
                  <a:moveTo>
                    <a:pt x="884" y="390"/>
                  </a:moveTo>
                  <a:lnTo>
                    <a:pt x="884" y="526"/>
                  </a:lnTo>
                  <a:cubicBezTo>
                    <a:pt x="884" y="663"/>
                    <a:pt x="770" y="774"/>
                    <a:pt x="633" y="774"/>
                  </a:cubicBezTo>
                  <a:cubicBezTo>
                    <a:pt x="495" y="774"/>
                    <a:pt x="385" y="663"/>
                    <a:pt x="385" y="526"/>
                  </a:cubicBezTo>
                  <a:lnTo>
                    <a:pt x="385" y="390"/>
                  </a:lnTo>
                  <a:lnTo>
                    <a:pt x="884" y="390"/>
                  </a:lnTo>
                  <a:close/>
                  <a:moveTo>
                    <a:pt x="191" y="0"/>
                  </a:moveTo>
                  <a:cubicBezTo>
                    <a:pt x="85" y="0"/>
                    <a:pt x="1" y="90"/>
                    <a:pt x="1" y="196"/>
                  </a:cubicBezTo>
                  <a:lnTo>
                    <a:pt x="1" y="526"/>
                  </a:lnTo>
                  <a:cubicBezTo>
                    <a:pt x="1" y="875"/>
                    <a:pt x="283" y="1162"/>
                    <a:pt x="633" y="1162"/>
                  </a:cubicBezTo>
                  <a:cubicBezTo>
                    <a:pt x="982" y="1162"/>
                    <a:pt x="1269" y="875"/>
                    <a:pt x="1269" y="526"/>
                  </a:cubicBezTo>
                  <a:lnTo>
                    <a:pt x="1269" y="196"/>
                  </a:lnTo>
                  <a:cubicBezTo>
                    <a:pt x="1269" y="90"/>
                    <a:pt x="1180" y="0"/>
                    <a:pt x="1074" y="0"/>
                  </a:cubicBezTo>
                  <a:lnTo>
                    <a:pt x="191" y="0"/>
                  </a:lnTo>
                  <a:close/>
                </a:path>
              </a:pathLst>
            </a:custGeom>
            <a:solidFill>
              <a:schemeClr val="tx1"/>
            </a:solidFill>
            <a:ln w="9525">
              <a:noFill/>
              <a:round/>
              <a:headEnd/>
              <a:tailEnd/>
            </a:ln>
          </p:spPr>
          <p:txBody>
            <a:bodyPr lIns="91425" tIns="91425" rIns="91425" bIns="91425" anchor="ctr"/>
            <a:lstStyle/>
            <a:p>
              <a:endParaRPr lang="en-US"/>
            </a:p>
          </p:txBody>
        </p:sp>
        <p:sp>
          <p:nvSpPr>
            <p:cNvPr id="3127" name="Google Shape;4056;p55"/>
            <p:cNvSpPr>
              <a:spLocks/>
            </p:cNvSpPr>
            <p:nvPr/>
          </p:nvSpPr>
          <p:spPr bwMode="auto">
            <a:xfrm>
              <a:off x="8236759" y="2351456"/>
              <a:ext cx="335963" cy="439970"/>
            </a:xfrm>
            <a:custGeom>
              <a:avLst/>
              <a:gdLst>
                <a:gd name="T0" fmla="*/ 7079469 w 10046"/>
                <a:gd name="T1" fmla="*/ 3162828 h 13156"/>
                <a:gd name="T2" fmla="*/ 4214118 w 10046"/>
                <a:gd name="T3" fmla="*/ 3562098 h 13156"/>
                <a:gd name="T4" fmla="*/ 5603185 w 10046"/>
                <a:gd name="T5" fmla="*/ 1701088 h 13156"/>
                <a:gd name="T6" fmla="*/ 5636727 w 10046"/>
                <a:gd name="T7" fmla="*/ 1701088 h 13156"/>
                <a:gd name="T8" fmla="*/ 8013316 w 10046"/>
                <a:gd name="T9" fmla="*/ 4984710 h 13156"/>
                <a:gd name="T10" fmla="*/ 4950020 w 10046"/>
                <a:gd name="T11" fmla="*/ 5064136 h 13156"/>
                <a:gd name="T12" fmla="*/ 4950020 w 10046"/>
                <a:gd name="T13" fmla="*/ 5499190 h 13156"/>
                <a:gd name="T14" fmla="*/ 9979466 w 10046"/>
                <a:gd name="T15" fmla="*/ 6852442 h 13156"/>
                <a:gd name="T16" fmla="*/ 9175341 w 10046"/>
                <a:gd name="T17" fmla="*/ 8468553 h 13156"/>
                <a:gd name="T18" fmla="*/ 7089535 w 10046"/>
                <a:gd name="T19" fmla="*/ 9100450 h 13156"/>
                <a:gd name="T20" fmla="*/ 5603185 w 10046"/>
                <a:gd name="T21" fmla="*/ 8468553 h 13156"/>
                <a:gd name="T22" fmla="*/ 3833878 w 10046"/>
                <a:gd name="T23" fmla="*/ 9565702 h 13156"/>
                <a:gd name="T24" fmla="*/ 1319707 w 10046"/>
                <a:gd name="T25" fmla="*/ 8616168 h 13156"/>
                <a:gd name="T26" fmla="*/ 2672956 w 10046"/>
                <a:gd name="T27" fmla="*/ 5499190 h 13156"/>
                <a:gd name="T28" fmla="*/ 3418957 w 10046"/>
                <a:gd name="T29" fmla="*/ 5504775 h 13156"/>
                <a:gd name="T30" fmla="*/ 4130245 w 10046"/>
                <a:gd name="T31" fmla="*/ 5499190 h 13156"/>
                <a:gd name="T32" fmla="*/ 4130245 w 10046"/>
                <a:gd name="T33" fmla="*/ 5064136 h 13156"/>
                <a:gd name="T34" fmla="*/ 3236629 w 10046"/>
                <a:gd name="T35" fmla="*/ 3992704 h 13156"/>
                <a:gd name="T36" fmla="*/ 2065674 w 10046"/>
                <a:gd name="T37" fmla="*/ 8903607 h 13156"/>
                <a:gd name="T38" fmla="*/ 3621384 w 10046"/>
                <a:gd name="T39" fmla="*/ 10400027 h 13156"/>
                <a:gd name="T40" fmla="*/ 3898723 w 10046"/>
                <a:gd name="T41" fmla="*/ 14283140 h 13156"/>
                <a:gd name="T42" fmla="*/ 1225767 w 10046"/>
                <a:gd name="T43" fmla="*/ 13837986 h 13156"/>
                <a:gd name="T44" fmla="*/ 860040 w 10046"/>
                <a:gd name="T45" fmla="*/ 9480691 h 13156"/>
                <a:gd name="T46" fmla="*/ 9175341 w 10046"/>
                <a:gd name="T47" fmla="*/ 8903607 h 13156"/>
                <a:gd name="T48" fmla="*/ 10686305 w 10046"/>
                <a:gd name="T49" fmla="*/ 10780302 h 13156"/>
                <a:gd name="T50" fmla="*/ 9460539 w 10046"/>
                <a:gd name="T51" fmla="*/ 14283140 h 13156"/>
                <a:gd name="T52" fmla="*/ 7460847 w 10046"/>
                <a:gd name="T53" fmla="*/ 12652482 h 13156"/>
                <a:gd name="T54" fmla="*/ 7246113 w 10046"/>
                <a:gd name="T55" fmla="*/ 12419855 h 13156"/>
                <a:gd name="T56" fmla="*/ 6911688 w 10046"/>
                <a:gd name="T57" fmla="*/ 14283140 h 13156"/>
                <a:gd name="T58" fmla="*/ 4056437 w 10046"/>
                <a:gd name="T59" fmla="*/ 10563327 h 13156"/>
                <a:gd name="T60" fmla="*/ 5603185 w 10046"/>
                <a:gd name="T61" fmla="*/ 8903607 h 13156"/>
                <a:gd name="T62" fmla="*/ 6774139 w 10046"/>
                <a:gd name="T63" fmla="*/ 9396817 h 13156"/>
                <a:gd name="T64" fmla="*/ 7089535 w 10046"/>
                <a:gd name="T65" fmla="*/ 11822639 h 13156"/>
                <a:gd name="T66" fmla="*/ 7296443 w 10046"/>
                <a:gd name="T67" fmla="*/ 12055265 h 13156"/>
                <a:gd name="T68" fmla="*/ 7612943 w 10046"/>
                <a:gd name="T69" fmla="*/ 10593525 h 13156"/>
                <a:gd name="T70" fmla="*/ 7627490 w 10046"/>
                <a:gd name="T71" fmla="*/ 10336285 h 13156"/>
                <a:gd name="T72" fmla="*/ 5617732 w 10046"/>
                <a:gd name="T73" fmla="*/ 1104 h 13156"/>
                <a:gd name="T74" fmla="*/ 5404102 w 10046"/>
                <a:gd name="T75" fmla="*/ 1286166 h 13156"/>
                <a:gd name="T76" fmla="*/ 3770136 w 10046"/>
                <a:gd name="T77" fmla="*/ 3562098 h 13156"/>
                <a:gd name="T78" fmla="*/ 2795991 w 10046"/>
                <a:gd name="T79" fmla="*/ 3775729 h 13156"/>
                <a:gd name="T80" fmla="*/ 2672956 w 10046"/>
                <a:gd name="T81" fmla="*/ 5064136 h 13156"/>
                <a:gd name="T82" fmla="*/ 890238 w 10046"/>
                <a:gd name="T83" fmla="*/ 8858861 h 13156"/>
                <a:gd name="T84" fmla="*/ 134205 w 10046"/>
                <a:gd name="T85" fmla="*/ 10874242 h 13156"/>
                <a:gd name="T86" fmla="*/ 1779373 w 10046"/>
                <a:gd name="T87" fmla="*/ 14713712 h 13156"/>
                <a:gd name="T88" fmla="*/ 10439132 w 10046"/>
                <a:gd name="T89" fmla="*/ 13927478 h 13156"/>
                <a:gd name="T90" fmla="*/ 10716504 w 10046"/>
                <a:gd name="T91" fmla="*/ 9210041 h 13156"/>
                <a:gd name="T92" fmla="*/ 10408934 w 10046"/>
                <a:gd name="T93" fmla="*/ 6852442 h 13156"/>
                <a:gd name="T94" fmla="*/ 8443921 w 10046"/>
                <a:gd name="T95" fmla="*/ 5064136 h 13156"/>
                <a:gd name="T96" fmla="*/ 7455228 w 10046"/>
                <a:gd name="T97" fmla="*/ 3632562 h 13156"/>
                <a:gd name="T98" fmla="*/ 5834673 w 10046"/>
                <a:gd name="T99" fmla="*/ 1286166 h 13156"/>
                <a:gd name="T100" fmla="*/ 5617732 w 10046"/>
                <a:gd name="T101" fmla="*/ 1104 h 131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46" h="13156" extrusionOk="0">
                  <a:moveTo>
                    <a:pt x="5040" y="1521"/>
                  </a:moveTo>
                  <a:cubicBezTo>
                    <a:pt x="5752" y="1529"/>
                    <a:pt x="6330" y="2112"/>
                    <a:pt x="6330" y="2828"/>
                  </a:cubicBezTo>
                  <a:cubicBezTo>
                    <a:pt x="6330" y="2952"/>
                    <a:pt x="6312" y="3071"/>
                    <a:pt x="6282" y="3185"/>
                  </a:cubicBezTo>
                  <a:lnTo>
                    <a:pt x="3768" y="3185"/>
                  </a:lnTo>
                  <a:cubicBezTo>
                    <a:pt x="3737" y="3071"/>
                    <a:pt x="3719" y="2952"/>
                    <a:pt x="3719" y="2828"/>
                  </a:cubicBezTo>
                  <a:cubicBezTo>
                    <a:pt x="3719" y="2112"/>
                    <a:pt x="4294" y="1529"/>
                    <a:pt x="5010" y="1521"/>
                  </a:cubicBezTo>
                  <a:cubicBezTo>
                    <a:pt x="5014" y="1525"/>
                    <a:pt x="5018" y="1525"/>
                    <a:pt x="5023" y="1525"/>
                  </a:cubicBezTo>
                  <a:cubicBezTo>
                    <a:pt x="5032" y="1525"/>
                    <a:pt x="5036" y="1525"/>
                    <a:pt x="5040" y="1521"/>
                  </a:cubicBezTo>
                  <a:close/>
                  <a:moveTo>
                    <a:pt x="6273" y="3570"/>
                  </a:moveTo>
                  <a:cubicBezTo>
                    <a:pt x="6763" y="3570"/>
                    <a:pt x="7165" y="3968"/>
                    <a:pt x="7165" y="4457"/>
                  </a:cubicBezTo>
                  <a:lnTo>
                    <a:pt x="7165" y="4528"/>
                  </a:lnTo>
                  <a:lnTo>
                    <a:pt x="4426" y="4528"/>
                  </a:lnTo>
                  <a:cubicBezTo>
                    <a:pt x="4320" y="4528"/>
                    <a:pt x="4232" y="4616"/>
                    <a:pt x="4232" y="4722"/>
                  </a:cubicBezTo>
                  <a:cubicBezTo>
                    <a:pt x="4232" y="4828"/>
                    <a:pt x="4320" y="4917"/>
                    <a:pt x="4426" y="4917"/>
                  </a:cubicBezTo>
                  <a:lnTo>
                    <a:pt x="7709" y="4917"/>
                  </a:lnTo>
                  <a:cubicBezTo>
                    <a:pt x="8375" y="4917"/>
                    <a:pt x="8923" y="5460"/>
                    <a:pt x="8923" y="6127"/>
                  </a:cubicBezTo>
                  <a:lnTo>
                    <a:pt x="8923" y="7727"/>
                  </a:lnTo>
                  <a:cubicBezTo>
                    <a:pt x="8698" y="7625"/>
                    <a:pt x="8455" y="7572"/>
                    <a:pt x="8204" y="7572"/>
                  </a:cubicBezTo>
                  <a:cubicBezTo>
                    <a:pt x="7519" y="7572"/>
                    <a:pt x="6918" y="7969"/>
                    <a:pt x="6622" y="8553"/>
                  </a:cubicBezTo>
                  <a:cubicBezTo>
                    <a:pt x="6547" y="8402"/>
                    <a:pt x="6454" y="8261"/>
                    <a:pt x="6339" y="8137"/>
                  </a:cubicBezTo>
                  <a:cubicBezTo>
                    <a:pt x="6004" y="7780"/>
                    <a:pt x="5531" y="7572"/>
                    <a:pt x="5040" y="7572"/>
                  </a:cubicBezTo>
                  <a:lnTo>
                    <a:pt x="5010" y="7572"/>
                  </a:lnTo>
                  <a:cubicBezTo>
                    <a:pt x="4520" y="7572"/>
                    <a:pt x="4047" y="7780"/>
                    <a:pt x="3711" y="8137"/>
                  </a:cubicBezTo>
                  <a:cubicBezTo>
                    <a:pt x="3596" y="8261"/>
                    <a:pt x="3503" y="8402"/>
                    <a:pt x="3428" y="8553"/>
                  </a:cubicBezTo>
                  <a:cubicBezTo>
                    <a:pt x="3132" y="7969"/>
                    <a:pt x="2532" y="7572"/>
                    <a:pt x="1847" y="7572"/>
                  </a:cubicBezTo>
                  <a:cubicBezTo>
                    <a:pt x="1613" y="7572"/>
                    <a:pt x="1387" y="7621"/>
                    <a:pt x="1180" y="7704"/>
                  </a:cubicBezTo>
                  <a:lnTo>
                    <a:pt x="1180" y="6127"/>
                  </a:lnTo>
                  <a:cubicBezTo>
                    <a:pt x="1180" y="5460"/>
                    <a:pt x="1723" y="4917"/>
                    <a:pt x="2390" y="4917"/>
                  </a:cubicBezTo>
                  <a:lnTo>
                    <a:pt x="3018" y="4917"/>
                  </a:lnTo>
                  <a:cubicBezTo>
                    <a:pt x="3030" y="4917"/>
                    <a:pt x="3044" y="4922"/>
                    <a:pt x="3057" y="4922"/>
                  </a:cubicBezTo>
                  <a:cubicBezTo>
                    <a:pt x="3071" y="4922"/>
                    <a:pt x="3079" y="4917"/>
                    <a:pt x="3093" y="4917"/>
                  </a:cubicBezTo>
                  <a:lnTo>
                    <a:pt x="3693" y="4917"/>
                  </a:lnTo>
                  <a:cubicBezTo>
                    <a:pt x="3799" y="4917"/>
                    <a:pt x="3884" y="4828"/>
                    <a:pt x="3884" y="4722"/>
                  </a:cubicBezTo>
                  <a:cubicBezTo>
                    <a:pt x="3884" y="4616"/>
                    <a:pt x="3799" y="4528"/>
                    <a:pt x="3693" y="4528"/>
                  </a:cubicBezTo>
                  <a:lnTo>
                    <a:pt x="3168" y="4528"/>
                  </a:lnTo>
                  <a:cubicBezTo>
                    <a:pt x="3013" y="4233"/>
                    <a:pt x="2920" y="3906"/>
                    <a:pt x="2894" y="3570"/>
                  </a:cubicBezTo>
                  <a:lnTo>
                    <a:pt x="6273" y="3570"/>
                  </a:lnTo>
                  <a:close/>
                  <a:moveTo>
                    <a:pt x="1847" y="7961"/>
                  </a:moveTo>
                  <a:cubicBezTo>
                    <a:pt x="2567" y="7961"/>
                    <a:pt x="3172" y="8522"/>
                    <a:pt x="3225" y="9242"/>
                  </a:cubicBezTo>
                  <a:cubicBezTo>
                    <a:pt x="3230" y="9264"/>
                    <a:pt x="3234" y="9281"/>
                    <a:pt x="3238" y="9299"/>
                  </a:cubicBezTo>
                  <a:cubicBezTo>
                    <a:pt x="3238" y="9356"/>
                    <a:pt x="3238" y="9413"/>
                    <a:pt x="3242" y="9472"/>
                  </a:cubicBezTo>
                  <a:lnTo>
                    <a:pt x="3486" y="12771"/>
                  </a:lnTo>
                  <a:lnTo>
                    <a:pt x="1591" y="12771"/>
                  </a:lnTo>
                  <a:cubicBezTo>
                    <a:pt x="1352" y="12771"/>
                    <a:pt x="1144" y="12603"/>
                    <a:pt x="1096" y="12373"/>
                  </a:cubicBezTo>
                  <a:lnTo>
                    <a:pt x="496" y="9639"/>
                  </a:lnTo>
                  <a:cubicBezTo>
                    <a:pt x="402" y="9228"/>
                    <a:pt x="504" y="8804"/>
                    <a:pt x="769" y="8477"/>
                  </a:cubicBezTo>
                  <a:cubicBezTo>
                    <a:pt x="1034" y="8147"/>
                    <a:pt x="1423" y="7961"/>
                    <a:pt x="1847" y="7961"/>
                  </a:cubicBezTo>
                  <a:close/>
                  <a:moveTo>
                    <a:pt x="8204" y="7961"/>
                  </a:moveTo>
                  <a:cubicBezTo>
                    <a:pt x="8622" y="7961"/>
                    <a:pt x="9016" y="8147"/>
                    <a:pt x="9281" y="8477"/>
                  </a:cubicBezTo>
                  <a:cubicBezTo>
                    <a:pt x="9546" y="8804"/>
                    <a:pt x="9643" y="9228"/>
                    <a:pt x="9555" y="9639"/>
                  </a:cubicBezTo>
                  <a:lnTo>
                    <a:pt x="8954" y="12373"/>
                  </a:lnTo>
                  <a:cubicBezTo>
                    <a:pt x="8905" y="12603"/>
                    <a:pt x="8698" y="12771"/>
                    <a:pt x="8459" y="12771"/>
                  </a:cubicBezTo>
                  <a:lnTo>
                    <a:pt x="6565" y="12771"/>
                  </a:lnTo>
                  <a:lnTo>
                    <a:pt x="6671" y="11313"/>
                  </a:lnTo>
                  <a:cubicBezTo>
                    <a:pt x="6679" y="11207"/>
                    <a:pt x="6600" y="11115"/>
                    <a:pt x="6494" y="11105"/>
                  </a:cubicBezTo>
                  <a:cubicBezTo>
                    <a:pt x="6489" y="11105"/>
                    <a:pt x="6484" y="11105"/>
                    <a:pt x="6479" y="11105"/>
                  </a:cubicBezTo>
                  <a:cubicBezTo>
                    <a:pt x="6379" y="11105"/>
                    <a:pt x="6295" y="11186"/>
                    <a:pt x="6286" y="11287"/>
                  </a:cubicBezTo>
                  <a:lnTo>
                    <a:pt x="6180" y="12771"/>
                  </a:lnTo>
                  <a:lnTo>
                    <a:pt x="3870" y="12771"/>
                  </a:lnTo>
                  <a:lnTo>
                    <a:pt x="3627" y="9445"/>
                  </a:lnTo>
                  <a:cubicBezTo>
                    <a:pt x="3601" y="9056"/>
                    <a:pt x="3729" y="8685"/>
                    <a:pt x="3994" y="8402"/>
                  </a:cubicBezTo>
                  <a:cubicBezTo>
                    <a:pt x="4259" y="8115"/>
                    <a:pt x="4620" y="7961"/>
                    <a:pt x="5010" y="7961"/>
                  </a:cubicBezTo>
                  <a:lnTo>
                    <a:pt x="5040" y="7961"/>
                  </a:lnTo>
                  <a:cubicBezTo>
                    <a:pt x="5429" y="7961"/>
                    <a:pt x="5792" y="8115"/>
                    <a:pt x="6057" y="8402"/>
                  </a:cubicBezTo>
                  <a:cubicBezTo>
                    <a:pt x="6322" y="8685"/>
                    <a:pt x="6449" y="9056"/>
                    <a:pt x="6423" y="9445"/>
                  </a:cubicBezTo>
                  <a:lnTo>
                    <a:pt x="6339" y="10571"/>
                  </a:lnTo>
                  <a:cubicBezTo>
                    <a:pt x="6330" y="10677"/>
                    <a:pt x="6410" y="10770"/>
                    <a:pt x="6516" y="10779"/>
                  </a:cubicBezTo>
                  <a:cubicBezTo>
                    <a:pt x="6519" y="10779"/>
                    <a:pt x="6521" y="10779"/>
                    <a:pt x="6524" y="10779"/>
                  </a:cubicBezTo>
                  <a:cubicBezTo>
                    <a:pt x="6627" y="10779"/>
                    <a:pt x="6714" y="10701"/>
                    <a:pt x="6724" y="10598"/>
                  </a:cubicBezTo>
                  <a:lnTo>
                    <a:pt x="6807" y="9472"/>
                  </a:lnTo>
                  <a:cubicBezTo>
                    <a:pt x="6812" y="9413"/>
                    <a:pt x="6812" y="9356"/>
                    <a:pt x="6812" y="9299"/>
                  </a:cubicBezTo>
                  <a:cubicBezTo>
                    <a:pt x="6816" y="9281"/>
                    <a:pt x="6820" y="9264"/>
                    <a:pt x="6820" y="9242"/>
                  </a:cubicBezTo>
                  <a:cubicBezTo>
                    <a:pt x="6873" y="8522"/>
                    <a:pt x="7483" y="7961"/>
                    <a:pt x="8204" y="7961"/>
                  </a:cubicBezTo>
                  <a:close/>
                  <a:moveTo>
                    <a:pt x="5023" y="1"/>
                  </a:moveTo>
                  <a:cubicBezTo>
                    <a:pt x="4917" y="1"/>
                    <a:pt x="4832" y="90"/>
                    <a:pt x="4832" y="196"/>
                  </a:cubicBezTo>
                  <a:lnTo>
                    <a:pt x="4832" y="1150"/>
                  </a:lnTo>
                  <a:cubicBezTo>
                    <a:pt x="3990" y="1242"/>
                    <a:pt x="3336" y="1962"/>
                    <a:pt x="3336" y="2828"/>
                  </a:cubicBezTo>
                  <a:cubicBezTo>
                    <a:pt x="3336" y="2947"/>
                    <a:pt x="3344" y="3066"/>
                    <a:pt x="3371" y="3185"/>
                  </a:cubicBezTo>
                  <a:lnTo>
                    <a:pt x="2695" y="3185"/>
                  </a:lnTo>
                  <a:cubicBezTo>
                    <a:pt x="2589" y="3185"/>
                    <a:pt x="2500" y="3270"/>
                    <a:pt x="2500" y="3376"/>
                  </a:cubicBezTo>
                  <a:cubicBezTo>
                    <a:pt x="2500" y="3774"/>
                    <a:pt x="2585" y="4166"/>
                    <a:pt x="2744" y="4528"/>
                  </a:cubicBezTo>
                  <a:lnTo>
                    <a:pt x="2390" y="4528"/>
                  </a:lnTo>
                  <a:cubicBezTo>
                    <a:pt x="1511" y="4528"/>
                    <a:pt x="796" y="5248"/>
                    <a:pt x="796" y="6127"/>
                  </a:cubicBezTo>
                  <a:lnTo>
                    <a:pt x="796" y="7921"/>
                  </a:lnTo>
                  <a:cubicBezTo>
                    <a:pt x="672" y="8009"/>
                    <a:pt x="566" y="8115"/>
                    <a:pt x="469" y="8235"/>
                  </a:cubicBezTo>
                  <a:cubicBezTo>
                    <a:pt x="129" y="8654"/>
                    <a:pt x="0" y="9197"/>
                    <a:pt x="120" y="9723"/>
                  </a:cubicBezTo>
                  <a:lnTo>
                    <a:pt x="716" y="12453"/>
                  </a:lnTo>
                  <a:cubicBezTo>
                    <a:pt x="809" y="12864"/>
                    <a:pt x="1175" y="13156"/>
                    <a:pt x="1591" y="13156"/>
                  </a:cubicBezTo>
                  <a:lnTo>
                    <a:pt x="8459" y="13156"/>
                  </a:lnTo>
                  <a:cubicBezTo>
                    <a:pt x="8875" y="13156"/>
                    <a:pt x="9242" y="12864"/>
                    <a:pt x="9334" y="12453"/>
                  </a:cubicBezTo>
                  <a:lnTo>
                    <a:pt x="9931" y="9723"/>
                  </a:lnTo>
                  <a:cubicBezTo>
                    <a:pt x="10045" y="9197"/>
                    <a:pt x="9921" y="8654"/>
                    <a:pt x="9582" y="8235"/>
                  </a:cubicBezTo>
                  <a:cubicBezTo>
                    <a:pt x="9497" y="8133"/>
                    <a:pt x="9405" y="8041"/>
                    <a:pt x="9307" y="7961"/>
                  </a:cubicBezTo>
                  <a:lnTo>
                    <a:pt x="9307" y="6127"/>
                  </a:lnTo>
                  <a:cubicBezTo>
                    <a:pt x="9307" y="5248"/>
                    <a:pt x="8592" y="4528"/>
                    <a:pt x="7709" y="4528"/>
                  </a:cubicBezTo>
                  <a:lnTo>
                    <a:pt x="7550" y="4528"/>
                  </a:lnTo>
                  <a:lnTo>
                    <a:pt x="7550" y="4457"/>
                  </a:lnTo>
                  <a:cubicBezTo>
                    <a:pt x="7550" y="3892"/>
                    <a:pt x="7179" y="3411"/>
                    <a:pt x="6666" y="3248"/>
                  </a:cubicBezTo>
                  <a:cubicBezTo>
                    <a:pt x="6697" y="3111"/>
                    <a:pt x="6714" y="2969"/>
                    <a:pt x="6714" y="2828"/>
                  </a:cubicBezTo>
                  <a:cubicBezTo>
                    <a:pt x="6714" y="1962"/>
                    <a:pt x="6061" y="1242"/>
                    <a:pt x="5217" y="1150"/>
                  </a:cubicBezTo>
                  <a:lnTo>
                    <a:pt x="5217" y="196"/>
                  </a:lnTo>
                  <a:cubicBezTo>
                    <a:pt x="5217" y="90"/>
                    <a:pt x="5134" y="1"/>
                    <a:pt x="5023" y="1"/>
                  </a:cubicBezTo>
                  <a:close/>
                </a:path>
              </a:pathLst>
            </a:custGeom>
            <a:solidFill>
              <a:schemeClr val="tx1"/>
            </a:solidFill>
            <a:ln w="9525">
              <a:noFill/>
              <a:round/>
              <a:headEnd/>
              <a:tailEnd/>
            </a:ln>
          </p:spPr>
          <p:txBody>
            <a:bodyPr lIns="91425" tIns="91425" rIns="91425" bIns="91425" anchor="ctr"/>
            <a:lstStyle/>
            <a:p>
              <a:endParaRPr lang="en-US"/>
            </a:p>
          </p:txBody>
        </p:sp>
      </p:grpSp>
      <p:sp>
        <p:nvSpPr>
          <p:cNvPr id="59" name="Text Box 14"/>
          <p:cNvSpPr txBox="1">
            <a:spLocks noChangeArrowheads="1"/>
          </p:cNvSpPr>
          <p:nvPr/>
        </p:nvSpPr>
        <p:spPr bwMode="auto">
          <a:xfrm>
            <a:off x="0" y="4038600"/>
            <a:ext cx="12192000" cy="1169988"/>
          </a:xfrm>
          <a:prstGeom prst="rect">
            <a:avLst/>
          </a:prstGeom>
          <a:noFill/>
          <a:ln w="9525">
            <a:noFill/>
            <a:miter lim="800000"/>
            <a:headEnd/>
            <a:tailEnd/>
          </a:ln>
        </p:spPr>
        <p:txBody>
          <a:bodyPr>
            <a:spAutoFit/>
          </a:bodyPr>
          <a:lstStyle/>
          <a:p>
            <a:pPr eaLnBrk="1" hangingPunct="1">
              <a:spcBef>
                <a:spcPct val="50000"/>
              </a:spcBef>
            </a:pPr>
            <a:r>
              <a:rPr lang="en-GB" altLang="en-US" sz="2800" b="1">
                <a:solidFill>
                  <a:srgbClr val="000099"/>
                </a:solidFill>
                <a:latin typeface="Times New Roman" pitchFamily="18" charset="0"/>
                <a:cs typeface="Times New Roman" pitchFamily="18" charset="0"/>
              </a:rPr>
              <a:t>* Đọc đoạn 2, 3 bài Kì diệu rừng xanh và TLCH:</a:t>
            </a:r>
          </a:p>
          <a:p>
            <a:pPr eaLnBrk="1" hangingPunct="1">
              <a:spcBef>
                <a:spcPct val="50000"/>
              </a:spcBef>
            </a:pPr>
            <a:r>
              <a:rPr lang="en-US" altLang="en-US" sz="2800" b="1">
                <a:solidFill>
                  <a:srgbClr val="FF0000"/>
                </a:solidFill>
                <a:latin typeface="Times New Roman" pitchFamily="18" charset="0"/>
                <a:cs typeface="Times New Roman" pitchFamily="18" charset="0"/>
              </a:rPr>
              <a:t> Những muông thú trong rừng được miêu tả như thế nào?</a:t>
            </a:r>
            <a:r>
              <a:rPr lang="en-US" altLang="en-US" sz="2800">
                <a:solidFill>
                  <a:srgbClr val="FF0000"/>
                </a:solidFill>
                <a:latin typeface="Times New Roman" pitchFamily="18" charset="0"/>
                <a:cs typeface="Times New Roman" pitchFamily="18" charset="0"/>
              </a:rPr>
              <a:t>          </a:t>
            </a:r>
            <a:endParaRPr lang="en-GB" altLang="en-US" sz="2800" b="1">
              <a:solidFill>
                <a:srgbClr val="FF0000"/>
              </a:solidFill>
              <a:latin typeface="Times New Roman" pitchFamily="18" charset="0"/>
              <a:cs typeface="Times New Roman" pitchFamily="18" charset="0"/>
            </a:endParaRPr>
          </a:p>
        </p:txBody>
      </p:sp>
      <p:grpSp>
        <p:nvGrpSpPr>
          <p:cNvPr id="3079" name="Google Shape;6187;p57"/>
          <p:cNvGrpSpPr>
            <a:grpSpLocks/>
          </p:cNvGrpSpPr>
          <p:nvPr/>
        </p:nvGrpSpPr>
        <p:grpSpPr bwMode="auto">
          <a:xfrm rot="550823">
            <a:off x="8418513" y="1249363"/>
            <a:ext cx="1666875" cy="1576387"/>
            <a:chOff x="2389952" y="1741336"/>
            <a:chExt cx="540234" cy="566310"/>
          </a:xfrm>
        </p:grpSpPr>
        <p:sp>
          <p:nvSpPr>
            <p:cNvPr id="61" name="Google Shape;6188;p57"/>
            <p:cNvSpPr/>
            <p:nvPr/>
          </p:nvSpPr>
          <p:spPr>
            <a:xfrm>
              <a:off x="2389952" y="1741336"/>
              <a:ext cx="540234" cy="566310"/>
            </a:xfrm>
            <a:custGeom>
              <a:avLst/>
              <a:gdLst/>
              <a:ahLst/>
              <a:cxnLst/>
              <a:rect l="l" t="t" r="r" b="b"/>
              <a:pathLst>
                <a:path w="16367" h="17157" extrusionOk="0">
                  <a:moveTo>
                    <a:pt x="13506" y="0"/>
                  </a:moveTo>
                  <a:cubicBezTo>
                    <a:pt x="12590" y="0"/>
                    <a:pt x="11782" y="495"/>
                    <a:pt x="11341" y="1230"/>
                  </a:cubicBezTo>
                  <a:cubicBezTo>
                    <a:pt x="10973" y="1054"/>
                    <a:pt x="10587" y="904"/>
                    <a:pt x="10193" y="790"/>
                  </a:cubicBezTo>
                  <a:cubicBezTo>
                    <a:pt x="9539" y="602"/>
                    <a:pt x="8868" y="508"/>
                    <a:pt x="8197" y="508"/>
                  </a:cubicBezTo>
                  <a:cubicBezTo>
                    <a:pt x="7476" y="508"/>
                    <a:pt x="6755" y="617"/>
                    <a:pt x="6057" y="836"/>
                  </a:cubicBezTo>
                  <a:cubicBezTo>
                    <a:pt x="4599" y="1289"/>
                    <a:pt x="3283" y="2207"/>
                    <a:pt x="2348" y="3428"/>
                  </a:cubicBezTo>
                  <a:cubicBezTo>
                    <a:pt x="2062" y="3800"/>
                    <a:pt x="1817" y="4195"/>
                    <a:pt x="1613" y="4604"/>
                  </a:cubicBezTo>
                  <a:cubicBezTo>
                    <a:pt x="632" y="5194"/>
                    <a:pt x="0" y="6270"/>
                    <a:pt x="14" y="7464"/>
                  </a:cubicBezTo>
                  <a:lnTo>
                    <a:pt x="19" y="8208"/>
                  </a:lnTo>
                  <a:cubicBezTo>
                    <a:pt x="33" y="9389"/>
                    <a:pt x="677" y="10441"/>
                    <a:pt x="1649" y="11018"/>
                  </a:cubicBezTo>
                  <a:cubicBezTo>
                    <a:pt x="1907" y="11522"/>
                    <a:pt x="2225" y="11998"/>
                    <a:pt x="2598" y="12430"/>
                  </a:cubicBezTo>
                  <a:cubicBezTo>
                    <a:pt x="2621" y="12457"/>
                    <a:pt x="2642" y="12484"/>
                    <a:pt x="2665" y="12512"/>
                  </a:cubicBezTo>
                  <a:cubicBezTo>
                    <a:pt x="2539" y="12857"/>
                    <a:pt x="2466" y="13230"/>
                    <a:pt x="2466" y="13620"/>
                  </a:cubicBezTo>
                  <a:lnTo>
                    <a:pt x="2466" y="15095"/>
                  </a:lnTo>
                  <a:cubicBezTo>
                    <a:pt x="2466" y="16230"/>
                    <a:pt x="3392" y="17156"/>
                    <a:pt x="4527" y="17156"/>
                  </a:cubicBezTo>
                  <a:lnTo>
                    <a:pt x="11845" y="17156"/>
                  </a:lnTo>
                  <a:cubicBezTo>
                    <a:pt x="12980" y="17156"/>
                    <a:pt x="13906" y="16230"/>
                    <a:pt x="13906" y="15095"/>
                  </a:cubicBezTo>
                  <a:lnTo>
                    <a:pt x="13906" y="13620"/>
                  </a:lnTo>
                  <a:cubicBezTo>
                    <a:pt x="13906" y="13238"/>
                    <a:pt x="13837" y="12870"/>
                    <a:pt x="13711" y="12530"/>
                  </a:cubicBezTo>
                  <a:cubicBezTo>
                    <a:pt x="14051" y="12144"/>
                    <a:pt x="14346" y="11731"/>
                    <a:pt x="14596" y="11290"/>
                  </a:cubicBezTo>
                  <a:lnTo>
                    <a:pt x="14715" y="11481"/>
                  </a:lnTo>
                  <a:lnTo>
                    <a:pt x="14715" y="11072"/>
                  </a:lnTo>
                  <a:cubicBezTo>
                    <a:pt x="14736" y="11032"/>
                    <a:pt x="14755" y="10996"/>
                    <a:pt x="14773" y="10955"/>
                  </a:cubicBezTo>
                  <a:cubicBezTo>
                    <a:pt x="15735" y="10374"/>
                    <a:pt x="16366" y="9312"/>
                    <a:pt x="16366" y="8136"/>
                  </a:cubicBezTo>
                  <a:lnTo>
                    <a:pt x="16366" y="7391"/>
                  </a:lnTo>
                  <a:cubicBezTo>
                    <a:pt x="16366" y="6878"/>
                    <a:pt x="16249" y="6379"/>
                    <a:pt x="16026" y="5930"/>
                  </a:cubicBezTo>
                  <a:lnTo>
                    <a:pt x="16026" y="2519"/>
                  </a:lnTo>
                  <a:cubicBezTo>
                    <a:pt x="16026" y="1130"/>
                    <a:pt x="14895" y="0"/>
                    <a:pt x="13506" y="0"/>
                  </a:cubicBezTo>
                  <a:close/>
                </a:path>
              </a:pathLst>
            </a:custGeom>
            <a:solidFill>
              <a:srgbClr val="FEFDFF"/>
            </a:solidFill>
            <a:ln>
              <a:noFill/>
            </a:ln>
            <a:effectLst>
              <a:outerShdw blurRad="57150" dist="19050" dir="1380000" algn="bl" rotWithShape="0">
                <a:schemeClr val="dk1">
                  <a:alpha val="55000"/>
                </a:schemeClr>
              </a:outerShdw>
            </a:effectLst>
          </p:spPr>
          <p:txBody>
            <a:bodyPr spcFirstLastPara="1" lIns="91425" tIns="91425" rIns="91425" bIns="91425" anchor="ctr"/>
            <a:lstStyle/>
            <a:p>
              <a:pPr>
                <a:spcBef>
                  <a:spcPts val="0"/>
                </a:spcBef>
                <a:spcAft>
                  <a:spcPts val="0"/>
                </a:spcAft>
                <a:defRPr/>
              </a:pPr>
              <a:endParaRPr>
                <a:latin typeface="Arial" panose="020B0604020202020204" pitchFamily="34" charset="0"/>
              </a:endParaRPr>
            </a:p>
          </p:txBody>
        </p:sp>
        <p:sp>
          <p:nvSpPr>
            <p:cNvPr id="3081" name="Google Shape;6189;p57"/>
            <p:cNvSpPr>
              <a:spLocks/>
            </p:cNvSpPr>
            <p:nvPr/>
          </p:nvSpPr>
          <p:spPr bwMode="auto">
            <a:xfrm>
              <a:off x="2539380" y="2155818"/>
              <a:ext cx="69085" cy="83773"/>
            </a:xfrm>
            <a:custGeom>
              <a:avLst/>
              <a:gdLst>
                <a:gd name="T0" fmla="*/ 1158139 w 2093"/>
                <a:gd name="T1" fmla="*/ 0 h 2538"/>
                <a:gd name="T2" fmla="*/ 0 w 2093"/>
                <a:gd name="T3" fmla="*/ 1158134 h 2538"/>
                <a:gd name="T4" fmla="*/ 0 w 2093"/>
                <a:gd name="T5" fmla="*/ 2765136 h 2538"/>
                <a:gd name="T6" fmla="*/ 1057895 w 2093"/>
                <a:gd name="T7" fmla="*/ 2765136 h 2538"/>
                <a:gd name="T8" fmla="*/ 2279244 w 2093"/>
                <a:gd name="T9" fmla="*/ 0 h 2538"/>
                <a:gd name="T10" fmla="*/ 1158139 w 2093"/>
                <a:gd name="T11" fmla="*/ 0 h 25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3" h="2538" extrusionOk="0">
                  <a:moveTo>
                    <a:pt x="1063" y="0"/>
                  </a:moveTo>
                  <a:cubicBezTo>
                    <a:pt x="476" y="0"/>
                    <a:pt x="0" y="472"/>
                    <a:pt x="0" y="1063"/>
                  </a:cubicBezTo>
                  <a:lnTo>
                    <a:pt x="0" y="2538"/>
                  </a:lnTo>
                  <a:lnTo>
                    <a:pt x="971" y="2538"/>
                  </a:lnTo>
                  <a:lnTo>
                    <a:pt x="2092" y="0"/>
                  </a:lnTo>
                  <a:lnTo>
                    <a:pt x="1063" y="0"/>
                  </a:lnTo>
                  <a:close/>
                </a:path>
              </a:pathLst>
            </a:custGeom>
            <a:solidFill>
              <a:srgbClr val="BDE7F9"/>
            </a:solidFill>
            <a:ln w="9525">
              <a:noFill/>
              <a:round/>
              <a:headEnd/>
              <a:tailEnd/>
            </a:ln>
          </p:spPr>
          <p:txBody>
            <a:bodyPr lIns="91425" tIns="91425" rIns="91425" bIns="91425" anchor="ctr"/>
            <a:lstStyle/>
            <a:p>
              <a:endParaRPr lang="en-US"/>
            </a:p>
          </p:txBody>
        </p:sp>
        <p:sp>
          <p:nvSpPr>
            <p:cNvPr id="3082" name="Google Shape;6190;p57"/>
            <p:cNvSpPr>
              <a:spLocks/>
            </p:cNvSpPr>
            <p:nvPr/>
          </p:nvSpPr>
          <p:spPr bwMode="auto">
            <a:xfrm>
              <a:off x="2711814" y="2155818"/>
              <a:ext cx="69118" cy="83773"/>
            </a:xfrm>
            <a:custGeom>
              <a:avLst/>
              <a:gdLst>
                <a:gd name="T0" fmla="*/ 1089 w 2094"/>
                <a:gd name="T1" fmla="*/ 0 h 2538"/>
                <a:gd name="T2" fmla="*/ 1223527 w 2094"/>
                <a:gd name="T3" fmla="*/ 2765136 h 2538"/>
                <a:gd name="T4" fmla="*/ 2281422 w 2094"/>
                <a:gd name="T5" fmla="*/ 2765136 h 2538"/>
                <a:gd name="T6" fmla="*/ 2281422 w 2094"/>
                <a:gd name="T7" fmla="*/ 1158134 h 2538"/>
                <a:gd name="T8" fmla="*/ 1123283 w 2094"/>
                <a:gd name="T9" fmla="*/ 0 h 2538"/>
                <a:gd name="T10" fmla="*/ 1089 w 2094"/>
                <a:gd name="T11" fmla="*/ 0 h 25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4" h="2538" extrusionOk="0">
                  <a:moveTo>
                    <a:pt x="1" y="0"/>
                  </a:moveTo>
                  <a:lnTo>
                    <a:pt x="1123" y="2538"/>
                  </a:lnTo>
                  <a:lnTo>
                    <a:pt x="2094" y="2538"/>
                  </a:lnTo>
                  <a:lnTo>
                    <a:pt x="2094" y="1063"/>
                  </a:lnTo>
                  <a:cubicBezTo>
                    <a:pt x="2094" y="472"/>
                    <a:pt x="1618" y="0"/>
                    <a:pt x="1031" y="0"/>
                  </a:cubicBezTo>
                  <a:lnTo>
                    <a:pt x="1" y="0"/>
                  </a:lnTo>
                  <a:close/>
                </a:path>
              </a:pathLst>
            </a:custGeom>
            <a:solidFill>
              <a:srgbClr val="BDE7F9"/>
            </a:solidFill>
            <a:ln w="9525">
              <a:noFill/>
              <a:round/>
              <a:headEnd/>
              <a:tailEnd/>
            </a:ln>
          </p:spPr>
          <p:txBody>
            <a:bodyPr lIns="91425" tIns="91425" rIns="91425" bIns="91425" anchor="ctr"/>
            <a:lstStyle/>
            <a:p>
              <a:endParaRPr lang="en-US"/>
            </a:p>
          </p:txBody>
        </p:sp>
        <p:sp>
          <p:nvSpPr>
            <p:cNvPr id="3083" name="Google Shape;6191;p57"/>
            <p:cNvSpPr>
              <a:spLocks/>
            </p:cNvSpPr>
            <p:nvPr/>
          </p:nvSpPr>
          <p:spPr bwMode="auto">
            <a:xfrm>
              <a:off x="2571562" y="2152649"/>
              <a:ext cx="177316" cy="86942"/>
            </a:xfrm>
            <a:custGeom>
              <a:avLst/>
              <a:gdLst>
                <a:gd name="T0" fmla="*/ 1356408 w 5372"/>
                <a:gd name="T1" fmla="*/ 0 h 2634"/>
                <a:gd name="T2" fmla="*/ 1216952 w 5372"/>
                <a:gd name="T3" fmla="*/ 104601 h 2634"/>
                <a:gd name="T4" fmla="*/ 193919 w 5372"/>
                <a:gd name="T5" fmla="*/ 1673485 h 2634"/>
                <a:gd name="T6" fmla="*/ 0 w 5372"/>
                <a:gd name="T7" fmla="*/ 2869746 h 2634"/>
                <a:gd name="T8" fmla="*/ 5852748 w 5372"/>
                <a:gd name="T9" fmla="*/ 2869746 h 2634"/>
                <a:gd name="T10" fmla="*/ 5654473 w 5372"/>
                <a:gd name="T11" fmla="*/ 1673485 h 2634"/>
                <a:gd name="T12" fmla="*/ 4630351 w 5372"/>
                <a:gd name="T13" fmla="*/ 104601 h 2634"/>
                <a:gd name="T14" fmla="*/ 4497430 w 5372"/>
                <a:gd name="T15" fmla="*/ 0 h 2634"/>
                <a:gd name="T16" fmla="*/ 1356408 w 5372"/>
                <a:gd name="T17" fmla="*/ 0 h 26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372" h="2634" extrusionOk="0">
                  <a:moveTo>
                    <a:pt x="1245" y="0"/>
                  </a:moveTo>
                  <a:cubicBezTo>
                    <a:pt x="1199" y="28"/>
                    <a:pt x="1159" y="60"/>
                    <a:pt x="1117" y="96"/>
                  </a:cubicBezTo>
                  <a:cubicBezTo>
                    <a:pt x="677" y="459"/>
                    <a:pt x="360" y="1004"/>
                    <a:pt x="178" y="1536"/>
                  </a:cubicBezTo>
                  <a:cubicBezTo>
                    <a:pt x="60" y="1885"/>
                    <a:pt x="0" y="2257"/>
                    <a:pt x="0" y="2634"/>
                  </a:cubicBezTo>
                  <a:lnTo>
                    <a:pt x="5372" y="2634"/>
                  </a:lnTo>
                  <a:cubicBezTo>
                    <a:pt x="5372" y="2257"/>
                    <a:pt x="5308" y="1885"/>
                    <a:pt x="5190" y="1536"/>
                  </a:cubicBezTo>
                  <a:cubicBezTo>
                    <a:pt x="5012" y="1004"/>
                    <a:pt x="4691" y="459"/>
                    <a:pt x="4250" y="96"/>
                  </a:cubicBezTo>
                  <a:cubicBezTo>
                    <a:pt x="4209" y="60"/>
                    <a:pt x="4168" y="28"/>
                    <a:pt x="4128" y="0"/>
                  </a:cubicBezTo>
                  <a:lnTo>
                    <a:pt x="1245" y="0"/>
                  </a:lnTo>
                  <a:close/>
                </a:path>
              </a:pathLst>
            </a:custGeom>
            <a:solidFill>
              <a:schemeClr val="bg1"/>
            </a:solidFill>
            <a:ln w="9525">
              <a:noFill/>
              <a:round/>
              <a:headEnd/>
              <a:tailEnd/>
            </a:ln>
          </p:spPr>
          <p:txBody>
            <a:bodyPr lIns="91425" tIns="91425" rIns="91425" bIns="91425" anchor="ctr"/>
            <a:lstStyle/>
            <a:p>
              <a:endParaRPr lang="en-US"/>
            </a:p>
          </p:txBody>
        </p:sp>
        <p:sp>
          <p:nvSpPr>
            <p:cNvPr id="3084" name="Google Shape;6192;p57"/>
            <p:cNvSpPr>
              <a:spLocks/>
            </p:cNvSpPr>
            <p:nvPr/>
          </p:nvSpPr>
          <p:spPr bwMode="auto">
            <a:xfrm>
              <a:off x="2571430" y="2152649"/>
              <a:ext cx="60272" cy="86942"/>
            </a:xfrm>
            <a:custGeom>
              <a:avLst/>
              <a:gdLst>
                <a:gd name="T0" fmla="*/ 1360807 w 1826"/>
                <a:gd name="T1" fmla="*/ 0 h 2634"/>
                <a:gd name="T2" fmla="*/ 1221350 w 1826"/>
                <a:gd name="T3" fmla="*/ 104601 h 2634"/>
                <a:gd name="T4" fmla="*/ 198277 w 1826"/>
                <a:gd name="T5" fmla="*/ 1673485 h 2634"/>
                <a:gd name="T6" fmla="*/ 0 w 1826"/>
                <a:gd name="T7" fmla="*/ 2869746 h 2634"/>
                <a:gd name="T8" fmla="*/ 634077 w 1826"/>
                <a:gd name="T9" fmla="*/ 2869746 h 2634"/>
                <a:gd name="T10" fmla="*/ 825852 w 1826"/>
                <a:gd name="T11" fmla="*/ 1673485 h 2634"/>
                <a:gd name="T12" fmla="*/ 1851070 w 1826"/>
                <a:gd name="T13" fmla="*/ 104601 h 2634"/>
                <a:gd name="T14" fmla="*/ 1988349 w 1826"/>
                <a:gd name="T15" fmla="*/ 0 h 2634"/>
                <a:gd name="T16" fmla="*/ 1360807 w 1826"/>
                <a:gd name="T17" fmla="*/ 0 h 26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6" h="2634" extrusionOk="0">
                  <a:moveTo>
                    <a:pt x="1249" y="0"/>
                  </a:moveTo>
                  <a:cubicBezTo>
                    <a:pt x="1203" y="28"/>
                    <a:pt x="1163" y="60"/>
                    <a:pt x="1121" y="96"/>
                  </a:cubicBezTo>
                  <a:cubicBezTo>
                    <a:pt x="681" y="459"/>
                    <a:pt x="364" y="1004"/>
                    <a:pt x="182" y="1536"/>
                  </a:cubicBezTo>
                  <a:cubicBezTo>
                    <a:pt x="64" y="1885"/>
                    <a:pt x="0" y="2257"/>
                    <a:pt x="0" y="2634"/>
                  </a:cubicBezTo>
                  <a:lnTo>
                    <a:pt x="582" y="2634"/>
                  </a:lnTo>
                  <a:cubicBezTo>
                    <a:pt x="582" y="2257"/>
                    <a:pt x="641" y="1885"/>
                    <a:pt x="758" y="1536"/>
                  </a:cubicBezTo>
                  <a:cubicBezTo>
                    <a:pt x="940" y="1004"/>
                    <a:pt x="1257" y="459"/>
                    <a:pt x="1699" y="96"/>
                  </a:cubicBezTo>
                  <a:cubicBezTo>
                    <a:pt x="1739" y="60"/>
                    <a:pt x="1780" y="28"/>
                    <a:pt x="1825" y="0"/>
                  </a:cubicBezTo>
                  <a:lnTo>
                    <a:pt x="1249" y="0"/>
                  </a:lnTo>
                  <a:close/>
                </a:path>
              </a:pathLst>
            </a:custGeom>
            <a:solidFill>
              <a:srgbClr val="D6D6D6"/>
            </a:solidFill>
            <a:ln w="9525">
              <a:noFill/>
              <a:round/>
              <a:headEnd/>
              <a:tailEnd/>
            </a:ln>
          </p:spPr>
          <p:txBody>
            <a:bodyPr lIns="91425" tIns="91425" rIns="91425" bIns="91425" anchor="ctr"/>
            <a:lstStyle/>
            <a:p>
              <a:endParaRPr lang="en-US"/>
            </a:p>
          </p:txBody>
        </p:sp>
        <p:sp>
          <p:nvSpPr>
            <p:cNvPr id="3085" name="Google Shape;6193;p57"/>
            <p:cNvSpPr>
              <a:spLocks/>
            </p:cNvSpPr>
            <p:nvPr/>
          </p:nvSpPr>
          <p:spPr bwMode="auto">
            <a:xfrm>
              <a:off x="2611436" y="2189981"/>
              <a:ext cx="97438" cy="49610"/>
            </a:xfrm>
            <a:custGeom>
              <a:avLst/>
              <a:gdLst>
                <a:gd name="T0" fmla="*/ 539309 w 2952"/>
                <a:gd name="T1" fmla="*/ 0 h 1503"/>
                <a:gd name="T2" fmla="*/ 1089 w 2952"/>
                <a:gd name="T3" fmla="*/ 539307 h 1503"/>
                <a:gd name="T4" fmla="*/ 1089 w 2952"/>
                <a:gd name="T5" fmla="*/ 1637493 h 1503"/>
                <a:gd name="T6" fmla="*/ 3215091 w 2952"/>
                <a:gd name="T7" fmla="*/ 1637493 h 1503"/>
                <a:gd name="T8" fmla="*/ 3215091 w 2952"/>
                <a:gd name="T9" fmla="*/ 539307 h 1503"/>
                <a:gd name="T10" fmla="*/ 2681228 w 2952"/>
                <a:gd name="T11" fmla="*/ 0 h 1503"/>
                <a:gd name="T12" fmla="*/ 539309 w 2952"/>
                <a:gd name="T13" fmla="*/ 0 h 15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52" h="1503" extrusionOk="0">
                  <a:moveTo>
                    <a:pt x="495" y="0"/>
                  </a:moveTo>
                  <a:cubicBezTo>
                    <a:pt x="223" y="0"/>
                    <a:pt x="1" y="223"/>
                    <a:pt x="1" y="495"/>
                  </a:cubicBezTo>
                  <a:lnTo>
                    <a:pt x="1" y="1503"/>
                  </a:lnTo>
                  <a:lnTo>
                    <a:pt x="2951" y="1503"/>
                  </a:lnTo>
                  <a:lnTo>
                    <a:pt x="2951" y="495"/>
                  </a:lnTo>
                  <a:cubicBezTo>
                    <a:pt x="2951" y="223"/>
                    <a:pt x="2733" y="0"/>
                    <a:pt x="2461" y="0"/>
                  </a:cubicBezTo>
                  <a:lnTo>
                    <a:pt x="495" y="0"/>
                  </a:lnTo>
                  <a:close/>
                </a:path>
              </a:pathLst>
            </a:custGeom>
            <a:solidFill>
              <a:srgbClr val="BDE7F9"/>
            </a:solidFill>
            <a:ln w="9525">
              <a:noFill/>
              <a:round/>
              <a:headEnd/>
              <a:tailEnd/>
            </a:ln>
          </p:spPr>
          <p:txBody>
            <a:bodyPr lIns="91425" tIns="91425" rIns="91425" bIns="91425" anchor="ctr"/>
            <a:lstStyle/>
            <a:p>
              <a:endParaRPr lang="en-US"/>
            </a:p>
          </p:txBody>
        </p:sp>
        <p:sp>
          <p:nvSpPr>
            <p:cNvPr id="3086" name="Google Shape;6194;p57"/>
            <p:cNvSpPr>
              <a:spLocks/>
            </p:cNvSpPr>
            <p:nvPr/>
          </p:nvSpPr>
          <p:spPr bwMode="auto">
            <a:xfrm>
              <a:off x="2611436" y="2189981"/>
              <a:ext cx="33602" cy="49610"/>
            </a:xfrm>
            <a:custGeom>
              <a:avLst/>
              <a:gdLst>
                <a:gd name="T0" fmla="*/ 539315 w 1018"/>
                <a:gd name="T1" fmla="*/ 0 h 1503"/>
                <a:gd name="T2" fmla="*/ 1089 w 1018"/>
                <a:gd name="T3" fmla="*/ 539307 h 1503"/>
                <a:gd name="T4" fmla="*/ 1089 w 1018"/>
                <a:gd name="T5" fmla="*/ 1637493 h 1503"/>
                <a:gd name="T6" fmla="*/ 574172 w 1018"/>
                <a:gd name="T7" fmla="*/ 1637493 h 1503"/>
                <a:gd name="T8" fmla="*/ 574172 w 1018"/>
                <a:gd name="T9" fmla="*/ 539307 h 1503"/>
                <a:gd name="T10" fmla="*/ 1108041 w 1018"/>
                <a:gd name="T11" fmla="*/ 0 h 1503"/>
                <a:gd name="T12" fmla="*/ 539315 w 1018"/>
                <a:gd name="T13" fmla="*/ 0 h 15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8" h="1503" extrusionOk="0">
                  <a:moveTo>
                    <a:pt x="495" y="0"/>
                  </a:moveTo>
                  <a:cubicBezTo>
                    <a:pt x="223" y="0"/>
                    <a:pt x="1" y="223"/>
                    <a:pt x="1" y="495"/>
                  </a:cubicBezTo>
                  <a:lnTo>
                    <a:pt x="1" y="1503"/>
                  </a:lnTo>
                  <a:lnTo>
                    <a:pt x="527" y="1503"/>
                  </a:lnTo>
                  <a:lnTo>
                    <a:pt x="527" y="495"/>
                  </a:lnTo>
                  <a:cubicBezTo>
                    <a:pt x="527" y="223"/>
                    <a:pt x="745" y="0"/>
                    <a:pt x="1017" y="0"/>
                  </a:cubicBezTo>
                  <a:lnTo>
                    <a:pt x="495" y="0"/>
                  </a:lnTo>
                  <a:close/>
                </a:path>
              </a:pathLst>
            </a:custGeom>
            <a:solidFill>
              <a:srgbClr val="BDE7F9"/>
            </a:solidFill>
            <a:ln w="9525">
              <a:noFill/>
              <a:round/>
              <a:headEnd/>
              <a:tailEnd/>
            </a:ln>
          </p:spPr>
          <p:txBody>
            <a:bodyPr lIns="91425" tIns="91425" rIns="91425" bIns="91425" anchor="ctr"/>
            <a:lstStyle/>
            <a:p>
              <a:endParaRPr lang="en-US"/>
            </a:p>
          </p:txBody>
        </p:sp>
        <p:sp>
          <p:nvSpPr>
            <p:cNvPr id="3087" name="Google Shape;6195;p57"/>
            <p:cNvSpPr>
              <a:spLocks/>
            </p:cNvSpPr>
            <p:nvPr/>
          </p:nvSpPr>
          <p:spPr bwMode="auto">
            <a:xfrm>
              <a:off x="2820608" y="1849669"/>
              <a:ext cx="30301" cy="163090"/>
            </a:xfrm>
            <a:custGeom>
              <a:avLst/>
              <a:gdLst>
                <a:gd name="T0" fmla="*/ 500099 w 918"/>
                <a:gd name="T1" fmla="*/ 0 h 4941"/>
                <a:gd name="T2" fmla="*/ 1089 w 918"/>
                <a:gd name="T3" fmla="*/ 435798 h 4941"/>
                <a:gd name="T4" fmla="*/ 1089 w 918"/>
                <a:gd name="T5" fmla="*/ 4882039 h 4941"/>
                <a:gd name="T6" fmla="*/ 500099 w 918"/>
                <a:gd name="T7" fmla="*/ 5382102 h 4941"/>
                <a:gd name="T8" fmla="*/ 1000164 w 918"/>
                <a:gd name="T9" fmla="*/ 4882039 h 4941"/>
                <a:gd name="T10" fmla="*/ 1000164 w 918"/>
                <a:gd name="T11" fmla="*/ 435798 h 4941"/>
                <a:gd name="T12" fmla="*/ 500099 w 918"/>
                <a:gd name="T13" fmla="*/ 0 h 49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4941" extrusionOk="0">
                  <a:moveTo>
                    <a:pt x="459" y="0"/>
                  </a:moveTo>
                  <a:lnTo>
                    <a:pt x="1" y="400"/>
                  </a:lnTo>
                  <a:lnTo>
                    <a:pt x="1" y="4481"/>
                  </a:lnTo>
                  <a:cubicBezTo>
                    <a:pt x="1" y="4735"/>
                    <a:pt x="205" y="4940"/>
                    <a:pt x="459" y="4940"/>
                  </a:cubicBezTo>
                  <a:cubicBezTo>
                    <a:pt x="714" y="4940"/>
                    <a:pt x="918" y="4735"/>
                    <a:pt x="918" y="4481"/>
                  </a:cubicBezTo>
                  <a:lnTo>
                    <a:pt x="918" y="400"/>
                  </a:lnTo>
                  <a:lnTo>
                    <a:pt x="459" y="0"/>
                  </a:lnTo>
                  <a:close/>
                </a:path>
              </a:pathLst>
            </a:custGeom>
            <a:solidFill>
              <a:srgbClr val="7F4792"/>
            </a:solidFill>
            <a:ln w="9525">
              <a:noFill/>
              <a:round/>
              <a:headEnd/>
              <a:tailEnd/>
            </a:ln>
          </p:spPr>
          <p:txBody>
            <a:bodyPr lIns="91425" tIns="91425" rIns="91425" bIns="91425" anchor="ctr"/>
            <a:lstStyle/>
            <a:p>
              <a:endParaRPr lang="en-US"/>
            </a:p>
          </p:txBody>
        </p:sp>
        <p:sp>
          <p:nvSpPr>
            <p:cNvPr id="3088" name="Google Shape;6196;p57"/>
            <p:cNvSpPr>
              <a:spLocks/>
            </p:cNvSpPr>
            <p:nvPr/>
          </p:nvSpPr>
          <p:spPr bwMode="auto">
            <a:xfrm>
              <a:off x="2458147" y="1944534"/>
              <a:ext cx="55915" cy="105987"/>
            </a:xfrm>
            <a:custGeom>
              <a:avLst/>
              <a:gdLst>
                <a:gd name="T0" fmla="*/ 1346614 w 1694"/>
                <a:gd name="T1" fmla="*/ 0 h 3211"/>
                <a:gd name="T2" fmla="*/ 0 w 1694"/>
                <a:gd name="T3" fmla="*/ 1345517 h 3211"/>
                <a:gd name="T4" fmla="*/ 0 w 1694"/>
                <a:gd name="T5" fmla="*/ 2157203 h 3211"/>
                <a:gd name="T6" fmla="*/ 1346614 w 1694"/>
                <a:gd name="T7" fmla="*/ 3497274 h 3211"/>
                <a:gd name="T8" fmla="*/ 1844535 w 1694"/>
                <a:gd name="T9" fmla="*/ 3497274 h 3211"/>
                <a:gd name="T10" fmla="*/ 1844535 w 1694"/>
                <a:gd name="T11" fmla="*/ 0 h 3211"/>
                <a:gd name="T12" fmla="*/ 1346614 w 1694"/>
                <a:gd name="T13" fmla="*/ 0 h 32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4" h="3211" extrusionOk="0">
                  <a:moveTo>
                    <a:pt x="1236" y="0"/>
                  </a:moveTo>
                  <a:cubicBezTo>
                    <a:pt x="555" y="0"/>
                    <a:pt x="0" y="554"/>
                    <a:pt x="0" y="1235"/>
                  </a:cubicBezTo>
                  <a:lnTo>
                    <a:pt x="0" y="1980"/>
                  </a:lnTo>
                  <a:cubicBezTo>
                    <a:pt x="0" y="2661"/>
                    <a:pt x="555" y="3210"/>
                    <a:pt x="1236" y="3210"/>
                  </a:cubicBezTo>
                  <a:lnTo>
                    <a:pt x="1693" y="3210"/>
                  </a:lnTo>
                  <a:lnTo>
                    <a:pt x="1693" y="0"/>
                  </a:lnTo>
                  <a:lnTo>
                    <a:pt x="1236" y="0"/>
                  </a:lnTo>
                  <a:close/>
                </a:path>
              </a:pathLst>
            </a:custGeom>
            <a:solidFill>
              <a:srgbClr val="BDE7F9"/>
            </a:solidFill>
            <a:ln w="9525">
              <a:noFill/>
              <a:round/>
              <a:headEnd/>
              <a:tailEnd/>
            </a:ln>
          </p:spPr>
          <p:txBody>
            <a:bodyPr lIns="91425" tIns="91425" rIns="91425" bIns="91425" anchor="ctr"/>
            <a:lstStyle/>
            <a:p>
              <a:endParaRPr lang="en-US"/>
            </a:p>
          </p:txBody>
        </p:sp>
        <p:sp>
          <p:nvSpPr>
            <p:cNvPr id="3089" name="Google Shape;6197;p57"/>
            <p:cNvSpPr>
              <a:spLocks/>
            </p:cNvSpPr>
            <p:nvPr/>
          </p:nvSpPr>
          <p:spPr bwMode="auto">
            <a:xfrm>
              <a:off x="2806415" y="1944534"/>
              <a:ext cx="55750" cy="105987"/>
            </a:xfrm>
            <a:custGeom>
              <a:avLst/>
              <a:gdLst>
                <a:gd name="T0" fmla="*/ 0 w 1689"/>
                <a:gd name="T1" fmla="*/ 0 h 3211"/>
                <a:gd name="T2" fmla="*/ 0 w 1689"/>
                <a:gd name="T3" fmla="*/ 3497274 h 3211"/>
                <a:gd name="T4" fmla="*/ 493531 w 1689"/>
                <a:gd name="T5" fmla="*/ 3497274 h 3211"/>
                <a:gd name="T6" fmla="*/ 1840179 w 1689"/>
                <a:gd name="T7" fmla="*/ 2157203 h 3211"/>
                <a:gd name="T8" fmla="*/ 1840179 w 1689"/>
                <a:gd name="T9" fmla="*/ 1345517 h 3211"/>
                <a:gd name="T10" fmla="*/ 493531 w 1689"/>
                <a:gd name="T11" fmla="*/ 0 h 3211"/>
                <a:gd name="T12" fmla="*/ 0 w 1689"/>
                <a:gd name="T13" fmla="*/ 0 h 32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9" h="3211" extrusionOk="0">
                  <a:moveTo>
                    <a:pt x="0" y="0"/>
                  </a:moveTo>
                  <a:lnTo>
                    <a:pt x="0" y="3210"/>
                  </a:lnTo>
                  <a:lnTo>
                    <a:pt x="453" y="3210"/>
                  </a:lnTo>
                  <a:cubicBezTo>
                    <a:pt x="1134" y="3210"/>
                    <a:pt x="1689" y="2661"/>
                    <a:pt x="1689" y="1980"/>
                  </a:cubicBezTo>
                  <a:lnTo>
                    <a:pt x="1689" y="1235"/>
                  </a:lnTo>
                  <a:cubicBezTo>
                    <a:pt x="1689" y="554"/>
                    <a:pt x="1134" y="0"/>
                    <a:pt x="453" y="0"/>
                  </a:cubicBezTo>
                  <a:lnTo>
                    <a:pt x="0" y="0"/>
                  </a:lnTo>
                  <a:close/>
                </a:path>
              </a:pathLst>
            </a:custGeom>
            <a:solidFill>
              <a:srgbClr val="BDE7F9"/>
            </a:solidFill>
            <a:ln w="9525">
              <a:noFill/>
              <a:round/>
              <a:headEnd/>
              <a:tailEnd/>
            </a:ln>
          </p:spPr>
          <p:txBody>
            <a:bodyPr lIns="91425" tIns="91425" rIns="91425" bIns="91425" anchor="ctr"/>
            <a:lstStyle/>
            <a:p>
              <a:endParaRPr lang="en-US"/>
            </a:p>
          </p:txBody>
        </p:sp>
        <p:sp>
          <p:nvSpPr>
            <p:cNvPr id="3090" name="Google Shape;6198;p57"/>
            <p:cNvSpPr>
              <a:spLocks/>
            </p:cNvSpPr>
            <p:nvPr/>
          </p:nvSpPr>
          <p:spPr bwMode="auto">
            <a:xfrm>
              <a:off x="2486138" y="1833660"/>
              <a:ext cx="348163" cy="335059"/>
            </a:xfrm>
            <a:custGeom>
              <a:avLst/>
              <a:gdLst>
                <a:gd name="T0" fmla="*/ 4136796 w 10548"/>
                <a:gd name="T1" fmla="*/ 0 h 10151"/>
                <a:gd name="T2" fmla="*/ 1089 w 10548"/>
                <a:gd name="T3" fmla="*/ 5410422 h 10151"/>
                <a:gd name="T4" fmla="*/ 5743798 w 10548"/>
                <a:gd name="T5" fmla="*/ 11058366 h 10151"/>
                <a:gd name="T6" fmla="*/ 11491987 w 10548"/>
                <a:gd name="T7" fmla="*/ 5410422 h 10151"/>
                <a:gd name="T8" fmla="*/ 7350834 w 10548"/>
                <a:gd name="T9" fmla="*/ 0 h 10151"/>
                <a:gd name="T10" fmla="*/ 4136796 w 10548"/>
                <a:gd name="T11" fmla="*/ 0 h 101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548" h="10151" extrusionOk="0">
                  <a:moveTo>
                    <a:pt x="3797" y="0"/>
                  </a:moveTo>
                  <a:cubicBezTo>
                    <a:pt x="1654" y="644"/>
                    <a:pt x="1" y="2637"/>
                    <a:pt x="1" y="4966"/>
                  </a:cubicBezTo>
                  <a:cubicBezTo>
                    <a:pt x="1" y="7826"/>
                    <a:pt x="2362" y="10150"/>
                    <a:pt x="5272" y="10150"/>
                  </a:cubicBezTo>
                  <a:cubicBezTo>
                    <a:pt x="8187" y="10150"/>
                    <a:pt x="10548" y="7826"/>
                    <a:pt x="10548" y="4966"/>
                  </a:cubicBezTo>
                  <a:cubicBezTo>
                    <a:pt x="10548" y="2637"/>
                    <a:pt x="8895" y="644"/>
                    <a:pt x="6747" y="0"/>
                  </a:cubicBezTo>
                  <a:lnTo>
                    <a:pt x="3797" y="0"/>
                  </a:lnTo>
                  <a:close/>
                </a:path>
              </a:pathLst>
            </a:custGeom>
            <a:solidFill>
              <a:schemeClr val="bg1"/>
            </a:solidFill>
            <a:ln w="9525">
              <a:noFill/>
              <a:round/>
              <a:headEnd/>
              <a:tailEnd/>
            </a:ln>
          </p:spPr>
          <p:txBody>
            <a:bodyPr lIns="91425" tIns="91425" rIns="91425" bIns="91425" anchor="ctr"/>
            <a:lstStyle/>
            <a:p>
              <a:endParaRPr lang="en-US"/>
            </a:p>
          </p:txBody>
        </p:sp>
        <p:sp>
          <p:nvSpPr>
            <p:cNvPr id="3091" name="Google Shape;6199;p57"/>
            <p:cNvSpPr>
              <a:spLocks/>
            </p:cNvSpPr>
            <p:nvPr/>
          </p:nvSpPr>
          <p:spPr bwMode="auto">
            <a:xfrm>
              <a:off x="2529642" y="1909182"/>
              <a:ext cx="261188" cy="176821"/>
            </a:xfrm>
            <a:custGeom>
              <a:avLst/>
              <a:gdLst>
                <a:gd name="T0" fmla="*/ 2006853 w 7913"/>
                <a:gd name="T1" fmla="*/ 0 h 5357"/>
                <a:gd name="T2" fmla="*/ 0 w 7913"/>
                <a:gd name="T3" fmla="*/ 2007943 h 5357"/>
                <a:gd name="T4" fmla="*/ 0 w 7913"/>
                <a:gd name="T5" fmla="*/ 3828470 h 5357"/>
                <a:gd name="T6" fmla="*/ 2006853 w 7913"/>
                <a:gd name="T7" fmla="*/ 5835324 h 5357"/>
                <a:gd name="T8" fmla="*/ 6613209 w 7913"/>
                <a:gd name="T9" fmla="*/ 5835324 h 5357"/>
                <a:gd name="T10" fmla="*/ 8620062 w 7913"/>
                <a:gd name="T11" fmla="*/ 3828470 h 5357"/>
                <a:gd name="T12" fmla="*/ 8620062 w 7913"/>
                <a:gd name="T13" fmla="*/ 2007943 h 5357"/>
                <a:gd name="T14" fmla="*/ 6613209 w 7913"/>
                <a:gd name="T15" fmla="*/ 0 h 5357"/>
                <a:gd name="T16" fmla="*/ 2006853 w 7913"/>
                <a:gd name="T17" fmla="*/ 0 h 53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13" h="5357" extrusionOk="0">
                  <a:moveTo>
                    <a:pt x="1842" y="0"/>
                  </a:moveTo>
                  <a:cubicBezTo>
                    <a:pt x="822" y="0"/>
                    <a:pt x="0" y="822"/>
                    <a:pt x="0" y="1843"/>
                  </a:cubicBezTo>
                  <a:lnTo>
                    <a:pt x="0" y="3514"/>
                  </a:lnTo>
                  <a:cubicBezTo>
                    <a:pt x="0" y="4531"/>
                    <a:pt x="822" y="5356"/>
                    <a:pt x="1842" y="5356"/>
                  </a:cubicBezTo>
                  <a:lnTo>
                    <a:pt x="6070" y="5356"/>
                  </a:lnTo>
                  <a:cubicBezTo>
                    <a:pt x="7086" y="5356"/>
                    <a:pt x="7912" y="4531"/>
                    <a:pt x="7912" y="3514"/>
                  </a:cubicBezTo>
                  <a:lnTo>
                    <a:pt x="7912" y="1843"/>
                  </a:lnTo>
                  <a:cubicBezTo>
                    <a:pt x="7912" y="822"/>
                    <a:pt x="7086" y="0"/>
                    <a:pt x="6070" y="0"/>
                  </a:cubicBezTo>
                  <a:lnTo>
                    <a:pt x="1842" y="0"/>
                  </a:lnTo>
                  <a:close/>
                </a:path>
              </a:pathLst>
            </a:custGeom>
            <a:solidFill>
              <a:srgbClr val="7F4792"/>
            </a:solidFill>
            <a:ln w="9525">
              <a:noFill/>
              <a:round/>
              <a:headEnd/>
              <a:tailEnd/>
            </a:ln>
          </p:spPr>
          <p:txBody>
            <a:bodyPr lIns="91425" tIns="91425" rIns="91425" bIns="91425" anchor="ctr"/>
            <a:lstStyle/>
            <a:p>
              <a:endParaRPr lang="en-US"/>
            </a:p>
          </p:txBody>
        </p:sp>
        <p:sp>
          <p:nvSpPr>
            <p:cNvPr id="3092" name="Google Shape;6200;p57"/>
            <p:cNvSpPr>
              <a:spLocks/>
            </p:cNvSpPr>
            <p:nvPr/>
          </p:nvSpPr>
          <p:spPr bwMode="auto">
            <a:xfrm>
              <a:off x="2559878" y="1939417"/>
              <a:ext cx="200719" cy="116351"/>
            </a:xfrm>
            <a:custGeom>
              <a:avLst/>
              <a:gdLst>
                <a:gd name="T0" fmla="*/ 1008876 w 6081"/>
                <a:gd name="T1" fmla="*/ 1089 h 3525"/>
                <a:gd name="T2" fmla="*/ 0 w 6081"/>
                <a:gd name="T3" fmla="*/ 1009960 h 3525"/>
                <a:gd name="T4" fmla="*/ 0 w 6081"/>
                <a:gd name="T5" fmla="*/ 2830482 h 3525"/>
                <a:gd name="T6" fmla="*/ 1008876 w 6081"/>
                <a:gd name="T7" fmla="*/ 3839352 h 3525"/>
                <a:gd name="T8" fmla="*/ 5615280 w 6081"/>
                <a:gd name="T9" fmla="*/ 3839352 h 3525"/>
                <a:gd name="T10" fmla="*/ 6624156 w 6081"/>
                <a:gd name="T11" fmla="*/ 2830482 h 3525"/>
                <a:gd name="T12" fmla="*/ 6624156 w 6081"/>
                <a:gd name="T13" fmla="*/ 1009960 h 3525"/>
                <a:gd name="T14" fmla="*/ 5615280 w 6081"/>
                <a:gd name="T15" fmla="*/ 1089 h 3525"/>
                <a:gd name="T16" fmla="*/ 1008876 w 6081"/>
                <a:gd name="T17" fmla="*/ 1089 h 3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81" h="3525" extrusionOk="0">
                  <a:moveTo>
                    <a:pt x="926" y="1"/>
                  </a:moveTo>
                  <a:cubicBezTo>
                    <a:pt x="414" y="1"/>
                    <a:pt x="0" y="413"/>
                    <a:pt x="0" y="927"/>
                  </a:cubicBezTo>
                  <a:lnTo>
                    <a:pt x="0" y="2598"/>
                  </a:lnTo>
                  <a:cubicBezTo>
                    <a:pt x="0" y="3106"/>
                    <a:pt x="414" y="3524"/>
                    <a:pt x="926" y="3524"/>
                  </a:cubicBezTo>
                  <a:lnTo>
                    <a:pt x="5154" y="3524"/>
                  </a:lnTo>
                  <a:cubicBezTo>
                    <a:pt x="5662" y="3524"/>
                    <a:pt x="6080" y="3106"/>
                    <a:pt x="6080" y="2598"/>
                  </a:cubicBezTo>
                  <a:lnTo>
                    <a:pt x="6080" y="927"/>
                  </a:lnTo>
                  <a:cubicBezTo>
                    <a:pt x="6080" y="413"/>
                    <a:pt x="5662" y="1"/>
                    <a:pt x="5154" y="1"/>
                  </a:cubicBezTo>
                  <a:lnTo>
                    <a:pt x="926" y="1"/>
                  </a:lnTo>
                  <a:close/>
                </a:path>
              </a:pathLst>
            </a:custGeom>
            <a:solidFill>
              <a:srgbClr val="F5CDB6"/>
            </a:solidFill>
            <a:ln w="9525">
              <a:noFill/>
              <a:round/>
              <a:headEnd/>
              <a:tailEnd/>
            </a:ln>
          </p:spPr>
          <p:txBody>
            <a:bodyPr lIns="91425" tIns="91425" rIns="91425" bIns="91425" anchor="ctr"/>
            <a:lstStyle/>
            <a:p>
              <a:endParaRPr lang="en-US"/>
            </a:p>
          </p:txBody>
        </p:sp>
        <p:sp>
          <p:nvSpPr>
            <p:cNvPr id="3093" name="Google Shape;6201;p57"/>
            <p:cNvSpPr>
              <a:spLocks/>
            </p:cNvSpPr>
            <p:nvPr/>
          </p:nvSpPr>
          <p:spPr bwMode="auto">
            <a:xfrm>
              <a:off x="2559878" y="1939417"/>
              <a:ext cx="200719" cy="47828"/>
            </a:xfrm>
            <a:custGeom>
              <a:avLst/>
              <a:gdLst>
                <a:gd name="T0" fmla="*/ 1008876 w 6081"/>
                <a:gd name="T1" fmla="*/ 1089 h 1449"/>
                <a:gd name="T2" fmla="*/ 0 w 6081"/>
                <a:gd name="T3" fmla="*/ 1009966 h 1449"/>
                <a:gd name="T4" fmla="*/ 0 w 6081"/>
                <a:gd name="T5" fmla="*/ 1578687 h 1449"/>
                <a:gd name="T6" fmla="*/ 1008876 w 6081"/>
                <a:gd name="T7" fmla="*/ 568721 h 1449"/>
                <a:gd name="T8" fmla="*/ 5615280 w 6081"/>
                <a:gd name="T9" fmla="*/ 568721 h 1449"/>
                <a:gd name="T10" fmla="*/ 6624156 w 6081"/>
                <a:gd name="T11" fmla="*/ 1578687 h 1449"/>
                <a:gd name="T12" fmla="*/ 6624156 w 6081"/>
                <a:gd name="T13" fmla="*/ 1009966 h 1449"/>
                <a:gd name="T14" fmla="*/ 5615280 w 6081"/>
                <a:gd name="T15" fmla="*/ 1089 h 1449"/>
                <a:gd name="T16" fmla="*/ 1008876 w 6081"/>
                <a:gd name="T17" fmla="*/ 1089 h 14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81" h="1449" extrusionOk="0">
                  <a:moveTo>
                    <a:pt x="926" y="1"/>
                  </a:moveTo>
                  <a:cubicBezTo>
                    <a:pt x="414" y="1"/>
                    <a:pt x="0" y="413"/>
                    <a:pt x="0" y="927"/>
                  </a:cubicBezTo>
                  <a:lnTo>
                    <a:pt x="0" y="1449"/>
                  </a:lnTo>
                  <a:cubicBezTo>
                    <a:pt x="0" y="941"/>
                    <a:pt x="414" y="522"/>
                    <a:pt x="926" y="522"/>
                  </a:cubicBezTo>
                  <a:lnTo>
                    <a:pt x="5154" y="522"/>
                  </a:lnTo>
                  <a:cubicBezTo>
                    <a:pt x="5662" y="522"/>
                    <a:pt x="6080" y="941"/>
                    <a:pt x="6080" y="1449"/>
                  </a:cubicBezTo>
                  <a:lnTo>
                    <a:pt x="6080" y="927"/>
                  </a:lnTo>
                  <a:cubicBezTo>
                    <a:pt x="6080" y="413"/>
                    <a:pt x="5662" y="1"/>
                    <a:pt x="5154" y="1"/>
                  </a:cubicBezTo>
                  <a:lnTo>
                    <a:pt x="926" y="1"/>
                  </a:lnTo>
                  <a:close/>
                </a:path>
              </a:pathLst>
            </a:custGeom>
            <a:solidFill>
              <a:srgbClr val="E2B3A3"/>
            </a:solidFill>
            <a:ln w="9525">
              <a:noFill/>
              <a:round/>
              <a:headEnd/>
              <a:tailEnd/>
            </a:ln>
          </p:spPr>
          <p:txBody>
            <a:bodyPr lIns="91425" tIns="91425" rIns="91425" bIns="91425" anchor="ctr"/>
            <a:lstStyle/>
            <a:p>
              <a:endParaRPr lang="en-US"/>
            </a:p>
          </p:txBody>
        </p:sp>
        <p:sp>
          <p:nvSpPr>
            <p:cNvPr id="3094" name="Google Shape;6202;p57"/>
            <p:cNvSpPr>
              <a:spLocks/>
            </p:cNvSpPr>
            <p:nvPr/>
          </p:nvSpPr>
          <p:spPr bwMode="auto">
            <a:xfrm>
              <a:off x="2709107" y="2006424"/>
              <a:ext cx="29905" cy="12906"/>
            </a:xfrm>
            <a:custGeom>
              <a:avLst/>
              <a:gdLst>
                <a:gd name="T0" fmla="*/ 214649 w 906"/>
                <a:gd name="T1" fmla="*/ 0 h 391"/>
                <a:gd name="T2" fmla="*/ 1089 w 906"/>
                <a:gd name="T3" fmla="*/ 212437 h 391"/>
                <a:gd name="T4" fmla="*/ 214649 w 906"/>
                <a:gd name="T5" fmla="*/ 424908 h 391"/>
                <a:gd name="T6" fmla="*/ 772447 w 906"/>
                <a:gd name="T7" fmla="*/ 424908 h 391"/>
                <a:gd name="T8" fmla="*/ 986007 w 906"/>
                <a:gd name="T9" fmla="*/ 212437 h 391"/>
                <a:gd name="T10" fmla="*/ 772447 w 906"/>
                <a:gd name="T11" fmla="*/ 0 h 391"/>
                <a:gd name="T12" fmla="*/ 214649 w 906"/>
                <a:gd name="T13" fmla="*/ 0 h 3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6" h="391" extrusionOk="0">
                  <a:moveTo>
                    <a:pt x="197" y="0"/>
                  </a:moveTo>
                  <a:cubicBezTo>
                    <a:pt x="88" y="0"/>
                    <a:pt x="1" y="86"/>
                    <a:pt x="1" y="195"/>
                  </a:cubicBezTo>
                  <a:cubicBezTo>
                    <a:pt x="1" y="304"/>
                    <a:pt x="88" y="390"/>
                    <a:pt x="197" y="390"/>
                  </a:cubicBezTo>
                  <a:lnTo>
                    <a:pt x="709" y="390"/>
                  </a:lnTo>
                  <a:cubicBezTo>
                    <a:pt x="818" y="390"/>
                    <a:pt x="905" y="304"/>
                    <a:pt x="905" y="195"/>
                  </a:cubicBezTo>
                  <a:cubicBezTo>
                    <a:pt x="905" y="86"/>
                    <a:pt x="818" y="0"/>
                    <a:pt x="709" y="0"/>
                  </a:cubicBezTo>
                  <a:lnTo>
                    <a:pt x="197" y="0"/>
                  </a:lnTo>
                  <a:close/>
                </a:path>
              </a:pathLst>
            </a:custGeom>
            <a:solidFill>
              <a:schemeClr val="bg2"/>
            </a:solidFill>
            <a:ln w="9525">
              <a:noFill/>
              <a:round/>
              <a:headEnd/>
              <a:tailEnd/>
            </a:ln>
          </p:spPr>
          <p:txBody>
            <a:bodyPr lIns="91425" tIns="91425" rIns="91425" bIns="91425" anchor="ctr"/>
            <a:lstStyle/>
            <a:p>
              <a:endParaRPr lang="en-US"/>
            </a:p>
          </p:txBody>
        </p:sp>
        <p:sp>
          <p:nvSpPr>
            <p:cNvPr id="3095" name="Google Shape;6203;p57"/>
            <p:cNvSpPr>
              <a:spLocks/>
            </p:cNvSpPr>
            <p:nvPr/>
          </p:nvSpPr>
          <p:spPr bwMode="auto">
            <a:xfrm>
              <a:off x="2581300" y="2006424"/>
              <a:ext cx="30037" cy="12906"/>
            </a:xfrm>
            <a:custGeom>
              <a:avLst/>
              <a:gdLst>
                <a:gd name="T0" fmla="*/ 213560 w 910"/>
                <a:gd name="T1" fmla="*/ 0 h 391"/>
                <a:gd name="T2" fmla="*/ 1089 w 910"/>
                <a:gd name="T3" fmla="*/ 212437 h 391"/>
                <a:gd name="T4" fmla="*/ 213560 w 910"/>
                <a:gd name="T5" fmla="*/ 424908 h 391"/>
                <a:gd name="T6" fmla="*/ 772446 w 910"/>
                <a:gd name="T7" fmla="*/ 424908 h 391"/>
                <a:gd name="T8" fmla="*/ 990363 w 910"/>
                <a:gd name="T9" fmla="*/ 212437 h 391"/>
                <a:gd name="T10" fmla="*/ 772446 w 910"/>
                <a:gd name="T11" fmla="*/ 0 h 391"/>
                <a:gd name="T12" fmla="*/ 213560 w 910"/>
                <a:gd name="T13" fmla="*/ 0 h 3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0" h="391" extrusionOk="0">
                  <a:moveTo>
                    <a:pt x="196" y="0"/>
                  </a:moveTo>
                  <a:cubicBezTo>
                    <a:pt x="87" y="0"/>
                    <a:pt x="1" y="86"/>
                    <a:pt x="1" y="195"/>
                  </a:cubicBezTo>
                  <a:cubicBezTo>
                    <a:pt x="1" y="304"/>
                    <a:pt x="87" y="390"/>
                    <a:pt x="196" y="390"/>
                  </a:cubicBezTo>
                  <a:lnTo>
                    <a:pt x="709" y="390"/>
                  </a:lnTo>
                  <a:cubicBezTo>
                    <a:pt x="818" y="390"/>
                    <a:pt x="909" y="304"/>
                    <a:pt x="909" y="195"/>
                  </a:cubicBezTo>
                  <a:cubicBezTo>
                    <a:pt x="909" y="86"/>
                    <a:pt x="818" y="0"/>
                    <a:pt x="709" y="0"/>
                  </a:cubicBezTo>
                  <a:lnTo>
                    <a:pt x="196" y="0"/>
                  </a:lnTo>
                  <a:close/>
                </a:path>
              </a:pathLst>
            </a:custGeom>
            <a:solidFill>
              <a:schemeClr val="bg2"/>
            </a:solidFill>
            <a:ln w="9525">
              <a:noFill/>
              <a:round/>
              <a:headEnd/>
              <a:tailEnd/>
            </a:ln>
          </p:spPr>
          <p:txBody>
            <a:bodyPr lIns="91425" tIns="91425" rIns="91425" bIns="91425" anchor="ctr"/>
            <a:lstStyle/>
            <a:p>
              <a:endParaRPr lang="en-US"/>
            </a:p>
          </p:txBody>
        </p:sp>
        <p:sp>
          <p:nvSpPr>
            <p:cNvPr id="3096" name="Google Shape;6204;p57"/>
            <p:cNvSpPr>
              <a:spLocks/>
            </p:cNvSpPr>
            <p:nvPr/>
          </p:nvSpPr>
          <p:spPr bwMode="auto">
            <a:xfrm>
              <a:off x="2486138" y="1833660"/>
              <a:ext cx="187054" cy="335059"/>
            </a:xfrm>
            <a:custGeom>
              <a:avLst/>
              <a:gdLst>
                <a:gd name="T0" fmla="*/ 4136841 w 5667"/>
                <a:gd name="T1" fmla="*/ 0 h 10151"/>
                <a:gd name="T2" fmla="*/ 1554723 w 5667"/>
                <a:gd name="T3" fmla="*/ 1597199 h 10151"/>
                <a:gd name="T4" fmla="*/ 1089 w 5667"/>
                <a:gd name="T5" fmla="*/ 5410422 h 10151"/>
                <a:gd name="T6" fmla="*/ 4408130 w 5667"/>
                <a:gd name="T7" fmla="*/ 10905839 h 10151"/>
                <a:gd name="T8" fmla="*/ 5743848 w 5667"/>
                <a:gd name="T9" fmla="*/ 11058366 h 10151"/>
                <a:gd name="T10" fmla="*/ 6060886 w 5667"/>
                <a:gd name="T11" fmla="*/ 11049652 h 10151"/>
                <a:gd name="T12" fmla="*/ 6173112 w 5667"/>
                <a:gd name="T13" fmla="*/ 11039849 h 10151"/>
                <a:gd name="T14" fmla="*/ 856349 w 5667"/>
                <a:gd name="T15" fmla="*/ 5410422 h 10151"/>
                <a:gd name="T16" fmla="*/ 4992101 w 5667"/>
                <a:gd name="T17" fmla="*/ 0 h 10151"/>
                <a:gd name="T18" fmla="*/ 4136841 w 5667"/>
                <a:gd name="T19" fmla="*/ 0 h 101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67" h="10151" extrusionOk="0">
                  <a:moveTo>
                    <a:pt x="3797" y="0"/>
                  </a:moveTo>
                  <a:cubicBezTo>
                    <a:pt x="2898" y="273"/>
                    <a:pt x="2071" y="785"/>
                    <a:pt x="1427" y="1466"/>
                  </a:cubicBezTo>
                  <a:cubicBezTo>
                    <a:pt x="551" y="2392"/>
                    <a:pt x="1" y="3623"/>
                    <a:pt x="1" y="4966"/>
                  </a:cubicBezTo>
                  <a:cubicBezTo>
                    <a:pt x="1" y="7349"/>
                    <a:pt x="1727" y="9465"/>
                    <a:pt x="4046" y="10010"/>
                  </a:cubicBezTo>
                  <a:cubicBezTo>
                    <a:pt x="4451" y="10100"/>
                    <a:pt x="4859" y="10150"/>
                    <a:pt x="5272" y="10150"/>
                  </a:cubicBezTo>
                  <a:cubicBezTo>
                    <a:pt x="5367" y="10150"/>
                    <a:pt x="5463" y="10146"/>
                    <a:pt x="5563" y="10142"/>
                  </a:cubicBezTo>
                  <a:cubicBezTo>
                    <a:pt x="5595" y="10142"/>
                    <a:pt x="5630" y="10137"/>
                    <a:pt x="5666" y="10133"/>
                  </a:cubicBezTo>
                  <a:cubicBezTo>
                    <a:pt x="2938" y="9937"/>
                    <a:pt x="786" y="7699"/>
                    <a:pt x="786" y="4966"/>
                  </a:cubicBezTo>
                  <a:cubicBezTo>
                    <a:pt x="786" y="2637"/>
                    <a:pt x="2439" y="644"/>
                    <a:pt x="4582" y="0"/>
                  </a:cubicBezTo>
                  <a:lnTo>
                    <a:pt x="3797" y="0"/>
                  </a:lnTo>
                  <a:close/>
                </a:path>
              </a:pathLst>
            </a:custGeom>
            <a:solidFill>
              <a:srgbClr val="D6D6D6"/>
            </a:solidFill>
            <a:ln w="9525">
              <a:noFill/>
              <a:round/>
              <a:headEnd/>
              <a:tailEnd/>
            </a:ln>
          </p:spPr>
          <p:txBody>
            <a:bodyPr lIns="91425" tIns="91425" rIns="91425" bIns="91425" anchor="ctr"/>
            <a:lstStyle/>
            <a:p>
              <a:endParaRPr lang="en-US"/>
            </a:p>
          </p:txBody>
        </p:sp>
        <p:sp>
          <p:nvSpPr>
            <p:cNvPr id="3097" name="Google Shape;6205;p57"/>
            <p:cNvSpPr>
              <a:spLocks/>
            </p:cNvSpPr>
            <p:nvPr/>
          </p:nvSpPr>
          <p:spPr bwMode="auto">
            <a:xfrm>
              <a:off x="2611436" y="1826464"/>
              <a:ext cx="97438" cy="82750"/>
            </a:xfrm>
            <a:custGeom>
              <a:avLst/>
              <a:gdLst>
                <a:gd name="T0" fmla="*/ 1608090 w 2952"/>
                <a:gd name="T1" fmla="*/ 0 h 2507"/>
                <a:gd name="T2" fmla="*/ 1089 w 2952"/>
                <a:gd name="T3" fmla="*/ 237523 h 2507"/>
                <a:gd name="T4" fmla="*/ 1089 w 2952"/>
                <a:gd name="T5" fmla="*/ 2730288 h 2507"/>
                <a:gd name="T6" fmla="*/ 3215091 w 2952"/>
                <a:gd name="T7" fmla="*/ 2730288 h 2507"/>
                <a:gd name="T8" fmla="*/ 3215091 w 2952"/>
                <a:gd name="T9" fmla="*/ 237523 h 2507"/>
                <a:gd name="T10" fmla="*/ 1608090 w 2952"/>
                <a:gd name="T11" fmla="*/ 0 h 25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52" h="2507" extrusionOk="0">
                  <a:moveTo>
                    <a:pt x="1476" y="0"/>
                  </a:moveTo>
                  <a:cubicBezTo>
                    <a:pt x="967" y="0"/>
                    <a:pt x="473" y="77"/>
                    <a:pt x="1" y="218"/>
                  </a:cubicBezTo>
                  <a:lnTo>
                    <a:pt x="1" y="2506"/>
                  </a:lnTo>
                  <a:lnTo>
                    <a:pt x="2951" y="2506"/>
                  </a:lnTo>
                  <a:lnTo>
                    <a:pt x="2951" y="218"/>
                  </a:lnTo>
                  <a:cubicBezTo>
                    <a:pt x="2479" y="77"/>
                    <a:pt x="1985" y="0"/>
                    <a:pt x="1476" y="0"/>
                  </a:cubicBezTo>
                  <a:close/>
                </a:path>
              </a:pathLst>
            </a:custGeom>
            <a:solidFill>
              <a:srgbClr val="BDE7F9"/>
            </a:solidFill>
            <a:ln w="9525">
              <a:noFill/>
              <a:round/>
              <a:headEnd/>
              <a:tailEnd/>
            </a:ln>
          </p:spPr>
          <p:txBody>
            <a:bodyPr lIns="91425" tIns="91425" rIns="91425" bIns="91425" anchor="ctr"/>
            <a:lstStyle/>
            <a:p>
              <a:endParaRPr lang="en-US"/>
            </a:p>
          </p:txBody>
        </p:sp>
        <p:sp>
          <p:nvSpPr>
            <p:cNvPr id="3098" name="Google Shape;6206;p57"/>
            <p:cNvSpPr>
              <a:spLocks/>
            </p:cNvSpPr>
            <p:nvPr/>
          </p:nvSpPr>
          <p:spPr bwMode="auto">
            <a:xfrm>
              <a:off x="2611436" y="1826464"/>
              <a:ext cx="61757" cy="17395"/>
            </a:xfrm>
            <a:custGeom>
              <a:avLst/>
              <a:gdLst>
                <a:gd name="T0" fmla="*/ 1612449 w 1871"/>
                <a:gd name="T1" fmla="*/ 1089 h 527"/>
                <a:gd name="T2" fmla="*/ 994713 w 1871"/>
                <a:gd name="T3" fmla="*/ 34856 h 527"/>
                <a:gd name="T4" fmla="*/ 1089 w 1871"/>
                <a:gd name="T5" fmla="*/ 237523 h 527"/>
                <a:gd name="T6" fmla="*/ 1089 w 1871"/>
                <a:gd name="T7" fmla="*/ 574167 h 527"/>
                <a:gd name="T8" fmla="*/ 856346 w 1871"/>
                <a:gd name="T9" fmla="*/ 237523 h 527"/>
                <a:gd name="T10" fmla="*/ 2037354 w 1871"/>
                <a:gd name="T11" fmla="*/ 14160 h 527"/>
                <a:gd name="T12" fmla="*/ 1824918 w 1871"/>
                <a:gd name="T13" fmla="*/ 5446 h 527"/>
                <a:gd name="T14" fmla="*/ 1820561 w 1871"/>
                <a:gd name="T15" fmla="*/ 5446 h 527"/>
                <a:gd name="T16" fmla="*/ 1612449 w 1871"/>
                <a:gd name="T17" fmla="*/ 1089 h 5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71" h="527" extrusionOk="0">
                  <a:moveTo>
                    <a:pt x="1480" y="1"/>
                  </a:moveTo>
                  <a:cubicBezTo>
                    <a:pt x="1291" y="1"/>
                    <a:pt x="1099" y="12"/>
                    <a:pt x="913" y="32"/>
                  </a:cubicBezTo>
                  <a:cubicBezTo>
                    <a:pt x="604" y="68"/>
                    <a:pt x="296" y="127"/>
                    <a:pt x="1" y="218"/>
                  </a:cubicBezTo>
                  <a:lnTo>
                    <a:pt x="1" y="527"/>
                  </a:lnTo>
                  <a:cubicBezTo>
                    <a:pt x="255" y="403"/>
                    <a:pt x="518" y="300"/>
                    <a:pt x="786" y="218"/>
                  </a:cubicBezTo>
                  <a:cubicBezTo>
                    <a:pt x="1135" y="114"/>
                    <a:pt x="1499" y="45"/>
                    <a:pt x="1870" y="13"/>
                  </a:cubicBezTo>
                  <a:cubicBezTo>
                    <a:pt x="1807" y="9"/>
                    <a:pt x="1744" y="5"/>
                    <a:pt x="1675" y="5"/>
                  </a:cubicBezTo>
                  <a:lnTo>
                    <a:pt x="1671" y="5"/>
                  </a:lnTo>
                  <a:cubicBezTo>
                    <a:pt x="1608" y="2"/>
                    <a:pt x="1544" y="1"/>
                    <a:pt x="1480" y="1"/>
                  </a:cubicBezTo>
                  <a:close/>
                </a:path>
              </a:pathLst>
            </a:custGeom>
            <a:solidFill>
              <a:srgbClr val="BDE7F9"/>
            </a:solidFill>
            <a:ln w="9525">
              <a:noFill/>
              <a:round/>
              <a:headEnd/>
              <a:tailEnd/>
            </a:ln>
          </p:spPr>
          <p:txBody>
            <a:bodyPr lIns="91425" tIns="91425" rIns="91425" bIns="91425" anchor="ctr"/>
            <a:lstStyle/>
            <a:p>
              <a:endParaRPr lang="en-US"/>
            </a:p>
          </p:txBody>
        </p:sp>
        <p:sp>
          <p:nvSpPr>
            <p:cNvPr id="3099" name="Google Shape;6207;p57"/>
            <p:cNvSpPr>
              <a:spLocks/>
            </p:cNvSpPr>
            <p:nvPr/>
          </p:nvSpPr>
          <p:spPr bwMode="auto">
            <a:xfrm>
              <a:off x="2820608" y="1809366"/>
              <a:ext cx="30301" cy="53505"/>
            </a:xfrm>
            <a:custGeom>
              <a:avLst/>
              <a:gdLst>
                <a:gd name="T0" fmla="*/ 500099 w 918"/>
                <a:gd name="T1" fmla="*/ 1089 h 1621"/>
                <a:gd name="T2" fmla="*/ 1089 w 918"/>
                <a:gd name="T3" fmla="*/ 498973 h 1621"/>
                <a:gd name="T4" fmla="*/ 1089 w 918"/>
                <a:gd name="T5" fmla="*/ 1766061 h 1621"/>
                <a:gd name="T6" fmla="*/ 1000164 w 918"/>
                <a:gd name="T7" fmla="*/ 1766061 h 1621"/>
                <a:gd name="T8" fmla="*/ 1000164 w 918"/>
                <a:gd name="T9" fmla="*/ 498973 h 1621"/>
                <a:gd name="T10" fmla="*/ 500099 w 918"/>
                <a:gd name="T11" fmla="*/ 1089 h 16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18" h="1621" extrusionOk="0">
                  <a:moveTo>
                    <a:pt x="459" y="1"/>
                  </a:moveTo>
                  <a:cubicBezTo>
                    <a:pt x="205" y="1"/>
                    <a:pt x="1" y="204"/>
                    <a:pt x="1" y="458"/>
                  </a:cubicBezTo>
                  <a:lnTo>
                    <a:pt x="1" y="1621"/>
                  </a:lnTo>
                  <a:lnTo>
                    <a:pt x="918" y="1621"/>
                  </a:lnTo>
                  <a:lnTo>
                    <a:pt x="918" y="458"/>
                  </a:lnTo>
                  <a:cubicBezTo>
                    <a:pt x="918" y="204"/>
                    <a:pt x="714" y="1"/>
                    <a:pt x="459" y="1"/>
                  </a:cubicBezTo>
                  <a:close/>
                </a:path>
              </a:pathLst>
            </a:custGeom>
            <a:solidFill>
              <a:srgbClr val="BDE7F9"/>
            </a:solidFill>
            <a:ln w="9525">
              <a:noFill/>
              <a:round/>
              <a:headEnd/>
              <a:tailEnd/>
            </a:ln>
          </p:spPr>
          <p:txBody>
            <a:bodyPr lIns="91425" tIns="91425" rIns="91425" bIns="91425" anchor="ctr"/>
            <a:lstStyle/>
            <a:p>
              <a:endParaRPr lang="en-US"/>
            </a:p>
          </p:txBody>
        </p:sp>
        <p:sp>
          <p:nvSpPr>
            <p:cNvPr id="3100" name="Google Shape;6208;p57"/>
            <p:cNvSpPr>
              <a:spLocks/>
            </p:cNvSpPr>
            <p:nvPr/>
          </p:nvSpPr>
          <p:spPr bwMode="auto">
            <a:xfrm>
              <a:off x="2717524" y="1975693"/>
              <a:ext cx="13071" cy="25515"/>
            </a:xfrm>
            <a:custGeom>
              <a:avLst/>
              <a:gdLst>
                <a:gd name="T0" fmla="*/ 213526 w 396"/>
                <a:gd name="T1" fmla="*/ 1089 h 773"/>
                <a:gd name="T2" fmla="*/ 1089 w 396"/>
                <a:gd name="T3" fmla="*/ 213560 h 773"/>
                <a:gd name="T4" fmla="*/ 1089 w 396"/>
                <a:gd name="T5" fmla="*/ 624276 h 773"/>
                <a:gd name="T6" fmla="*/ 213526 w 396"/>
                <a:gd name="T7" fmla="*/ 841104 h 773"/>
                <a:gd name="T8" fmla="*/ 430353 w 396"/>
                <a:gd name="T9" fmla="*/ 624276 h 773"/>
                <a:gd name="T10" fmla="*/ 430353 w 396"/>
                <a:gd name="T11" fmla="*/ 213560 h 773"/>
                <a:gd name="T12" fmla="*/ 213526 w 396"/>
                <a:gd name="T13" fmla="*/ 1089 h 7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6" h="773" extrusionOk="0">
                  <a:moveTo>
                    <a:pt x="196" y="1"/>
                  </a:moveTo>
                  <a:cubicBezTo>
                    <a:pt x="91" y="1"/>
                    <a:pt x="1" y="91"/>
                    <a:pt x="1" y="196"/>
                  </a:cubicBezTo>
                  <a:lnTo>
                    <a:pt x="1" y="573"/>
                  </a:lnTo>
                  <a:cubicBezTo>
                    <a:pt x="1" y="682"/>
                    <a:pt x="91" y="772"/>
                    <a:pt x="196" y="772"/>
                  </a:cubicBezTo>
                  <a:cubicBezTo>
                    <a:pt x="305" y="772"/>
                    <a:pt x="395" y="682"/>
                    <a:pt x="395" y="573"/>
                  </a:cubicBezTo>
                  <a:lnTo>
                    <a:pt x="395" y="196"/>
                  </a:lnTo>
                  <a:cubicBezTo>
                    <a:pt x="395" y="91"/>
                    <a:pt x="305" y="1"/>
                    <a:pt x="196" y="1"/>
                  </a:cubicBezTo>
                  <a:close/>
                </a:path>
              </a:pathLst>
            </a:custGeom>
            <a:solidFill>
              <a:schemeClr val="tx1"/>
            </a:solidFill>
            <a:ln w="9525">
              <a:noFill/>
              <a:round/>
              <a:headEnd/>
              <a:tailEnd/>
            </a:ln>
          </p:spPr>
          <p:txBody>
            <a:bodyPr lIns="91425" tIns="91425" rIns="91425" bIns="91425" anchor="ctr"/>
            <a:lstStyle/>
            <a:p>
              <a:endParaRPr lang="en-US"/>
            </a:p>
          </p:txBody>
        </p:sp>
        <p:sp>
          <p:nvSpPr>
            <p:cNvPr id="3101" name="Google Shape;6209;p57"/>
            <p:cNvSpPr>
              <a:spLocks/>
            </p:cNvSpPr>
            <p:nvPr/>
          </p:nvSpPr>
          <p:spPr bwMode="auto">
            <a:xfrm>
              <a:off x="2589717" y="1975693"/>
              <a:ext cx="13071" cy="25515"/>
            </a:xfrm>
            <a:custGeom>
              <a:avLst/>
              <a:gdLst>
                <a:gd name="T0" fmla="*/ 217916 w 396"/>
                <a:gd name="T1" fmla="*/ 1089 h 773"/>
                <a:gd name="T2" fmla="*/ 1089 w 396"/>
                <a:gd name="T3" fmla="*/ 213560 h 773"/>
                <a:gd name="T4" fmla="*/ 1089 w 396"/>
                <a:gd name="T5" fmla="*/ 624276 h 773"/>
                <a:gd name="T6" fmla="*/ 217916 w 396"/>
                <a:gd name="T7" fmla="*/ 841104 h 773"/>
                <a:gd name="T8" fmla="*/ 430353 w 396"/>
                <a:gd name="T9" fmla="*/ 624276 h 773"/>
                <a:gd name="T10" fmla="*/ 430353 w 396"/>
                <a:gd name="T11" fmla="*/ 213560 h 773"/>
                <a:gd name="T12" fmla="*/ 217916 w 396"/>
                <a:gd name="T13" fmla="*/ 1089 h 7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6" h="773" extrusionOk="0">
                  <a:moveTo>
                    <a:pt x="200" y="1"/>
                  </a:moveTo>
                  <a:cubicBezTo>
                    <a:pt x="91" y="1"/>
                    <a:pt x="1" y="91"/>
                    <a:pt x="1" y="196"/>
                  </a:cubicBezTo>
                  <a:lnTo>
                    <a:pt x="1" y="573"/>
                  </a:lnTo>
                  <a:cubicBezTo>
                    <a:pt x="1" y="682"/>
                    <a:pt x="91" y="772"/>
                    <a:pt x="200" y="772"/>
                  </a:cubicBezTo>
                  <a:cubicBezTo>
                    <a:pt x="309" y="772"/>
                    <a:pt x="395" y="682"/>
                    <a:pt x="395" y="573"/>
                  </a:cubicBezTo>
                  <a:lnTo>
                    <a:pt x="395" y="196"/>
                  </a:lnTo>
                  <a:cubicBezTo>
                    <a:pt x="395" y="91"/>
                    <a:pt x="309" y="1"/>
                    <a:pt x="200" y="1"/>
                  </a:cubicBezTo>
                  <a:close/>
                </a:path>
              </a:pathLst>
            </a:custGeom>
            <a:solidFill>
              <a:schemeClr val="tx1"/>
            </a:solidFill>
            <a:ln w="9525">
              <a:noFill/>
              <a:round/>
              <a:headEnd/>
              <a:tailEnd/>
            </a:ln>
          </p:spPr>
          <p:txBody>
            <a:bodyPr lIns="91425" tIns="91425" rIns="91425" bIns="91425" anchor="ctr"/>
            <a:lstStyle/>
            <a:p>
              <a:endParaRPr lang="en-US"/>
            </a:p>
          </p:txBody>
        </p:sp>
        <p:sp>
          <p:nvSpPr>
            <p:cNvPr id="3102" name="Google Shape;6210;p57"/>
            <p:cNvSpPr>
              <a:spLocks/>
            </p:cNvSpPr>
            <p:nvPr/>
          </p:nvSpPr>
          <p:spPr bwMode="auto">
            <a:xfrm>
              <a:off x="2641540" y="2000581"/>
              <a:ext cx="37364" cy="18121"/>
            </a:xfrm>
            <a:custGeom>
              <a:avLst/>
              <a:gdLst>
                <a:gd name="T0" fmla="*/ 236430 w 1132"/>
                <a:gd name="T1" fmla="*/ 1089 h 549"/>
                <a:gd name="T2" fmla="*/ 94796 w 1132"/>
                <a:gd name="T3" fmla="*/ 54462 h 549"/>
                <a:gd name="T4" fmla="*/ 75157 w 1132"/>
                <a:gd name="T5" fmla="*/ 356248 h 549"/>
                <a:gd name="T6" fmla="*/ 614460 w 1132"/>
                <a:gd name="T7" fmla="*/ 598125 h 549"/>
                <a:gd name="T8" fmla="*/ 1153729 w 1132"/>
                <a:gd name="T9" fmla="*/ 356248 h 549"/>
                <a:gd name="T10" fmla="*/ 1133034 w 1132"/>
                <a:gd name="T11" fmla="*/ 54462 h 549"/>
                <a:gd name="T12" fmla="*/ 993579 w 1132"/>
                <a:gd name="T13" fmla="*/ 1089 h 549"/>
                <a:gd name="T14" fmla="*/ 831250 w 1132"/>
                <a:gd name="T15" fmla="*/ 74068 h 549"/>
                <a:gd name="T16" fmla="*/ 614460 w 1132"/>
                <a:gd name="T17" fmla="*/ 167776 h 549"/>
                <a:gd name="T18" fmla="*/ 397669 w 1132"/>
                <a:gd name="T19" fmla="*/ 74068 h 549"/>
                <a:gd name="T20" fmla="*/ 236430 w 1132"/>
                <a:gd name="T21" fmla="*/ 1089 h 5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2" h="549" extrusionOk="0">
                  <a:moveTo>
                    <a:pt x="217" y="1"/>
                  </a:moveTo>
                  <a:cubicBezTo>
                    <a:pt x="171" y="1"/>
                    <a:pt x="124" y="17"/>
                    <a:pt x="87" y="50"/>
                  </a:cubicBezTo>
                  <a:cubicBezTo>
                    <a:pt x="5" y="123"/>
                    <a:pt x="1" y="245"/>
                    <a:pt x="69" y="327"/>
                  </a:cubicBezTo>
                  <a:cubicBezTo>
                    <a:pt x="191" y="467"/>
                    <a:pt x="373" y="549"/>
                    <a:pt x="564" y="549"/>
                  </a:cubicBezTo>
                  <a:cubicBezTo>
                    <a:pt x="755" y="549"/>
                    <a:pt x="937" y="467"/>
                    <a:pt x="1059" y="327"/>
                  </a:cubicBezTo>
                  <a:cubicBezTo>
                    <a:pt x="1132" y="245"/>
                    <a:pt x="1122" y="123"/>
                    <a:pt x="1040" y="50"/>
                  </a:cubicBezTo>
                  <a:cubicBezTo>
                    <a:pt x="1003" y="17"/>
                    <a:pt x="958" y="1"/>
                    <a:pt x="912" y="1"/>
                  </a:cubicBezTo>
                  <a:cubicBezTo>
                    <a:pt x="858" y="1"/>
                    <a:pt x="803" y="24"/>
                    <a:pt x="763" y="68"/>
                  </a:cubicBezTo>
                  <a:cubicBezTo>
                    <a:pt x="713" y="123"/>
                    <a:pt x="641" y="154"/>
                    <a:pt x="564" y="154"/>
                  </a:cubicBezTo>
                  <a:cubicBezTo>
                    <a:pt x="487" y="154"/>
                    <a:pt x="414" y="123"/>
                    <a:pt x="365" y="68"/>
                  </a:cubicBezTo>
                  <a:cubicBezTo>
                    <a:pt x="327" y="24"/>
                    <a:pt x="272" y="1"/>
                    <a:pt x="217" y="1"/>
                  </a:cubicBezTo>
                  <a:close/>
                </a:path>
              </a:pathLst>
            </a:custGeom>
            <a:solidFill>
              <a:schemeClr val="tx1"/>
            </a:solidFill>
            <a:ln w="9525">
              <a:noFill/>
              <a:round/>
              <a:headEnd/>
              <a:tailEnd/>
            </a:ln>
          </p:spPr>
          <p:txBody>
            <a:bodyPr lIns="91425" tIns="91425" rIns="91425" bIns="91425" anchor="ctr"/>
            <a:lstStyle/>
            <a:p>
              <a:endParaRPr lang="en-US"/>
            </a:p>
          </p:txBody>
        </p:sp>
        <p:sp>
          <p:nvSpPr>
            <p:cNvPr id="3103" name="Google Shape;6211;p57"/>
            <p:cNvSpPr>
              <a:spLocks/>
            </p:cNvSpPr>
            <p:nvPr/>
          </p:nvSpPr>
          <p:spPr bwMode="auto">
            <a:xfrm>
              <a:off x="2553276" y="1932849"/>
              <a:ext cx="213757" cy="129356"/>
            </a:xfrm>
            <a:custGeom>
              <a:avLst/>
              <a:gdLst>
                <a:gd name="T0" fmla="*/ 5833196 w 6476"/>
                <a:gd name="T1" fmla="*/ 430350 h 3919"/>
                <a:gd name="T2" fmla="*/ 6624156 w 6476"/>
                <a:gd name="T3" fmla="*/ 1226753 h 3919"/>
                <a:gd name="T4" fmla="*/ 6624156 w 6476"/>
                <a:gd name="T5" fmla="*/ 3047309 h 3919"/>
                <a:gd name="T6" fmla="*/ 5833196 w 6476"/>
                <a:gd name="T7" fmla="*/ 3842622 h 3919"/>
                <a:gd name="T8" fmla="*/ 1226792 w 6476"/>
                <a:gd name="T9" fmla="*/ 3842622 h 3919"/>
                <a:gd name="T10" fmla="*/ 431442 w 6476"/>
                <a:gd name="T11" fmla="*/ 3047309 h 3919"/>
                <a:gd name="T12" fmla="*/ 431442 w 6476"/>
                <a:gd name="T13" fmla="*/ 1226753 h 3919"/>
                <a:gd name="T14" fmla="*/ 1226792 w 6476"/>
                <a:gd name="T15" fmla="*/ 430350 h 3919"/>
                <a:gd name="T16" fmla="*/ 5833196 w 6476"/>
                <a:gd name="T17" fmla="*/ 430350 h 3919"/>
                <a:gd name="T18" fmla="*/ 1226792 w 6476"/>
                <a:gd name="T19" fmla="*/ 0 h 3919"/>
                <a:gd name="T20" fmla="*/ 1089 w 6476"/>
                <a:gd name="T21" fmla="*/ 1226753 h 3919"/>
                <a:gd name="T22" fmla="*/ 1089 w 6476"/>
                <a:gd name="T23" fmla="*/ 3047309 h 3919"/>
                <a:gd name="T24" fmla="*/ 1226792 w 6476"/>
                <a:gd name="T25" fmla="*/ 4268616 h 3919"/>
                <a:gd name="T26" fmla="*/ 5833196 w 6476"/>
                <a:gd name="T27" fmla="*/ 4268616 h 3919"/>
                <a:gd name="T28" fmla="*/ 7054509 w 6476"/>
                <a:gd name="T29" fmla="*/ 3047309 h 3919"/>
                <a:gd name="T30" fmla="*/ 7054509 w 6476"/>
                <a:gd name="T31" fmla="*/ 1226753 h 3919"/>
                <a:gd name="T32" fmla="*/ 5833196 w 6476"/>
                <a:gd name="T33" fmla="*/ 0 h 3919"/>
                <a:gd name="T34" fmla="*/ 1226792 w 6476"/>
                <a:gd name="T35" fmla="*/ 0 h 39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476" h="3919" extrusionOk="0">
                  <a:moveTo>
                    <a:pt x="5354" y="395"/>
                  </a:moveTo>
                  <a:cubicBezTo>
                    <a:pt x="5753" y="395"/>
                    <a:pt x="6080" y="721"/>
                    <a:pt x="6080" y="1126"/>
                  </a:cubicBezTo>
                  <a:lnTo>
                    <a:pt x="6080" y="2797"/>
                  </a:lnTo>
                  <a:cubicBezTo>
                    <a:pt x="6080" y="3200"/>
                    <a:pt x="5753" y="3527"/>
                    <a:pt x="5354" y="3527"/>
                  </a:cubicBezTo>
                  <a:lnTo>
                    <a:pt x="1126" y="3527"/>
                  </a:lnTo>
                  <a:cubicBezTo>
                    <a:pt x="723" y="3527"/>
                    <a:pt x="396" y="3200"/>
                    <a:pt x="396" y="2797"/>
                  </a:cubicBezTo>
                  <a:lnTo>
                    <a:pt x="396" y="1126"/>
                  </a:lnTo>
                  <a:cubicBezTo>
                    <a:pt x="396" y="721"/>
                    <a:pt x="723" y="395"/>
                    <a:pt x="1126" y="395"/>
                  </a:cubicBezTo>
                  <a:lnTo>
                    <a:pt x="5354" y="395"/>
                  </a:lnTo>
                  <a:close/>
                  <a:moveTo>
                    <a:pt x="1126" y="0"/>
                  </a:moveTo>
                  <a:cubicBezTo>
                    <a:pt x="505" y="0"/>
                    <a:pt x="1" y="504"/>
                    <a:pt x="1" y="1126"/>
                  </a:cubicBezTo>
                  <a:lnTo>
                    <a:pt x="1" y="2797"/>
                  </a:lnTo>
                  <a:cubicBezTo>
                    <a:pt x="1" y="3414"/>
                    <a:pt x="505" y="3918"/>
                    <a:pt x="1126" y="3918"/>
                  </a:cubicBezTo>
                  <a:lnTo>
                    <a:pt x="5354" y="3918"/>
                  </a:lnTo>
                  <a:cubicBezTo>
                    <a:pt x="5971" y="3918"/>
                    <a:pt x="6475" y="3414"/>
                    <a:pt x="6475" y="2797"/>
                  </a:cubicBezTo>
                  <a:lnTo>
                    <a:pt x="6475" y="1126"/>
                  </a:lnTo>
                  <a:cubicBezTo>
                    <a:pt x="6475" y="504"/>
                    <a:pt x="5971" y="0"/>
                    <a:pt x="5354" y="0"/>
                  </a:cubicBezTo>
                  <a:lnTo>
                    <a:pt x="1126" y="0"/>
                  </a:lnTo>
                  <a:close/>
                </a:path>
              </a:pathLst>
            </a:custGeom>
            <a:solidFill>
              <a:schemeClr val="tx1"/>
            </a:solidFill>
            <a:ln w="9525">
              <a:noFill/>
              <a:round/>
              <a:headEnd/>
              <a:tailEnd/>
            </a:ln>
          </p:spPr>
          <p:txBody>
            <a:bodyPr lIns="91425" tIns="91425" rIns="91425" bIns="91425" anchor="ctr"/>
            <a:lstStyle/>
            <a:p>
              <a:endParaRPr lang="en-US"/>
            </a:p>
          </p:txBody>
        </p:sp>
        <p:sp>
          <p:nvSpPr>
            <p:cNvPr id="3104" name="Google Shape;6212;p57"/>
            <p:cNvSpPr>
              <a:spLocks/>
            </p:cNvSpPr>
            <p:nvPr/>
          </p:nvSpPr>
          <p:spPr bwMode="auto">
            <a:xfrm>
              <a:off x="2636291" y="2207211"/>
              <a:ext cx="15018" cy="15018"/>
            </a:xfrm>
            <a:custGeom>
              <a:avLst/>
              <a:gdLst>
                <a:gd name="T0" fmla="*/ 248408 w 455"/>
                <a:gd name="T1" fmla="*/ 0 h 455"/>
                <a:gd name="T2" fmla="*/ 1089 w 455"/>
                <a:gd name="T3" fmla="*/ 247285 h 455"/>
                <a:gd name="T4" fmla="*/ 248408 w 455"/>
                <a:gd name="T5" fmla="*/ 495693 h 455"/>
                <a:gd name="T6" fmla="*/ 495693 w 455"/>
                <a:gd name="T7" fmla="*/ 247285 h 455"/>
                <a:gd name="T8" fmla="*/ 248408 w 455"/>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 h="455" extrusionOk="0">
                  <a:moveTo>
                    <a:pt x="228" y="0"/>
                  </a:moveTo>
                  <a:cubicBezTo>
                    <a:pt x="105" y="0"/>
                    <a:pt x="1" y="105"/>
                    <a:pt x="1" y="227"/>
                  </a:cubicBezTo>
                  <a:cubicBezTo>
                    <a:pt x="1" y="354"/>
                    <a:pt x="105" y="455"/>
                    <a:pt x="228" y="455"/>
                  </a:cubicBezTo>
                  <a:cubicBezTo>
                    <a:pt x="355" y="455"/>
                    <a:pt x="455" y="354"/>
                    <a:pt x="455" y="227"/>
                  </a:cubicBezTo>
                  <a:cubicBezTo>
                    <a:pt x="455" y="105"/>
                    <a:pt x="355" y="0"/>
                    <a:pt x="228" y="0"/>
                  </a:cubicBezTo>
                  <a:close/>
                </a:path>
              </a:pathLst>
            </a:custGeom>
            <a:solidFill>
              <a:schemeClr val="tx1"/>
            </a:solidFill>
            <a:ln w="9525">
              <a:noFill/>
              <a:round/>
              <a:headEnd/>
              <a:tailEnd/>
            </a:ln>
          </p:spPr>
          <p:txBody>
            <a:bodyPr lIns="91425" tIns="91425" rIns="91425" bIns="91425" anchor="ctr"/>
            <a:lstStyle/>
            <a:p>
              <a:endParaRPr lang="en-US"/>
            </a:p>
          </p:txBody>
        </p:sp>
        <p:sp>
          <p:nvSpPr>
            <p:cNvPr id="3105" name="Google Shape;6213;p57"/>
            <p:cNvSpPr>
              <a:spLocks/>
            </p:cNvSpPr>
            <p:nvPr/>
          </p:nvSpPr>
          <p:spPr bwMode="auto">
            <a:xfrm>
              <a:off x="2669002" y="2207211"/>
              <a:ext cx="14985" cy="15018"/>
            </a:xfrm>
            <a:custGeom>
              <a:avLst/>
              <a:gdLst>
                <a:gd name="T0" fmla="*/ 247319 w 454"/>
                <a:gd name="T1" fmla="*/ 0 h 455"/>
                <a:gd name="T2" fmla="*/ 0 w 454"/>
                <a:gd name="T3" fmla="*/ 247285 h 455"/>
                <a:gd name="T4" fmla="*/ 247319 w 454"/>
                <a:gd name="T5" fmla="*/ 495693 h 455"/>
                <a:gd name="T6" fmla="*/ 493515 w 454"/>
                <a:gd name="T7" fmla="*/ 247285 h 455"/>
                <a:gd name="T8" fmla="*/ 247319 w 454"/>
                <a:gd name="T9" fmla="*/ 0 h 4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4" h="455" extrusionOk="0">
                  <a:moveTo>
                    <a:pt x="227" y="0"/>
                  </a:moveTo>
                  <a:cubicBezTo>
                    <a:pt x="99" y="0"/>
                    <a:pt x="0" y="105"/>
                    <a:pt x="0" y="227"/>
                  </a:cubicBezTo>
                  <a:cubicBezTo>
                    <a:pt x="0" y="354"/>
                    <a:pt x="99" y="455"/>
                    <a:pt x="227" y="455"/>
                  </a:cubicBezTo>
                  <a:cubicBezTo>
                    <a:pt x="350" y="455"/>
                    <a:pt x="453" y="354"/>
                    <a:pt x="453" y="227"/>
                  </a:cubicBezTo>
                  <a:cubicBezTo>
                    <a:pt x="453" y="105"/>
                    <a:pt x="350" y="0"/>
                    <a:pt x="227" y="0"/>
                  </a:cubicBezTo>
                  <a:close/>
                </a:path>
              </a:pathLst>
            </a:custGeom>
            <a:solidFill>
              <a:schemeClr val="tx1"/>
            </a:solidFill>
            <a:ln w="9525">
              <a:noFill/>
              <a:round/>
              <a:headEnd/>
              <a:tailEnd/>
            </a:ln>
          </p:spPr>
          <p:txBody>
            <a:bodyPr lIns="91425" tIns="91425" rIns="91425" bIns="91425" anchor="ctr"/>
            <a:lstStyle/>
            <a:p>
              <a:endParaRPr lang="en-US"/>
            </a:p>
          </p:txBody>
        </p:sp>
        <p:sp>
          <p:nvSpPr>
            <p:cNvPr id="3106" name="Google Shape;6214;p57"/>
            <p:cNvSpPr>
              <a:spLocks/>
            </p:cNvSpPr>
            <p:nvPr/>
          </p:nvSpPr>
          <p:spPr bwMode="auto">
            <a:xfrm>
              <a:off x="2451710" y="1819631"/>
              <a:ext cx="346645" cy="294328"/>
            </a:xfrm>
            <a:custGeom>
              <a:avLst/>
              <a:gdLst>
                <a:gd name="T0" fmla="*/ 6894347 w 10502"/>
                <a:gd name="T1" fmla="*/ 429263 h 8917"/>
                <a:gd name="T2" fmla="*/ 8230063 w 10502"/>
                <a:gd name="T3" fmla="*/ 595951 h 8917"/>
                <a:gd name="T4" fmla="*/ 8249669 w 10502"/>
                <a:gd name="T5" fmla="*/ 2712855 h 8917"/>
                <a:gd name="T6" fmla="*/ 5464923 w 10502"/>
                <a:gd name="T7" fmla="*/ 2742264 h 8917"/>
                <a:gd name="T8" fmla="*/ 5439871 w 10502"/>
                <a:gd name="T9" fmla="*/ 625360 h 8917"/>
                <a:gd name="T10" fmla="*/ 6894347 w 10502"/>
                <a:gd name="T11" fmla="*/ 429263 h 8917"/>
                <a:gd name="T12" fmla="*/ 1108030 w 10502"/>
                <a:gd name="T13" fmla="*/ 4478922 h 8917"/>
                <a:gd name="T14" fmla="*/ 935862 w 10502"/>
                <a:gd name="T15" fmla="*/ 5725285 h 8917"/>
                <a:gd name="T16" fmla="*/ 1127636 w 10502"/>
                <a:gd name="T17" fmla="*/ 7362821 h 8917"/>
                <a:gd name="T18" fmla="*/ 445602 w 10502"/>
                <a:gd name="T19" fmla="*/ 6333251 h 8917"/>
                <a:gd name="T20" fmla="*/ 435798 w 10502"/>
                <a:gd name="T21" fmla="*/ 5522652 h 8917"/>
                <a:gd name="T22" fmla="*/ 1108030 w 10502"/>
                <a:gd name="T23" fmla="*/ 4478922 h 8917"/>
                <a:gd name="T24" fmla="*/ 9184442 w 10502"/>
                <a:gd name="T25" fmla="*/ 3134493 h 8917"/>
                <a:gd name="T26" fmla="*/ 10975595 w 10502"/>
                <a:gd name="T27" fmla="*/ 4903827 h 8917"/>
                <a:gd name="T28" fmla="*/ 10995202 w 10502"/>
                <a:gd name="T29" fmla="*/ 6729803 h 8917"/>
                <a:gd name="T30" fmla="*/ 9224777 w 10502"/>
                <a:gd name="T31" fmla="*/ 8539473 h 8917"/>
                <a:gd name="T32" fmla="*/ 4615112 w 10502"/>
                <a:gd name="T33" fmla="*/ 8588489 h 8917"/>
                <a:gd name="T34" fmla="*/ 4595505 w 10502"/>
                <a:gd name="T35" fmla="*/ 8588489 h 8917"/>
                <a:gd name="T36" fmla="*/ 2805441 w 10502"/>
                <a:gd name="T37" fmla="*/ 6813708 h 8917"/>
                <a:gd name="T38" fmla="*/ 2784746 w 10502"/>
                <a:gd name="T39" fmla="*/ 4993146 h 8917"/>
                <a:gd name="T40" fmla="*/ 4560616 w 10502"/>
                <a:gd name="T41" fmla="*/ 3178062 h 8917"/>
                <a:gd name="T42" fmla="*/ 9164836 w 10502"/>
                <a:gd name="T43" fmla="*/ 3134493 h 8917"/>
                <a:gd name="T44" fmla="*/ 9184442 w 10502"/>
                <a:gd name="T45" fmla="*/ 3134493 h 8917"/>
                <a:gd name="T46" fmla="*/ 6887812 w 10502"/>
                <a:gd name="T47" fmla="*/ 0 h 8917"/>
                <a:gd name="T48" fmla="*/ 5164225 w 10502"/>
                <a:gd name="T49" fmla="*/ 264753 h 8917"/>
                <a:gd name="T50" fmla="*/ 2132154 w 10502"/>
                <a:gd name="T51" fmla="*/ 2385981 h 8917"/>
                <a:gd name="T52" fmla="*/ 1256200 w 10502"/>
                <a:gd name="T53" fmla="*/ 3984271 h 8917"/>
                <a:gd name="T54" fmla="*/ 4357 w 10502"/>
                <a:gd name="T55" fmla="*/ 5527009 h 8917"/>
                <a:gd name="T56" fmla="*/ 15249 w 10502"/>
                <a:gd name="T57" fmla="*/ 6338697 h 8917"/>
                <a:gd name="T58" fmla="*/ 1285610 w 10502"/>
                <a:gd name="T59" fmla="*/ 7853082 h 8917"/>
                <a:gd name="T60" fmla="*/ 2334787 w 10502"/>
                <a:gd name="T61" fmla="*/ 9637666 h 8917"/>
                <a:gd name="T62" fmla="*/ 2499297 w 10502"/>
                <a:gd name="T63" fmla="*/ 9713946 h 8917"/>
                <a:gd name="T64" fmla="*/ 2636575 w 10502"/>
                <a:gd name="T65" fmla="*/ 9662752 h 8917"/>
                <a:gd name="T66" fmla="*/ 2661628 w 10502"/>
                <a:gd name="T67" fmla="*/ 9359875 h 8917"/>
                <a:gd name="T68" fmla="*/ 2473155 w 10502"/>
                <a:gd name="T69" fmla="*/ 2648556 h 8917"/>
                <a:gd name="T70" fmla="*/ 5014965 w 10502"/>
                <a:gd name="T71" fmla="*/ 764817 h 8917"/>
                <a:gd name="T72" fmla="*/ 5035661 w 10502"/>
                <a:gd name="T73" fmla="*/ 2748800 h 8917"/>
                <a:gd name="T74" fmla="*/ 4556259 w 10502"/>
                <a:gd name="T75" fmla="*/ 2753157 h 8917"/>
                <a:gd name="T76" fmla="*/ 2359840 w 10502"/>
                <a:gd name="T77" fmla="*/ 4997503 h 8917"/>
                <a:gd name="T78" fmla="*/ 2374000 w 10502"/>
                <a:gd name="T79" fmla="*/ 6819154 h 8917"/>
                <a:gd name="T80" fmla="*/ 4602041 w 10502"/>
                <a:gd name="T81" fmla="*/ 9019930 h 8917"/>
                <a:gd name="T82" fmla="*/ 4620558 w 10502"/>
                <a:gd name="T83" fmla="*/ 9019930 h 8917"/>
                <a:gd name="T84" fmla="*/ 9224777 w 10502"/>
                <a:gd name="T85" fmla="*/ 8969825 h 8917"/>
                <a:gd name="T86" fmla="*/ 11425554 w 10502"/>
                <a:gd name="T87" fmla="*/ 6725446 h 8917"/>
                <a:gd name="T88" fmla="*/ 11404858 w 10502"/>
                <a:gd name="T89" fmla="*/ 4903827 h 8917"/>
                <a:gd name="T90" fmla="*/ 9186621 w 10502"/>
                <a:gd name="T91" fmla="*/ 2703051 h 8917"/>
                <a:gd name="T92" fmla="*/ 9160479 w 10502"/>
                <a:gd name="T93" fmla="*/ 2703051 h 8917"/>
                <a:gd name="T94" fmla="*/ 8681110 w 10502"/>
                <a:gd name="T95" fmla="*/ 2708498 h 8917"/>
                <a:gd name="T96" fmla="*/ 8660415 w 10502"/>
                <a:gd name="T97" fmla="*/ 729961 h 8917"/>
                <a:gd name="T98" fmla="*/ 8660415 w 10502"/>
                <a:gd name="T99" fmla="*/ 729961 h 8917"/>
                <a:gd name="T100" fmla="*/ 10070232 w 10502"/>
                <a:gd name="T101" fmla="*/ 1452298 h 8917"/>
                <a:gd name="T102" fmla="*/ 10191139 w 10502"/>
                <a:gd name="T103" fmla="*/ 1491511 h 8917"/>
                <a:gd name="T104" fmla="*/ 10366574 w 10502"/>
                <a:gd name="T105" fmla="*/ 1402192 h 8917"/>
                <a:gd name="T106" fmla="*/ 10317524 w 10502"/>
                <a:gd name="T107" fmla="*/ 1100404 h 8917"/>
                <a:gd name="T108" fmla="*/ 8502441 w 10502"/>
                <a:gd name="T109" fmla="*/ 230987 h 8917"/>
                <a:gd name="T110" fmla="*/ 6887812 w 10502"/>
                <a:gd name="T111" fmla="*/ 0 h 891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502" h="8917" extrusionOk="0">
                  <a:moveTo>
                    <a:pt x="6328" y="394"/>
                  </a:moveTo>
                  <a:cubicBezTo>
                    <a:pt x="6740" y="394"/>
                    <a:pt x="7152" y="445"/>
                    <a:pt x="7554" y="547"/>
                  </a:cubicBezTo>
                  <a:lnTo>
                    <a:pt x="7572" y="2490"/>
                  </a:lnTo>
                  <a:lnTo>
                    <a:pt x="5016" y="2517"/>
                  </a:lnTo>
                  <a:lnTo>
                    <a:pt x="4993" y="574"/>
                  </a:lnTo>
                  <a:cubicBezTo>
                    <a:pt x="5431" y="454"/>
                    <a:pt x="5880" y="394"/>
                    <a:pt x="6328" y="394"/>
                  </a:cubicBezTo>
                  <a:close/>
                  <a:moveTo>
                    <a:pt x="1017" y="4111"/>
                  </a:moveTo>
                  <a:cubicBezTo>
                    <a:pt x="922" y="4484"/>
                    <a:pt x="867" y="4865"/>
                    <a:pt x="859" y="5255"/>
                  </a:cubicBezTo>
                  <a:cubicBezTo>
                    <a:pt x="844" y="5754"/>
                    <a:pt x="903" y="6267"/>
                    <a:pt x="1035" y="6758"/>
                  </a:cubicBezTo>
                  <a:cubicBezTo>
                    <a:pt x="668" y="6599"/>
                    <a:pt x="413" y="6236"/>
                    <a:pt x="409" y="5813"/>
                  </a:cubicBezTo>
                  <a:lnTo>
                    <a:pt x="400" y="5069"/>
                  </a:lnTo>
                  <a:cubicBezTo>
                    <a:pt x="396" y="4642"/>
                    <a:pt x="645" y="4270"/>
                    <a:pt x="1017" y="4111"/>
                  </a:cubicBezTo>
                  <a:close/>
                  <a:moveTo>
                    <a:pt x="8430" y="2877"/>
                  </a:moveTo>
                  <a:cubicBezTo>
                    <a:pt x="9330" y="2877"/>
                    <a:pt x="10065" y="3604"/>
                    <a:pt x="10074" y="4501"/>
                  </a:cubicBezTo>
                  <a:lnTo>
                    <a:pt x="10092" y="6177"/>
                  </a:lnTo>
                  <a:cubicBezTo>
                    <a:pt x="10101" y="7084"/>
                    <a:pt x="9370" y="7829"/>
                    <a:pt x="8467" y="7838"/>
                  </a:cubicBezTo>
                  <a:lnTo>
                    <a:pt x="4236" y="7883"/>
                  </a:lnTo>
                  <a:cubicBezTo>
                    <a:pt x="4230" y="7883"/>
                    <a:pt x="4224" y="7883"/>
                    <a:pt x="4218" y="7883"/>
                  </a:cubicBezTo>
                  <a:cubicBezTo>
                    <a:pt x="3322" y="7883"/>
                    <a:pt x="2583" y="7156"/>
                    <a:pt x="2575" y="6254"/>
                  </a:cubicBezTo>
                  <a:lnTo>
                    <a:pt x="2556" y="4583"/>
                  </a:lnTo>
                  <a:cubicBezTo>
                    <a:pt x="2547" y="3675"/>
                    <a:pt x="3277" y="2931"/>
                    <a:pt x="4186" y="2917"/>
                  </a:cubicBezTo>
                  <a:lnTo>
                    <a:pt x="8412" y="2877"/>
                  </a:lnTo>
                  <a:cubicBezTo>
                    <a:pt x="8418" y="2877"/>
                    <a:pt x="8424" y="2877"/>
                    <a:pt x="8430" y="2877"/>
                  </a:cubicBezTo>
                  <a:close/>
                  <a:moveTo>
                    <a:pt x="6322" y="0"/>
                  </a:moveTo>
                  <a:cubicBezTo>
                    <a:pt x="5789" y="0"/>
                    <a:pt x="5256" y="81"/>
                    <a:pt x="4740" y="243"/>
                  </a:cubicBezTo>
                  <a:cubicBezTo>
                    <a:pt x="3646" y="583"/>
                    <a:pt x="2661" y="1274"/>
                    <a:pt x="1957" y="2190"/>
                  </a:cubicBezTo>
                  <a:cubicBezTo>
                    <a:pt x="1607" y="2645"/>
                    <a:pt x="1339" y="3139"/>
                    <a:pt x="1153" y="3657"/>
                  </a:cubicBezTo>
                  <a:cubicBezTo>
                    <a:pt x="486" y="3789"/>
                    <a:pt x="0" y="4375"/>
                    <a:pt x="4" y="5073"/>
                  </a:cubicBezTo>
                  <a:lnTo>
                    <a:pt x="14" y="5818"/>
                  </a:lnTo>
                  <a:cubicBezTo>
                    <a:pt x="23" y="6508"/>
                    <a:pt x="513" y="7084"/>
                    <a:pt x="1180" y="7208"/>
                  </a:cubicBezTo>
                  <a:cubicBezTo>
                    <a:pt x="1398" y="7801"/>
                    <a:pt x="1725" y="8360"/>
                    <a:pt x="2143" y="8846"/>
                  </a:cubicBezTo>
                  <a:cubicBezTo>
                    <a:pt x="2181" y="8892"/>
                    <a:pt x="2237" y="8916"/>
                    <a:pt x="2294" y="8916"/>
                  </a:cubicBezTo>
                  <a:cubicBezTo>
                    <a:pt x="2339" y="8916"/>
                    <a:pt x="2384" y="8901"/>
                    <a:pt x="2420" y="8869"/>
                  </a:cubicBezTo>
                  <a:cubicBezTo>
                    <a:pt x="2502" y="8801"/>
                    <a:pt x="2510" y="8673"/>
                    <a:pt x="2443" y="8591"/>
                  </a:cubicBezTo>
                  <a:cubicBezTo>
                    <a:pt x="949" y="6854"/>
                    <a:pt x="880" y="4247"/>
                    <a:pt x="2270" y="2431"/>
                  </a:cubicBezTo>
                  <a:cubicBezTo>
                    <a:pt x="2869" y="1645"/>
                    <a:pt x="3691" y="1042"/>
                    <a:pt x="4603" y="702"/>
                  </a:cubicBezTo>
                  <a:lnTo>
                    <a:pt x="4622" y="2523"/>
                  </a:lnTo>
                  <a:lnTo>
                    <a:pt x="4182" y="2527"/>
                  </a:lnTo>
                  <a:cubicBezTo>
                    <a:pt x="3055" y="2536"/>
                    <a:pt x="2152" y="3462"/>
                    <a:pt x="2166" y="4587"/>
                  </a:cubicBezTo>
                  <a:lnTo>
                    <a:pt x="2179" y="6259"/>
                  </a:lnTo>
                  <a:cubicBezTo>
                    <a:pt x="2193" y="7379"/>
                    <a:pt x="3111" y="8279"/>
                    <a:pt x="4224" y="8279"/>
                  </a:cubicBezTo>
                  <a:cubicBezTo>
                    <a:pt x="4230" y="8279"/>
                    <a:pt x="4235" y="8279"/>
                    <a:pt x="4241" y="8279"/>
                  </a:cubicBezTo>
                  <a:lnTo>
                    <a:pt x="8467" y="8233"/>
                  </a:lnTo>
                  <a:cubicBezTo>
                    <a:pt x="9592" y="8220"/>
                    <a:pt x="10501" y="7298"/>
                    <a:pt x="10487" y="6173"/>
                  </a:cubicBezTo>
                  <a:lnTo>
                    <a:pt x="10468" y="4501"/>
                  </a:lnTo>
                  <a:cubicBezTo>
                    <a:pt x="10460" y="3384"/>
                    <a:pt x="9547" y="2481"/>
                    <a:pt x="8432" y="2481"/>
                  </a:cubicBezTo>
                  <a:cubicBezTo>
                    <a:pt x="8424" y="2481"/>
                    <a:pt x="8416" y="2481"/>
                    <a:pt x="8408" y="2481"/>
                  </a:cubicBezTo>
                  <a:lnTo>
                    <a:pt x="7968" y="2486"/>
                  </a:lnTo>
                  <a:lnTo>
                    <a:pt x="7949" y="670"/>
                  </a:lnTo>
                  <a:cubicBezTo>
                    <a:pt x="8408" y="824"/>
                    <a:pt x="8839" y="1052"/>
                    <a:pt x="9243" y="1333"/>
                  </a:cubicBezTo>
                  <a:cubicBezTo>
                    <a:pt x="9276" y="1357"/>
                    <a:pt x="9315" y="1369"/>
                    <a:pt x="9354" y="1369"/>
                  </a:cubicBezTo>
                  <a:cubicBezTo>
                    <a:pt x="9415" y="1369"/>
                    <a:pt x="9476" y="1340"/>
                    <a:pt x="9515" y="1287"/>
                  </a:cubicBezTo>
                  <a:cubicBezTo>
                    <a:pt x="9579" y="1197"/>
                    <a:pt x="9556" y="1073"/>
                    <a:pt x="9470" y="1010"/>
                  </a:cubicBezTo>
                  <a:cubicBezTo>
                    <a:pt x="8957" y="652"/>
                    <a:pt x="8398" y="379"/>
                    <a:pt x="7804" y="212"/>
                  </a:cubicBezTo>
                  <a:cubicBezTo>
                    <a:pt x="7319" y="71"/>
                    <a:pt x="6821" y="0"/>
                    <a:pt x="6322" y="0"/>
                  </a:cubicBezTo>
                  <a:close/>
                </a:path>
              </a:pathLst>
            </a:custGeom>
            <a:solidFill>
              <a:schemeClr val="tx1"/>
            </a:solidFill>
            <a:ln w="9525">
              <a:noFill/>
              <a:round/>
              <a:headEnd/>
              <a:tailEnd/>
            </a:ln>
          </p:spPr>
          <p:txBody>
            <a:bodyPr lIns="91425" tIns="91425" rIns="91425" bIns="91425" anchor="ctr"/>
            <a:lstStyle/>
            <a:p>
              <a:endParaRPr lang="en-US"/>
            </a:p>
          </p:txBody>
        </p:sp>
        <p:sp>
          <p:nvSpPr>
            <p:cNvPr id="3107" name="Google Shape;6215;p57"/>
            <p:cNvSpPr>
              <a:spLocks/>
            </p:cNvSpPr>
            <p:nvPr/>
          </p:nvSpPr>
          <p:spPr bwMode="auto">
            <a:xfrm>
              <a:off x="2532910" y="1802896"/>
              <a:ext cx="335686" cy="443126"/>
            </a:xfrm>
            <a:custGeom>
              <a:avLst/>
              <a:gdLst>
                <a:gd name="T0" fmla="*/ 10279385 w 10170"/>
                <a:gd name="T1" fmla="*/ 712533 h 13425"/>
                <a:gd name="T2" fmla="*/ 9710667 w 10170"/>
                <a:gd name="T3" fmla="*/ 1767157 h 13425"/>
                <a:gd name="T4" fmla="*/ 9996115 w 10170"/>
                <a:gd name="T5" fmla="*/ 427084 h 13425"/>
                <a:gd name="T6" fmla="*/ 10279385 w 10170"/>
                <a:gd name="T7" fmla="*/ 4655414 h 13425"/>
                <a:gd name="T8" fmla="*/ 9710667 w 10170"/>
                <a:gd name="T9" fmla="*/ 4234865 h 13425"/>
                <a:gd name="T10" fmla="*/ 10279385 w 10170"/>
                <a:gd name="T11" fmla="*/ 2192063 h 13425"/>
                <a:gd name="T12" fmla="*/ 10338205 w 10170"/>
                <a:gd name="T13" fmla="*/ 5239383 h 13425"/>
                <a:gd name="T14" fmla="*/ 10654152 w 10170"/>
                <a:gd name="T15" fmla="*/ 6832227 h 13425"/>
                <a:gd name="T16" fmla="*/ 10135572 w 10170"/>
                <a:gd name="T17" fmla="*/ 6974952 h 13425"/>
                <a:gd name="T18" fmla="*/ 9966672 w 10170"/>
                <a:gd name="T19" fmla="*/ 4981165 h 13425"/>
                <a:gd name="T20" fmla="*/ 1974177 w 10170"/>
                <a:gd name="T21" fmla="*/ 11866799 h 13425"/>
                <a:gd name="T22" fmla="*/ 1835810 w 10170"/>
                <a:gd name="T23" fmla="*/ 12040022 h 13425"/>
                <a:gd name="T24" fmla="*/ 1063336 w 10170"/>
                <a:gd name="T25" fmla="*/ 14196140 h 13425"/>
                <a:gd name="T26" fmla="*/ 425994 w 10170"/>
                <a:gd name="T27" fmla="*/ 12807018 h 13425"/>
                <a:gd name="T28" fmla="*/ 1969820 w 10170"/>
                <a:gd name="T29" fmla="*/ 11861353 h 13425"/>
                <a:gd name="T30" fmla="*/ 5594536 w 10170"/>
                <a:gd name="T31" fmla="*/ 13315829 h 13425"/>
                <a:gd name="T32" fmla="*/ 2805437 w 10170"/>
                <a:gd name="T33" fmla="*/ 14196140 h 13425"/>
                <a:gd name="T34" fmla="*/ 3131188 w 10170"/>
                <a:gd name="T35" fmla="*/ 12988989 h 13425"/>
                <a:gd name="T36" fmla="*/ 5990031 w 10170"/>
                <a:gd name="T37" fmla="*/ 12019327 h 13425"/>
                <a:gd name="T38" fmla="*/ 6801718 w 10170"/>
                <a:gd name="T39" fmla="*/ 13539158 h 13425"/>
                <a:gd name="T40" fmla="*/ 6024887 w 10170"/>
                <a:gd name="T41" fmla="*/ 14196140 h 13425"/>
                <a:gd name="T42" fmla="*/ 5273142 w 10170"/>
                <a:gd name="T43" fmla="*/ 12564083 h 13425"/>
                <a:gd name="T44" fmla="*/ 2380532 w 10170"/>
                <a:gd name="T45" fmla="*/ 13315829 h 13425"/>
                <a:gd name="T46" fmla="*/ 1494776 w 10170"/>
                <a:gd name="T47" fmla="*/ 14196140 h 13425"/>
                <a:gd name="T48" fmla="*/ 1884826 w 10170"/>
                <a:gd name="T49" fmla="*/ 12781965 h 13425"/>
                <a:gd name="T50" fmla="*/ 3779455 w 10170"/>
                <a:gd name="T51" fmla="*/ 12272098 h 13425"/>
                <a:gd name="T52" fmla="*/ 5990031 w 10170"/>
                <a:gd name="T53" fmla="*/ 12019327 h 13425"/>
                <a:gd name="T54" fmla="*/ 7974011 w 10170"/>
                <a:gd name="T55" fmla="*/ 12807018 h 13425"/>
                <a:gd name="T56" fmla="*/ 7336637 w 10170"/>
                <a:gd name="T57" fmla="*/ 14196140 h 13425"/>
                <a:gd name="T58" fmla="*/ 6736330 w 10170"/>
                <a:gd name="T59" fmla="*/ 12302597 h 13425"/>
                <a:gd name="T60" fmla="*/ 6435632 w 10170"/>
                <a:gd name="T61" fmla="*/ 11861353 h 13425"/>
                <a:gd name="T62" fmla="*/ 9996115 w 10170"/>
                <a:gd name="T63" fmla="*/ 1089 h 13425"/>
                <a:gd name="T64" fmla="*/ 9279226 w 10170"/>
                <a:gd name="T65" fmla="*/ 3413407 h 13425"/>
                <a:gd name="T66" fmla="*/ 8200608 w 10170"/>
                <a:gd name="T67" fmla="*/ 2208401 h 13425"/>
                <a:gd name="T68" fmla="*/ 8053526 w 10170"/>
                <a:gd name="T69" fmla="*/ 2577756 h 13425"/>
                <a:gd name="T70" fmla="*/ 4635801 w 10170"/>
                <a:gd name="T71" fmla="*/ 11841746 h 13425"/>
                <a:gd name="T72" fmla="*/ 490260 w 10170"/>
                <a:gd name="T73" fmla="*/ 10456981 h 13425"/>
                <a:gd name="T74" fmla="*/ 188473 w 10170"/>
                <a:gd name="T75" fmla="*/ 10472231 h 13425"/>
                <a:gd name="T76" fmla="*/ 1138527 w 10170"/>
                <a:gd name="T77" fmla="*/ 11450607 h 13425"/>
                <a:gd name="T78" fmla="*/ 0 w 10170"/>
                <a:gd name="T79" fmla="*/ 14414055 h 13425"/>
                <a:gd name="T80" fmla="*/ 8186447 w 10170"/>
                <a:gd name="T81" fmla="*/ 14626492 h 13425"/>
                <a:gd name="T82" fmla="*/ 8398917 w 10170"/>
                <a:gd name="T83" fmla="*/ 12807018 h 13425"/>
                <a:gd name="T84" fmla="*/ 8414166 w 10170"/>
                <a:gd name="T85" fmla="*/ 10571385 h 13425"/>
                <a:gd name="T86" fmla="*/ 11080147 w 10170"/>
                <a:gd name="T87" fmla="*/ 6832227 h 13425"/>
                <a:gd name="T88" fmla="*/ 10708614 w 10170"/>
                <a:gd name="T89" fmla="*/ 5006251 h 13425"/>
                <a:gd name="T90" fmla="*/ 9996115 w 10170"/>
                <a:gd name="T91" fmla="*/ 1089 h 134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0170" h="13425" extrusionOk="0">
                  <a:moveTo>
                    <a:pt x="9175" y="392"/>
                  </a:moveTo>
                  <a:cubicBezTo>
                    <a:pt x="9321" y="392"/>
                    <a:pt x="9435" y="509"/>
                    <a:pt x="9435" y="654"/>
                  </a:cubicBezTo>
                  <a:lnTo>
                    <a:pt x="9435" y="1622"/>
                  </a:lnTo>
                  <a:lnTo>
                    <a:pt x="8913" y="1622"/>
                  </a:lnTo>
                  <a:lnTo>
                    <a:pt x="8913" y="654"/>
                  </a:lnTo>
                  <a:cubicBezTo>
                    <a:pt x="8913" y="509"/>
                    <a:pt x="9030" y="392"/>
                    <a:pt x="9175" y="392"/>
                  </a:cubicBezTo>
                  <a:close/>
                  <a:moveTo>
                    <a:pt x="9435" y="2012"/>
                  </a:moveTo>
                  <a:lnTo>
                    <a:pt x="9435" y="4273"/>
                  </a:lnTo>
                  <a:cubicBezTo>
                    <a:pt x="9303" y="4201"/>
                    <a:pt x="9162" y="4151"/>
                    <a:pt x="9007" y="4119"/>
                  </a:cubicBezTo>
                  <a:cubicBezTo>
                    <a:pt x="8994" y="4082"/>
                    <a:pt x="8917" y="3891"/>
                    <a:pt x="8913" y="3887"/>
                  </a:cubicBezTo>
                  <a:lnTo>
                    <a:pt x="8913" y="2012"/>
                  </a:lnTo>
                  <a:lnTo>
                    <a:pt x="9435" y="2012"/>
                  </a:lnTo>
                  <a:close/>
                  <a:moveTo>
                    <a:pt x="9148" y="4572"/>
                  </a:moveTo>
                  <a:cubicBezTo>
                    <a:pt x="9275" y="4627"/>
                    <a:pt x="9393" y="4709"/>
                    <a:pt x="9489" y="4809"/>
                  </a:cubicBezTo>
                  <a:cubicBezTo>
                    <a:pt x="9670" y="4999"/>
                    <a:pt x="9779" y="5258"/>
                    <a:pt x="9779" y="5526"/>
                  </a:cubicBezTo>
                  <a:lnTo>
                    <a:pt x="9779" y="6271"/>
                  </a:lnTo>
                  <a:cubicBezTo>
                    <a:pt x="9779" y="6693"/>
                    <a:pt x="9525" y="7055"/>
                    <a:pt x="9162" y="7219"/>
                  </a:cubicBezTo>
                  <a:cubicBezTo>
                    <a:pt x="9230" y="6952"/>
                    <a:pt x="9275" y="6680"/>
                    <a:pt x="9303" y="6402"/>
                  </a:cubicBezTo>
                  <a:cubicBezTo>
                    <a:pt x="9334" y="6066"/>
                    <a:pt x="9334" y="5726"/>
                    <a:pt x="9298" y="5390"/>
                  </a:cubicBezTo>
                  <a:cubicBezTo>
                    <a:pt x="9271" y="5113"/>
                    <a:pt x="9221" y="4840"/>
                    <a:pt x="9148" y="4572"/>
                  </a:cubicBezTo>
                  <a:close/>
                  <a:moveTo>
                    <a:pt x="1808" y="10887"/>
                  </a:moveTo>
                  <a:cubicBezTo>
                    <a:pt x="1808" y="10887"/>
                    <a:pt x="1812" y="10887"/>
                    <a:pt x="1812" y="10892"/>
                  </a:cubicBezTo>
                  <a:cubicBezTo>
                    <a:pt x="1812" y="10891"/>
                    <a:pt x="1811" y="10891"/>
                    <a:pt x="1811" y="10891"/>
                  </a:cubicBezTo>
                  <a:cubicBezTo>
                    <a:pt x="1793" y="10891"/>
                    <a:pt x="1694" y="11042"/>
                    <a:pt x="1685" y="11051"/>
                  </a:cubicBezTo>
                  <a:cubicBezTo>
                    <a:pt x="1412" y="11423"/>
                    <a:pt x="1213" y="11849"/>
                    <a:pt x="1095" y="12299"/>
                  </a:cubicBezTo>
                  <a:cubicBezTo>
                    <a:pt x="1031" y="12536"/>
                    <a:pt x="976" y="13030"/>
                    <a:pt x="976" y="13030"/>
                  </a:cubicBezTo>
                  <a:lnTo>
                    <a:pt x="391" y="13030"/>
                  </a:lnTo>
                  <a:lnTo>
                    <a:pt x="391" y="11755"/>
                  </a:lnTo>
                  <a:cubicBezTo>
                    <a:pt x="391" y="11273"/>
                    <a:pt x="781" y="10887"/>
                    <a:pt x="1259" y="10887"/>
                  </a:cubicBezTo>
                  <a:lnTo>
                    <a:pt x="1808" y="10887"/>
                  </a:lnTo>
                  <a:close/>
                  <a:moveTo>
                    <a:pt x="4840" y="11922"/>
                  </a:moveTo>
                  <a:cubicBezTo>
                    <a:pt x="5003" y="11922"/>
                    <a:pt x="5135" y="12059"/>
                    <a:pt x="5135" y="12222"/>
                  </a:cubicBezTo>
                  <a:lnTo>
                    <a:pt x="5135" y="13030"/>
                  </a:lnTo>
                  <a:lnTo>
                    <a:pt x="2575" y="13030"/>
                  </a:lnTo>
                  <a:lnTo>
                    <a:pt x="2575" y="12222"/>
                  </a:lnTo>
                  <a:cubicBezTo>
                    <a:pt x="2575" y="12059"/>
                    <a:pt x="2711" y="11922"/>
                    <a:pt x="2874" y="11922"/>
                  </a:cubicBezTo>
                  <a:lnTo>
                    <a:pt x="4840" y="11922"/>
                  </a:lnTo>
                  <a:close/>
                  <a:moveTo>
                    <a:pt x="5498" y="11032"/>
                  </a:moveTo>
                  <a:cubicBezTo>
                    <a:pt x="5512" y="11046"/>
                    <a:pt x="5525" y="11065"/>
                    <a:pt x="5544" y="11078"/>
                  </a:cubicBezTo>
                  <a:cubicBezTo>
                    <a:pt x="5884" y="11459"/>
                    <a:pt x="6116" y="11937"/>
                    <a:pt x="6243" y="12427"/>
                  </a:cubicBezTo>
                  <a:cubicBezTo>
                    <a:pt x="6292" y="12626"/>
                    <a:pt x="6325" y="12826"/>
                    <a:pt x="6338" y="13030"/>
                  </a:cubicBezTo>
                  <a:lnTo>
                    <a:pt x="5530" y="13030"/>
                  </a:lnTo>
                  <a:lnTo>
                    <a:pt x="5530" y="12222"/>
                  </a:lnTo>
                  <a:cubicBezTo>
                    <a:pt x="5530" y="11841"/>
                    <a:pt x="5217" y="11532"/>
                    <a:pt x="4840" y="11532"/>
                  </a:cubicBezTo>
                  <a:lnTo>
                    <a:pt x="2874" y="11532"/>
                  </a:lnTo>
                  <a:cubicBezTo>
                    <a:pt x="2493" y="11532"/>
                    <a:pt x="2185" y="11841"/>
                    <a:pt x="2185" y="12222"/>
                  </a:cubicBezTo>
                  <a:lnTo>
                    <a:pt x="2185" y="13030"/>
                  </a:lnTo>
                  <a:lnTo>
                    <a:pt x="1372" y="13030"/>
                  </a:lnTo>
                  <a:cubicBezTo>
                    <a:pt x="1362" y="13030"/>
                    <a:pt x="1431" y="12590"/>
                    <a:pt x="1440" y="12549"/>
                  </a:cubicBezTo>
                  <a:cubicBezTo>
                    <a:pt x="1498" y="12268"/>
                    <a:pt x="1599" y="11991"/>
                    <a:pt x="1730" y="11732"/>
                  </a:cubicBezTo>
                  <a:cubicBezTo>
                    <a:pt x="1858" y="11478"/>
                    <a:pt x="2021" y="11237"/>
                    <a:pt x="2216" y="11032"/>
                  </a:cubicBezTo>
                  <a:cubicBezTo>
                    <a:pt x="2621" y="11155"/>
                    <a:pt x="3042" y="11237"/>
                    <a:pt x="3469" y="11264"/>
                  </a:cubicBezTo>
                  <a:cubicBezTo>
                    <a:pt x="3596" y="11273"/>
                    <a:pt x="3723" y="11277"/>
                    <a:pt x="3850" y="11277"/>
                  </a:cubicBezTo>
                  <a:cubicBezTo>
                    <a:pt x="4407" y="11277"/>
                    <a:pt x="4966" y="11195"/>
                    <a:pt x="5498" y="11032"/>
                  </a:cubicBezTo>
                  <a:close/>
                  <a:moveTo>
                    <a:pt x="6451" y="10887"/>
                  </a:moveTo>
                  <a:cubicBezTo>
                    <a:pt x="6929" y="10887"/>
                    <a:pt x="7319" y="11273"/>
                    <a:pt x="7319" y="11755"/>
                  </a:cubicBezTo>
                  <a:lnTo>
                    <a:pt x="7319" y="13030"/>
                  </a:lnTo>
                  <a:lnTo>
                    <a:pt x="6734" y="13030"/>
                  </a:lnTo>
                  <a:lnTo>
                    <a:pt x="6734" y="13021"/>
                  </a:lnTo>
                  <a:cubicBezTo>
                    <a:pt x="6697" y="12413"/>
                    <a:pt x="6502" y="11813"/>
                    <a:pt x="6183" y="11292"/>
                  </a:cubicBezTo>
                  <a:cubicBezTo>
                    <a:pt x="6102" y="11155"/>
                    <a:pt x="6003" y="11015"/>
                    <a:pt x="5898" y="10892"/>
                  </a:cubicBezTo>
                  <a:cubicBezTo>
                    <a:pt x="5902" y="10892"/>
                    <a:pt x="5907" y="10887"/>
                    <a:pt x="5907" y="10887"/>
                  </a:cubicBezTo>
                  <a:lnTo>
                    <a:pt x="6451" y="10887"/>
                  </a:lnTo>
                  <a:close/>
                  <a:moveTo>
                    <a:pt x="9175" y="1"/>
                  </a:moveTo>
                  <a:cubicBezTo>
                    <a:pt x="8812" y="1"/>
                    <a:pt x="8517" y="296"/>
                    <a:pt x="8517" y="654"/>
                  </a:cubicBezTo>
                  <a:lnTo>
                    <a:pt x="8517" y="3133"/>
                  </a:lnTo>
                  <a:cubicBezTo>
                    <a:pt x="8281" y="2752"/>
                    <a:pt x="7995" y="2403"/>
                    <a:pt x="7664" y="2085"/>
                  </a:cubicBezTo>
                  <a:cubicBezTo>
                    <a:pt x="7626" y="2047"/>
                    <a:pt x="7577" y="2027"/>
                    <a:pt x="7527" y="2027"/>
                  </a:cubicBezTo>
                  <a:cubicBezTo>
                    <a:pt x="7477" y="2027"/>
                    <a:pt x="7426" y="2048"/>
                    <a:pt x="7387" y="2089"/>
                  </a:cubicBezTo>
                  <a:cubicBezTo>
                    <a:pt x="7314" y="2167"/>
                    <a:pt x="7314" y="2289"/>
                    <a:pt x="7392" y="2366"/>
                  </a:cubicBezTo>
                  <a:cubicBezTo>
                    <a:pt x="8603" y="3533"/>
                    <a:pt x="9175" y="5245"/>
                    <a:pt x="8831" y="6902"/>
                  </a:cubicBezTo>
                  <a:cubicBezTo>
                    <a:pt x="8381" y="9049"/>
                    <a:pt x="6524" y="10697"/>
                    <a:pt x="4255" y="10869"/>
                  </a:cubicBezTo>
                  <a:cubicBezTo>
                    <a:pt x="4126" y="10879"/>
                    <a:pt x="3996" y="10883"/>
                    <a:pt x="3867" y="10883"/>
                  </a:cubicBezTo>
                  <a:cubicBezTo>
                    <a:pt x="2617" y="10883"/>
                    <a:pt x="1388" y="10429"/>
                    <a:pt x="450" y="9598"/>
                  </a:cubicBezTo>
                  <a:cubicBezTo>
                    <a:pt x="412" y="9565"/>
                    <a:pt x="365" y="9548"/>
                    <a:pt x="319" y="9548"/>
                  </a:cubicBezTo>
                  <a:cubicBezTo>
                    <a:pt x="265" y="9548"/>
                    <a:pt x="212" y="9570"/>
                    <a:pt x="173" y="9612"/>
                  </a:cubicBezTo>
                  <a:cubicBezTo>
                    <a:pt x="100" y="9693"/>
                    <a:pt x="109" y="9821"/>
                    <a:pt x="191" y="9894"/>
                  </a:cubicBezTo>
                  <a:cubicBezTo>
                    <a:pt x="455" y="10125"/>
                    <a:pt x="741" y="10334"/>
                    <a:pt x="1045" y="10510"/>
                  </a:cubicBezTo>
                  <a:cubicBezTo>
                    <a:pt x="450" y="10615"/>
                    <a:pt x="0" y="11133"/>
                    <a:pt x="0" y="11755"/>
                  </a:cubicBezTo>
                  <a:lnTo>
                    <a:pt x="0" y="13230"/>
                  </a:lnTo>
                  <a:cubicBezTo>
                    <a:pt x="0" y="13334"/>
                    <a:pt x="87" y="13425"/>
                    <a:pt x="196" y="13425"/>
                  </a:cubicBezTo>
                  <a:lnTo>
                    <a:pt x="7514" y="13425"/>
                  </a:lnTo>
                  <a:cubicBezTo>
                    <a:pt x="7623" y="13425"/>
                    <a:pt x="7709" y="13334"/>
                    <a:pt x="7709" y="13230"/>
                  </a:cubicBezTo>
                  <a:lnTo>
                    <a:pt x="7709" y="11755"/>
                  </a:lnTo>
                  <a:cubicBezTo>
                    <a:pt x="7709" y="11133"/>
                    <a:pt x="7260" y="10615"/>
                    <a:pt x="6669" y="10515"/>
                  </a:cubicBezTo>
                  <a:cubicBezTo>
                    <a:pt x="7046" y="10288"/>
                    <a:pt x="7400" y="10016"/>
                    <a:pt x="7723" y="9703"/>
                  </a:cubicBezTo>
                  <a:cubicBezTo>
                    <a:pt x="8313" y="9121"/>
                    <a:pt x="8754" y="8427"/>
                    <a:pt x="9022" y="7673"/>
                  </a:cubicBezTo>
                  <a:cubicBezTo>
                    <a:pt x="9684" y="7541"/>
                    <a:pt x="10170" y="6961"/>
                    <a:pt x="10170" y="6271"/>
                  </a:cubicBezTo>
                  <a:lnTo>
                    <a:pt x="10170" y="5526"/>
                  </a:lnTo>
                  <a:cubicBezTo>
                    <a:pt x="10170" y="5172"/>
                    <a:pt x="10043" y="4845"/>
                    <a:pt x="9829" y="4595"/>
                  </a:cubicBezTo>
                  <a:lnTo>
                    <a:pt x="9829" y="654"/>
                  </a:lnTo>
                  <a:cubicBezTo>
                    <a:pt x="9829" y="296"/>
                    <a:pt x="9534" y="1"/>
                    <a:pt x="9175" y="1"/>
                  </a:cubicBezTo>
                  <a:close/>
                </a:path>
              </a:pathLst>
            </a:custGeom>
            <a:solidFill>
              <a:schemeClr val="tx1"/>
            </a:solidFill>
            <a:ln w="9525">
              <a:noFill/>
              <a:round/>
              <a:headEnd/>
              <a:tailEnd/>
            </a:ln>
          </p:spPr>
          <p:txBody>
            <a:bodyPr lIns="91425" tIns="91425" rIns="91425" bIns="91425" anchor="ctr"/>
            <a:lstStyle/>
            <a:p>
              <a:endParaRPr lang="en-US"/>
            </a:p>
          </p:txBody>
        </p:sp>
      </p:grpSp>
    </p:spTree>
    <p:custDataLst>
      <p:tags r:id="rId1"/>
    </p:custData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1694"/>
                                        </p:tgtEl>
                                        <p:attrNameLst>
                                          <p:attrName>style.visibility</p:attrName>
                                        </p:attrNameLst>
                                      </p:cBhvr>
                                      <p:to>
                                        <p:strVal val="visible"/>
                                      </p:to>
                                    </p:set>
                                    <p:anim calcmode="discrete" valueType="clr">
                                      <p:cBhvr override="childStyle">
                                        <p:cTn id="7" dur="80"/>
                                        <p:tgtEl>
                                          <p:spTgt spid="7169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1694"/>
                                        </p:tgtEl>
                                        <p:attrNameLst>
                                          <p:attrName>fillcolor</p:attrName>
                                        </p:attrNameLst>
                                      </p:cBhvr>
                                      <p:tavLst>
                                        <p:tav tm="0">
                                          <p:val>
                                            <p:clrVal>
                                              <a:schemeClr val="accent2"/>
                                            </p:clrVal>
                                          </p:val>
                                        </p:tav>
                                        <p:tav tm="50000">
                                          <p:val>
                                            <p:clrVal>
                                              <a:schemeClr val="hlink"/>
                                            </p:clrVal>
                                          </p:val>
                                        </p:tav>
                                      </p:tavLst>
                                    </p:anim>
                                    <p:set>
                                      <p:cBhvr>
                                        <p:cTn id="9" dur="80"/>
                                        <p:tgtEl>
                                          <p:spTgt spid="7169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9"/>
                                        </p:tgtEl>
                                        <p:attrNameLst>
                                          <p:attrName>style.visibility</p:attrName>
                                        </p:attrNameLst>
                                      </p:cBhvr>
                                      <p:to>
                                        <p:strVal val="visible"/>
                                      </p:to>
                                    </p:set>
                                    <p:anim calcmode="discrete" valueType="clr">
                                      <p:cBhvr override="childStyle">
                                        <p:cTn id="14" dur="80"/>
                                        <p:tgtEl>
                                          <p:spTgt spid="59"/>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9"/>
                                        </p:tgtEl>
                                        <p:attrNameLst>
                                          <p:attrName>fillcolor</p:attrName>
                                        </p:attrNameLst>
                                      </p:cBhvr>
                                      <p:tavLst>
                                        <p:tav tm="0">
                                          <p:val>
                                            <p:clrVal>
                                              <a:schemeClr val="accent2"/>
                                            </p:clrVal>
                                          </p:val>
                                        </p:tav>
                                        <p:tav tm="50000">
                                          <p:val>
                                            <p:clrVal>
                                              <a:schemeClr val="hlink"/>
                                            </p:clrVal>
                                          </p:val>
                                        </p:tav>
                                      </p:tavLst>
                                    </p:anim>
                                    <p:set>
                                      <p:cBhvr>
                                        <p:cTn id="16" dur="80"/>
                                        <p:tgtEl>
                                          <p:spTgt spid="5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4" grpId="0"/>
      <p:bldP spid="5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descr="D:\thuc\NH 17-18\HINH ANH\ngua deo chuong.jpg"/>
          <p:cNvPicPr>
            <a:picLocks noChangeAspect="1" noChangeArrowheads="1"/>
          </p:cNvPicPr>
          <p:nvPr/>
        </p:nvPicPr>
        <p:blipFill>
          <a:blip r:embed="rId2"/>
          <a:srcRect/>
          <a:stretch>
            <a:fillRect/>
          </a:stretch>
        </p:blipFill>
        <p:spPr bwMode="auto">
          <a:xfrm>
            <a:off x="6227763" y="-19050"/>
            <a:ext cx="5410200" cy="5791200"/>
          </a:xfrm>
          <a:prstGeom prst="rect">
            <a:avLst/>
          </a:prstGeom>
          <a:noFill/>
          <a:ln w="9525">
            <a:noFill/>
            <a:miter lim="800000"/>
            <a:headEnd/>
            <a:tailEnd/>
          </a:ln>
        </p:spPr>
      </p:pic>
      <p:pic>
        <p:nvPicPr>
          <p:cNvPr id="14339" name="Picture 5" descr="Kết quả hình ảnh cho đeo chuông cho ngựa"/>
          <p:cNvPicPr>
            <a:picLocks noChangeAspect="1" noChangeArrowheads="1"/>
          </p:cNvPicPr>
          <p:nvPr/>
        </p:nvPicPr>
        <p:blipFill>
          <a:blip r:embed="rId3"/>
          <a:srcRect/>
          <a:stretch>
            <a:fillRect/>
          </a:stretch>
        </p:blipFill>
        <p:spPr bwMode="auto">
          <a:xfrm>
            <a:off x="533400" y="0"/>
            <a:ext cx="5562600" cy="5791200"/>
          </a:xfrm>
          <a:prstGeom prst="rect">
            <a:avLst/>
          </a:prstGeom>
          <a:noFill/>
          <a:ln w="9525">
            <a:noFill/>
            <a:miter lim="800000"/>
            <a:headEnd/>
            <a:tailEnd/>
          </a:ln>
        </p:spPr>
      </p:pic>
      <p:sp>
        <p:nvSpPr>
          <p:cNvPr id="11268" name="Text Box 6"/>
          <p:cNvSpPr txBox="1">
            <a:spLocks noChangeArrowheads="1"/>
          </p:cNvSpPr>
          <p:nvPr/>
        </p:nvSpPr>
        <p:spPr bwMode="auto">
          <a:xfrm>
            <a:off x="0" y="5911850"/>
            <a:ext cx="12192000" cy="946150"/>
          </a:xfrm>
          <a:prstGeom prst="rect">
            <a:avLst/>
          </a:prstGeom>
          <a:solidFill>
            <a:schemeClr val="accent6">
              <a:lumMod val="40000"/>
              <a:lumOff val="60000"/>
            </a:schemeClr>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Nhạc</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ngựa</a:t>
            </a:r>
            <a:r>
              <a:rPr lang="en-US" altLang="en-US" sz="2800" b="1" dirty="0">
                <a:solidFill>
                  <a:srgbClr val="008000"/>
                </a:solidFill>
                <a:latin typeface="Times New Roman" panose="02020603050405020304" pitchFamily="18" charset="0"/>
                <a:cs typeface="Times New Roman" panose="02020603050405020304" pitchFamily="18" charset="0"/>
              </a:rPr>
              <a:t>:</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Chuông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nhỏ</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trong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đó</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có</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hạt</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khi</a:t>
            </a:r>
            <a:r>
              <a:rPr lang="en-US" altLang="en-US" sz="2800" b="1" dirty="0">
                <a:solidFill>
                  <a:srgbClr val="0000FF"/>
                </a:solidFill>
                <a:latin typeface="Times New Roman" panose="02020603050405020304" pitchFamily="18" charset="0"/>
                <a:cs typeface="Times New Roman" panose="02020603050405020304" pitchFamily="18" charset="0"/>
              </a:rPr>
              <a:t> rung </a:t>
            </a:r>
            <a:r>
              <a:rPr lang="en-US" altLang="en-US" sz="2800" b="1" dirty="0" err="1">
                <a:solidFill>
                  <a:srgbClr val="0000FF"/>
                </a:solidFill>
                <a:latin typeface="Times New Roman" panose="02020603050405020304" pitchFamily="18" charset="0"/>
                <a:cs typeface="Times New Roman" panose="02020603050405020304" pitchFamily="18" charset="0"/>
              </a:rPr>
              <a:t>kêu</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từng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tiếng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đeo</a:t>
            </a:r>
            <a:r>
              <a:rPr lang="en-US" altLang="en-US" sz="2800" b="1" dirty="0">
                <a:solidFill>
                  <a:srgbClr val="0000FF"/>
                </a:solidFill>
                <a:latin typeface="Times New Roman" panose="02020603050405020304" pitchFamily="18" charset="0"/>
                <a:cs typeface="Times New Roman" panose="02020603050405020304" pitchFamily="18" charset="0"/>
              </a:rPr>
              <a:t> ở </a:t>
            </a:r>
            <a:r>
              <a:rPr lang="en-US" altLang="en-US" sz="2800" b="1" dirty="0" err="1">
                <a:solidFill>
                  <a:srgbClr val="0000FF"/>
                </a:solidFill>
                <a:latin typeface="Times New Roman" panose="02020603050405020304" pitchFamily="18" charset="0"/>
                <a:cs typeface="Times New Roman" panose="02020603050405020304" pitchFamily="18" charset="0"/>
              </a:rPr>
              <a:t>cổ</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ngựa</a:t>
            </a:r>
            <a:r>
              <a:rPr lang="en-US" altLang="en-US" sz="2800" b="1" dirty="0">
                <a:solidFill>
                  <a:srgbClr val="0000FF"/>
                </a:solidFill>
                <a:latin typeface="Times New Roman" panose="02020603050405020304" pitchFamily="18" charset="0"/>
                <a:cs typeface="Times New Roman" panose="02020603050405020304" pitchFamily="18" charset="0"/>
              </a:rPr>
              <a:t>.</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319"/>
                                        </p:tgtEl>
                                        <p:attrNameLst>
                                          <p:attrName>style.visibility</p:attrName>
                                        </p:attrNameLst>
                                      </p:cBhvr>
                                      <p:to>
                                        <p:strVal val="visible"/>
                                      </p:to>
                                    </p:set>
                                    <p:animEffect transition="in" filter="dissolve">
                                      <p:cBhvr>
                                        <p:cTn id="7" dur="500"/>
                                        <p:tgtEl>
                                          <p:spTgt spid="13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descr="JulyBacsonHaiThinh"/>
          <p:cNvPicPr>
            <a:picLocks noChangeAspect="1" noChangeArrowheads="1"/>
          </p:cNvPicPr>
          <p:nvPr/>
        </p:nvPicPr>
        <p:blipFill>
          <a:blip r:embed="rId2"/>
          <a:srcRect/>
          <a:stretch>
            <a:fillRect/>
          </a:stretch>
        </p:blipFill>
        <p:spPr bwMode="auto">
          <a:xfrm>
            <a:off x="152400" y="0"/>
            <a:ext cx="12039600" cy="5867400"/>
          </a:xfrm>
          <a:prstGeom prst="rect">
            <a:avLst/>
          </a:prstGeom>
          <a:noFill/>
          <a:ln w="9525">
            <a:noFill/>
            <a:miter lim="800000"/>
            <a:headEnd/>
            <a:tailEnd/>
          </a:ln>
        </p:spPr>
      </p:pic>
      <p:sp>
        <p:nvSpPr>
          <p:cNvPr id="15363" name="Text Box 12"/>
          <p:cNvSpPr txBox="1">
            <a:spLocks noChangeArrowheads="1"/>
          </p:cNvSpPr>
          <p:nvPr/>
        </p:nvSpPr>
        <p:spPr bwMode="auto">
          <a:xfrm>
            <a:off x="1447800" y="5867400"/>
            <a:ext cx="9144000" cy="519113"/>
          </a:xfrm>
          <a:prstGeom prst="rect">
            <a:avLst/>
          </a:prstGeom>
          <a:noFill/>
          <a:ln w="9525">
            <a:noFill/>
            <a:miter lim="800000"/>
            <a:headEnd/>
            <a:tailEnd/>
          </a:ln>
        </p:spPr>
        <p:txBody>
          <a:bodyPr>
            <a:spAutoFit/>
          </a:bodyPr>
          <a:lstStyle/>
          <a:p>
            <a:pPr algn="ctr" eaLnBrk="1" hangingPunct="1">
              <a:spcBef>
                <a:spcPct val="50000"/>
              </a:spcBef>
            </a:pPr>
            <a:r>
              <a:rPr lang="en-US" altLang="en-US" sz="2800" b="1">
                <a:solidFill>
                  <a:srgbClr val="008000"/>
                </a:solidFill>
                <a:latin typeface="Times New Roman" pitchFamily="18" charset="0"/>
                <a:cs typeface="Times New Roman" pitchFamily="18" charset="0"/>
              </a:rPr>
              <a:t>Thung (thung lũng)</a:t>
            </a:r>
          </a:p>
        </p:txBody>
      </p:sp>
    </p:spTree>
  </p:cSld>
  <p:clrMapOvr>
    <a:masterClrMapping/>
  </p:clrMapOvr>
  <p:transition>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8"/>
          <p:cNvSpPr txBox="1">
            <a:spLocks noChangeArrowheads="1"/>
          </p:cNvSpPr>
          <p:nvPr/>
        </p:nvSpPr>
        <p:spPr bwMode="auto">
          <a:xfrm>
            <a:off x="0" y="5895975"/>
            <a:ext cx="12192000" cy="946150"/>
          </a:xfrm>
          <a:prstGeom prst="rect">
            <a:avLst/>
          </a:prstGeom>
          <a:solidFill>
            <a:schemeClr val="accent6">
              <a:lumMod val="40000"/>
              <a:lumOff val="60000"/>
            </a:schemeClr>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Áo</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chàm</a:t>
            </a:r>
            <a:r>
              <a:rPr lang="en-US" altLang="en-US" sz="2800" b="1" dirty="0">
                <a:solidFill>
                  <a:srgbClr val="008000"/>
                </a:solidFill>
                <a:latin typeface="Times New Roman" panose="02020603050405020304" pitchFamily="18" charset="0"/>
                <a:cs typeface="Times New Roman" panose="02020603050405020304" pitchFamily="18" charset="0"/>
              </a:rPr>
              <a:t>:</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Áo</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nhuộm</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màu</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lá</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chàm</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màu</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xanh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đen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mà</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đồng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bào</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miền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núi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thường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mặc</a:t>
            </a:r>
            <a:r>
              <a:rPr lang="en-US" altLang="en-US" sz="2800" b="1" dirty="0">
                <a:solidFill>
                  <a:srgbClr val="0000FF"/>
                </a:solidFill>
                <a:latin typeface="Times New Roman" panose="02020603050405020304" pitchFamily="18" charset="0"/>
                <a:cs typeface="Times New Roman" panose="02020603050405020304" pitchFamily="18" charset="0"/>
              </a:rPr>
              <a:t>.</a:t>
            </a:r>
          </a:p>
        </p:txBody>
      </p:sp>
      <p:pic>
        <p:nvPicPr>
          <p:cNvPr id="16387" name="Picture 7" descr="Kết quả hình ảnh cho áo chàm"/>
          <p:cNvPicPr>
            <a:picLocks noChangeAspect="1" noChangeArrowheads="1"/>
          </p:cNvPicPr>
          <p:nvPr/>
        </p:nvPicPr>
        <p:blipFill>
          <a:blip r:embed="rId3"/>
          <a:srcRect/>
          <a:stretch>
            <a:fillRect/>
          </a:stretch>
        </p:blipFill>
        <p:spPr bwMode="auto">
          <a:xfrm>
            <a:off x="152400" y="196850"/>
            <a:ext cx="11963400" cy="5518150"/>
          </a:xfrm>
          <a:prstGeom prst="rect">
            <a:avLst/>
          </a:prstGeom>
          <a:noFill/>
          <a:ln w="9525">
            <a:noFill/>
            <a:miter lim="800000"/>
            <a:headEnd/>
            <a:tailEnd/>
          </a:ln>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builtIn="1"/>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muare"/>
          <p:cNvPicPr>
            <a:picLocks noChangeAspect="1" noChangeArrowheads="1"/>
          </p:cNvPicPr>
          <p:nvPr/>
        </p:nvPicPr>
        <p:blipFill>
          <a:blip r:embed="rId2"/>
          <a:srcRect/>
          <a:stretch>
            <a:fillRect/>
          </a:stretch>
        </p:blipFill>
        <p:spPr bwMode="auto">
          <a:xfrm>
            <a:off x="0" y="42863"/>
            <a:ext cx="12192000" cy="6772275"/>
          </a:xfrm>
          <a:prstGeom prst="rect">
            <a:avLst/>
          </a:prstGeom>
          <a:noFill/>
          <a:ln w="9525">
            <a:noFill/>
            <a:miter lim="800000"/>
            <a:headEnd/>
            <a:tailEnd/>
          </a:ln>
        </p:spPr>
      </p:pic>
      <p:sp>
        <p:nvSpPr>
          <p:cNvPr id="110597" name="WordArt 5"/>
          <p:cNvSpPr>
            <a:spLocks noChangeArrowheads="1" noChangeShapeType="1" noTextEdit="1"/>
          </p:cNvSpPr>
          <p:nvPr/>
        </p:nvSpPr>
        <p:spPr bwMode="auto">
          <a:xfrm>
            <a:off x="2540000" y="1998663"/>
            <a:ext cx="7518400" cy="2709862"/>
          </a:xfrm>
          <a:prstGeom prst="rect">
            <a:avLst/>
          </a:prstGeom>
        </p:spPr>
        <p:txBody>
          <a:bodyPr wrap="none" fromWordArt="1">
            <a:prstTxWarp prst="textWave1">
              <a:avLst>
                <a:gd name="adj1" fmla="val 13005"/>
                <a:gd name="adj2" fmla="val 0"/>
              </a:avLst>
            </a:prstTxWarp>
          </a:bodyPr>
          <a:lstStyle/>
          <a:p>
            <a:pPr algn="ctr"/>
            <a:r>
              <a:rPr lang="en-US" sz="4444" b="1" kern="10">
                <a:ln w="12700">
                  <a:solidFill>
                    <a:srgbClr val="FF00FF"/>
                  </a:solidFill>
                  <a:round/>
                  <a:headEnd/>
                  <a:tailEnd/>
                </a:ln>
                <a:solidFill>
                  <a:srgbClr val="FF0000"/>
                </a:solidFill>
                <a:effectLst>
                  <a:outerShdw dist="45791" dir="2021404" algn="ctr" rotWithShape="0">
                    <a:srgbClr val="808080">
                      <a:alpha val="79999"/>
                    </a:srgbClr>
                  </a:outerShdw>
                </a:effectLst>
                <a:latin typeface="Arial"/>
                <a:cs typeface="Arial"/>
              </a:rPr>
              <a:t>Tìm hiểu bài</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repeatCount="indefinite" fill="hold" grpId="0" nodeType="clickEffect">
                                  <p:stCondLst>
                                    <p:cond delay="0"/>
                                  </p:stCondLst>
                                  <p:childTnLst>
                                    <p:animScale>
                                      <p:cBhvr>
                                        <p:cTn id="6" dur="5000" fill="hold"/>
                                        <p:tgtEl>
                                          <p:spTgt spid="11059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4" name="Text Box 15"/>
          <p:cNvSpPr txBox="1">
            <a:spLocks noChangeArrowheads="1"/>
          </p:cNvSpPr>
          <p:nvPr/>
        </p:nvSpPr>
        <p:spPr bwMode="auto">
          <a:xfrm>
            <a:off x="4763" y="192088"/>
            <a:ext cx="12187237" cy="1323975"/>
          </a:xfrm>
          <a:prstGeom prst="rect">
            <a:avLst/>
          </a:prstGeom>
          <a:noFill/>
          <a:ln w="9525">
            <a:noFill/>
            <a:miter lim="800000"/>
            <a:headEnd/>
            <a:tailEnd/>
          </a:ln>
        </p:spPr>
        <p:txBody>
          <a:bodyPr>
            <a:spAutoFit/>
          </a:bodyPr>
          <a:lstStyle/>
          <a:p>
            <a:pPr eaLnBrk="1" hangingPunct="1">
              <a:spcBef>
                <a:spcPct val="50000"/>
              </a:spcBef>
            </a:pPr>
            <a:r>
              <a:rPr lang="en-US" altLang="en-US" sz="4000" b="1">
                <a:solidFill>
                  <a:srgbClr val="FF0000"/>
                </a:solidFill>
                <a:latin typeface="Times New Roman" pitchFamily="18" charset="0"/>
                <a:cs typeface="Times New Roman" pitchFamily="18" charset="0"/>
              </a:rPr>
              <a:t>1. Vì sao địa điểm tả trong bài thơ được gọi là “cổng trời”</a:t>
            </a:r>
          </a:p>
        </p:txBody>
      </p:sp>
      <p:sp>
        <p:nvSpPr>
          <p:cNvPr id="9" name="TextBox 8"/>
          <p:cNvSpPr txBox="1">
            <a:spLocks noChangeArrowheads="1"/>
          </p:cNvSpPr>
          <p:nvPr/>
        </p:nvSpPr>
        <p:spPr bwMode="auto">
          <a:xfrm>
            <a:off x="4763" y="2057400"/>
            <a:ext cx="12192000" cy="1938338"/>
          </a:xfrm>
          <a:prstGeom prst="rect">
            <a:avLst/>
          </a:prstGeom>
          <a:noFill/>
          <a:ln w="9525">
            <a:noFill/>
            <a:miter lim="800000"/>
            <a:headEnd/>
            <a:tailEnd/>
          </a:ln>
        </p:spPr>
        <p:txBody>
          <a:bodyPr>
            <a:spAutoFit/>
          </a:bodyPr>
          <a:lstStyle/>
          <a:p>
            <a:pPr algn="just"/>
            <a:r>
              <a:rPr lang="en-US" altLang="en-US" sz="4000">
                <a:solidFill>
                  <a:srgbClr val="000000"/>
                </a:solidFill>
                <a:latin typeface="Times New Roman" pitchFamily="18" charset="0"/>
                <a:cs typeface="Times New Roman" pitchFamily="18" charset="0"/>
              </a:rPr>
              <a:t>V</a:t>
            </a:r>
            <a:r>
              <a:rPr lang="vi-VN" altLang="en-US" sz="4000">
                <a:solidFill>
                  <a:srgbClr val="000000"/>
                </a:solidFill>
                <a:latin typeface="Times New Roman" pitchFamily="18" charset="0"/>
                <a:cs typeface="Times New Roman" pitchFamily="18" charset="0"/>
              </a:rPr>
              <a:t>ì nơi đó là một đèo cao giữa hai vách đá, từ đỉnh đèo có thể nhìn thấy cả một khoảng trời lộ ra, có mây bay, có gió thoảng, tạo cảm giác như đó là cổng để đi lên trời.</a:t>
            </a:r>
            <a:endParaRPr lang="en-US" altLang="en-US" sz="4000">
              <a:latin typeface="Times New Roman" pitchFamily="18" charset="0"/>
              <a:cs typeface="Times New Roman" pitchFamily="18" charset="0"/>
            </a:endParaRPr>
          </a:p>
        </p:txBody>
      </p:sp>
      <p:pic>
        <p:nvPicPr>
          <p:cNvPr id="10" name="Picture 5" descr="cong troi 3"/>
          <p:cNvPicPr>
            <a:picLocks noChangeAspect="1" noChangeArrowheads="1"/>
          </p:cNvPicPr>
          <p:nvPr/>
        </p:nvPicPr>
        <p:blipFill>
          <a:blip r:embed="rId2"/>
          <a:srcRect/>
          <a:stretch>
            <a:fillRect/>
          </a:stretch>
        </p:blipFill>
        <p:spPr bwMode="auto">
          <a:xfrm>
            <a:off x="0" y="1550988"/>
            <a:ext cx="12165013" cy="5657850"/>
          </a:xfrm>
          <a:prstGeom prst="rect">
            <a:avLst/>
          </a:prstGeom>
          <a:solidFill>
            <a:schemeClr val="bg1"/>
          </a:solidFill>
          <a:ln>
            <a:noFill/>
          </a:ln>
          <a:effectLst>
            <a:outerShdw blurRad="292100" dist="139700" dir="2700000" algn="tl" rotWithShape="0">
              <a:srgbClr val="333333">
                <a:alpha val="65000"/>
              </a:srgbClr>
            </a:outerShdw>
          </a:effectLst>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344"/>
                                        </p:tgtEl>
                                        <p:attrNameLst>
                                          <p:attrName>style.visibility</p:attrName>
                                        </p:attrNameLst>
                                      </p:cBhvr>
                                      <p:to>
                                        <p:strVal val="visible"/>
                                      </p:to>
                                    </p:set>
                                    <p:animEffect transition="in" filter="barn(inVertical)">
                                      <p:cBhvr>
                                        <p:cTn id="7" dur="500"/>
                                        <p:tgtEl>
                                          <p:spTgt spid="143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63" y="1143000"/>
            <a:ext cx="12192000" cy="5016500"/>
          </a:xfrm>
          <a:prstGeom prst="rect">
            <a:avLst/>
          </a:prstGeom>
          <a:solidFill>
            <a:schemeClr val="accent6">
              <a:lumMod val="20000"/>
              <a:lumOff val="80000"/>
            </a:schemeClr>
          </a:solidFill>
        </p:spPr>
        <p:txBody>
          <a:bodyPr>
            <a:spAutoFit/>
          </a:bodyPr>
          <a:lstStyle/>
          <a:p>
            <a:pPr>
              <a:defRPr/>
            </a:pPr>
            <a:r>
              <a:rPr lang="en-US" sz="4000" dirty="0">
                <a:solidFill>
                  <a:srgbClr val="000000"/>
                </a:solidFill>
                <a:latin typeface="Times New Roman" pitchFamily="18" charset="0"/>
                <a:cs typeface="Times New Roman" pitchFamily="18" charset="0"/>
              </a:rPr>
              <a:t>	</a:t>
            </a:r>
            <a:r>
              <a:rPr lang="vi-VN" sz="4000" dirty="0">
                <a:solidFill>
                  <a:srgbClr val="000000"/>
                </a:solidFill>
                <a:latin typeface="Times New Roman" pitchFamily="18" charset="0"/>
                <a:cs typeface="Times New Roman" pitchFamily="18" charset="0"/>
              </a:rPr>
              <a:t>Qua màn sương khói huyền ảo, từ cổng trời nhìn ra có thể thấy cả một không gian bất tận với những cánh rừng ngút ngàn cây trái và muôn vàn sắc màu cỏ hoa. Dưới thung lũng, lúa đã chín vàng màu mật ong. Xa xa, thác nước trắng đổ từ triền núi cao xuống vang vọng ngân nga như khúc nhạc của đất trời. Bên dòng suối mát, đàn dê thong </a:t>
            </a:r>
            <a:r>
              <a:rPr lang="en-US" sz="4000" dirty="0">
                <a:solidFill>
                  <a:srgbClr val="000000"/>
                </a:solidFill>
                <a:latin typeface="Times New Roman" pitchFamily="18" charset="0"/>
                <a:cs typeface="Times New Roman" pitchFamily="18" charset="0"/>
              </a:rPr>
              <a:t>dong</a:t>
            </a:r>
            <a:r>
              <a:rPr lang="vi-VN" sz="4000" dirty="0">
                <a:solidFill>
                  <a:srgbClr val="000000"/>
                </a:solidFill>
                <a:latin typeface="Times New Roman" pitchFamily="18" charset="0"/>
                <a:cs typeface="Times New Roman" pitchFamily="18" charset="0"/>
              </a:rPr>
              <a:t> soi bóng mình. Không gian thật nguyên sơ, ta như bước vào cõi mơ.</a:t>
            </a:r>
            <a:endParaRPr lang="en-US" sz="4000" dirty="0">
              <a:latin typeface="Times New Roman" pitchFamily="18" charset="0"/>
              <a:cs typeface="Times New Roman" pitchFamily="18" charset="0"/>
            </a:endParaRPr>
          </a:p>
        </p:txBody>
      </p:sp>
      <p:sp>
        <p:nvSpPr>
          <p:cNvPr id="30723" name="TextBox 4"/>
          <p:cNvSpPr txBox="1">
            <a:spLocks noChangeArrowheads="1"/>
          </p:cNvSpPr>
          <p:nvPr/>
        </p:nvSpPr>
        <p:spPr bwMode="auto">
          <a:xfrm>
            <a:off x="-49213" y="41275"/>
            <a:ext cx="12192001" cy="1200150"/>
          </a:xfrm>
          <a:prstGeom prst="rect">
            <a:avLst/>
          </a:prstGeom>
          <a:noFill/>
          <a:ln w="9525">
            <a:noFill/>
            <a:miter lim="800000"/>
            <a:headEnd/>
            <a:tailEnd/>
          </a:ln>
        </p:spPr>
        <p:txBody>
          <a:bodyPr>
            <a:spAutoFit/>
          </a:bodyPr>
          <a:lstStyle/>
          <a:p>
            <a:pPr algn="just"/>
            <a:r>
              <a:rPr lang="en-US" altLang="en-US" sz="3600" b="1">
                <a:solidFill>
                  <a:srgbClr val="FF0000"/>
                </a:solidFill>
                <a:latin typeface="Times New Roman" pitchFamily="18" charset="0"/>
                <a:cs typeface="Times New Roman" pitchFamily="18" charset="0"/>
              </a:rPr>
              <a:t>2. </a:t>
            </a:r>
            <a:r>
              <a:rPr lang="vi-VN" altLang="en-US" sz="3600" b="1">
                <a:solidFill>
                  <a:srgbClr val="FF0000"/>
                </a:solidFill>
                <a:latin typeface="Times New Roman" pitchFamily="18" charset="0"/>
                <a:cs typeface="Times New Roman" pitchFamily="18" charset="0"/>
              </a:rPr>
              <a:t>Em hãy tả lại vẻ đẹp của bức tranh thiên nhiên trong bài thơ?</a:t>
            </a:r>
            <a:endParaRPr lang="en-US" altLang="en-US" sz="3600">
              <a:solidFill>
                <a:srgbClr val="FF0000"/>
              </a:solidFill>
              <a:latin typeface="Times New Roman" pitchFamily="18" charset="0"/>
              <a:cs typeface="Times New Roman"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barn(inVertical)">
                                      <p:cBhvr>
                                        <p:cTn id="7" dur="500"/>
                                        <p:tgtEl>
                                          <p:spTgt spid="307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07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5" descr="may tren cong troi"/>
          <p:cNvPicPr>
            <a:picLocks noChangeAspect="1" noChangeArrowheads="1"/>
          </p:cNvPicPr>
          <p:nvPr/>
        </p:nvPicPr>
        <p:blipFill>
          <a:blip r:embed="rId2"/>
          <a:srcRect/>
          <a:stretch>
            <a:fillRect/>
          </a:stretch>
        </p:blipFill>
        <p:spPr bwMode="auto">
          <a:xfrm>
            <a:off x="0" y="0"/>
            <a:ext cx="5791200" cy="3429000"/>
          </a:xfrm>
          <a:prstGeom prst="rect">
            <a:avLst/>
          </a:prstGeom>
          <a:noFill/>
          <a:ln w="9525">
            <a:noFill/>
            <a:miter lim="800000"/>
            <a:headEnd/>
            <a:tailEnd/>
          </a:ln>
        </p:spPr>
      </p:pic>
      <p:pic>
        <p:nvPicPr>
          <p:cNvPr id="20483" name="Picture 3" descr="Hình ảnh có liên quan"/>
          <p:cNvPicPr>
            <a:picLocks noChangeAspect="1" noChangeArrowheads="1"/>
          </p:cNvPicPr>
          <p:nvPr/>
        </p:nvPicPr>
        <p:blipFill>
          <a:blip r:embed="rId3"/>
          <a:srcRect/>
          <a:stretch>
            <a:fillRect/>
          </a:stretch>
        </p:blipFill>
        <p:spPr bwMode="auto">
          <a:xfrm>
            <a:off x="5943600" y="90488"/>
            <a:ext cx="6248400" cy="3338512"/>
          </a:xfrm>
          <a:prstGeom prst="rect">
            <a:avLst/>
          </a:prstGeom>
          <a:noFill/>
          <a:ln w="9525">
            <a:noFill/>
            <a:miter lim="800000"/>
            <a:headEnd/>
            <a:tailEnd/>
          </a:ln>
        </p:spPr>
      </p:pic>
      <p:pic>
        <p:nvPicPr>
          <p:cNvPr id="20484" name="Picture 13" descr="nuonglua chin vang duoi chan thac"/>
          <p:cNvPicPr>
            <a:picLocks noChangeAspect="1" noChangeArrowheads="1"/>
          </p:cNvPicPr>
          <p:nvPr/>
        </p:nvPicPr>
        <p:blipFill>
          <a:blip r:embed="rId4"/>
          <a:srcRect/>
          <a:stretch>
            <a:fillRect/>
          </a:stretch>
        </p:blipFill>
        <p:spPr bwMode="auto">
          <a:xfrm>
            <a:off x="0" y="3581400"/>
            <a:ext cx="5791200" cy="3338513"/>
          </a:xfrm>
          <a:prstGeom prst="rect">
            <a:avLst/>
          </a:prstGeom>
          <a:noFill/>
          <a:ln w="9525">
            <a:noFill/>
            <a:miter lim="800000"/>
            <a:headEnd/>
            <a:tailEnd/>
          </a:ln>
        </p:spPr>
      </p:pic>
      <p:pic>
        <p:nvPicPr>
          <p:cNvPr id="20485" name="Picture 14" descr="dan de"/>
          <p:cNvPicPr>
            <a:picLocks noChangeAspect="1" noChangeArrowheads="1"/>
          </p:cNvPicPr>
          <p:nvPr/>
        </p:nvPicPr>
        <p:blipFill>
          <a:blip r:embed="rId5"/>
          <a:srcRect/>
          <a:stretch>
            <a:fillRect/>
          </a:stretch>
        </p:blipFill>
        <p:spPr bwMode="auto">
          <a:xfrm>
            <a:off x="5943600" y="3581400"/>
            <a:ext cx="6248400" cy="3338513"/>
          </a:xfrm>
          <a:prstGeom prst="rect">
            <a:avLst/>
          </a:prstGeom>
          <a:noFill/>
          <a:ln w="9525">
            <a:noFill/>
            <a:miter lim="800000"/>
            <a:headEnd/>
            <a:tailEnd/>
          </a:ln>
        </p:spPr>
      </p:pic>
    </p:spTree>
  </p:cSld>
  <p:clrMapOvr>
    <a:masterClrMapping/>
  </p:clrMapOvr>
  <p:transition>
    <p:blinds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7" name="Text Box 11"/>
          <p:cNvSpPr txBox="1">
            <a:spLocks noChangeArrowheads="1"/>
          </p:cNvSpPr>
          <p:nvPr/>
        </p:nvSpPr>
        <p:spPr bwMode="auto">
          <a:xfrm>
            <a:off x="26988" y="12700"/>
            <a:ext cx="12192000" cy="1323975"/>
          </a:xfrm>
          <a:prstGeom prst="rect">
            <a:avLst/>
          </a:prstGeom>
          <a:noFill/>
          <a:ln w="9525">
            <a:noFill/>
            <a:miter lim="800000"/>
            <a:headEnd/>
            <a:tailEnd/>
          </a:ln>
        </p:spPr>
        <p:txBody>
          <a:bodyPr>
            <a:spAutoFit/>
          </a:bodyPr>
          <a:lstStyle/>
          <a:p>
            <a:pPr eaLnBrk="1" hangingPunct="1">
              <a:spcBef>
                <a:spcPct val="50000"/>
              </a:spcBef>
            </a:pPr>
            <a:r>
              <a:rPr lang="en-US" altLang="en-US" sz="4000" b="1">
                <a:solidFill>
                  <a:srgbClr val="FF0000"/>
                </a:solidFill>
                <a:latin typeface="Times New Roman" pitchFamily="18" charset="0"/>
                <a:cs typeface="Times New Roman" pitchFamily="18" charset="0"/>
              </a:rPr>
              <a:t>3. Trong cảnh vật miêu tả em thích nhất cảnh vật nào? Vì sao?</a:t>
            </a:r>
          </a:p>
        </p:txBody>
      </p:sp>
      <p:sp>
        <p:nvSpPr>
          <p:cNvPr id="3" name="TextBox 4"/>
          <p:cNvSpPr txBox="1">
            <a:spLocks noChangeArrowheads="1"/>
          </p:cNvSpPr>
          <p:nvPr/>
        </p:nvSpPr>
        <p:spPr bwMode="auto">
          <a:xfrm>
            <a:off x="26988" y="1571625"/>
            <a:ext cx="12192000" cy="1323975"/>
          </a:xfrm>
          <a:prstGeom prst="rect">
            <a:avLst/>
          </a:prstGeom>
          <a:noFill/>
          <a:ln w="9525">
            <a:noFill/>
            <a:miter lim="800000"/>
            <a:headEnd/>
            <a:tailEnd/>
          </a:ln>
        </p:spPr>
        <p:txBody>
          <a:bodyPr>
            <a:spAutoFit/>
          </a:bodyPr>
          <a:lstStyle/>
          <a:p>
            <a:pPr algn="just"/>
            <a:r>
              <a:rPr lang="en-US" altLang="en-US" sz="4000" b="1">
                <a:solidFill>
                  <a:srgbClr val="FF0000"/>
                </a:solidFill>
                <a:latin typeface="Times New Roman" pitchFamily="18" charset="0"/>
                <a:cs typeface="Times New Roman" pitchFamily="18" charset="0"/>
              </a:rPr>
              <a:t>4. </a:t>
            </a:r>
            <a:r>
              <a:rPr lang="vi-VN" altLang="en-US" sz="4000" b="1">
                <a:solidFill>
                  <a:srgbClr val="FF0000"/>
                </a:solidFill>
                <a:latin typeface="Times New Roman" pitchFamily="18" charset="0"/>
                <a:cs typeface="Times New Roman" pitchFamily="18" charset="0"/>
              </a:rPr>
              <a:t>Điều gì đã khiến cho cánh rừng sương giá như ấm lên?</a:t>
            </a:r>
            <a:endParaRPr lang="vi-VN" altLang="en-US" sz="4000">
              <a:solidFill>
                <a:srgbClr val="FF0000"/>
              </a:solidFill>
              <a:latin typeface="Times New Roman" pitchFamily="18" charset="0"/>
              <a:cs typeface="Times New Roman" pitchFamily="18" charset="0"/>
            </a:endParaRPr>
          </a:p>
        </p:txBody>
      </p:sp>
      <p:sp>
        <p:nvSpPr>
          <p:cNvPr id="4" name="TextBox 3"/>
          <p:cNvSpPr txBox="1"/>
          <p:nvPr/>
        </p:nvSpPr>
        <p:spPr>
          <a:xfrm>
            <a:off x="0" y="2843213"/>
            <a:ext cx="12192000" cy="3786187"/>
          </a:xfrm>
          <a:prstGeom prst="rect">
            <a:avLst/>
          </a:prstGeom>
          <a:solidFill>
            <a:schemeClr val="accent6">
              <a:lumMod val="20000"/>
              <a:lumOff val="80000"/>
            </a:schemeClr>
          </a:solidFill>
        </p:spPr>
        <p:txBody>
          <a:bodyPr>
            <a:spAutoFit/>
          </a:bodyPr>
          <a:lstStyle/>
          <a:p>
            <a:pPr>
              <a:defRPr/>
            </a:pPr>
            <a:r>
              <a:rPr lang="en-US" sz="4000" dirty="0">
                <a:solidFill>
                  <a:srgbClr val="000000"/>
                </a:solidFill>
                <a:latin typeface="Times New Roman" pitchFamily="18" charset="0"/>
                <a:cs typeface="Times New Roman" pitchFamily="18" charset="0"/>
              </a:rPr>
              <a:t>	</a:t>
            </a:r>
            <a:r>
              <a:rPr lang="vi-VN" sz="4000" dirty="0">
                <a:solidFill>
                  <a:srgbClr val="000000"/>
                </a:solidFill>
                <a:latin typeface="Times New Roman" pitchFamily="18" charset="0"/>
                <a:cs typeface="Times New Roman" pitchFamily="18" charset="0"/>
              </a:rPr>
              <a:t>Cảnh rừng sương giá như ấm lên bởi có hình ảnh con người. Ai nấy đều tất bật rộn ràng vì công việc, người Tày từ khắp các ngả đi gặt lúa, trồng rau, người Giáy, người Dao đi tìm măng hái nấm, tiếng xe ngựa vang lên suốt triền rừng hoang dã, những vạt áo chàm nhuộm xanh cả nắng chiều.</a:t>
            </a:r>
            <a:endParaRPr lang="en-US" sz="4000" dirty="0">
              <a:latin typeface="Times New Roman" pitchFamily="18" charset="0"/>
              <a:cs typeface="Times New Roman"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xit" presetSubtype="32" fill="hold" grpId="0" nodeType="clickEffect">
                                  <p:stCondLst>
                                    <p:cond delay="0"/>
                                  </p:stCondLst>
                                  <p:childTnLst>
                                    <p:animEffect transition="out" filter="circle(out)">
                                      <p:cBhvr>
                                        <p:cTn id="6" dur="2000"/>
                                        <p:tgtEl>
                                          <p:spTgt spid="50187"/>
                                        </p:tgtEl>
                                      </p:cBhvr>
                                    </p:animEffect>
                                    <p:set>
                                      <p:cBhvr>
                                        <p:cTn id="7" dur="1" fill="hold">
                                          <p:stCondLst>
                                            <p:cond delay="1999"/>
                                          </p:stCondLst>
                                        </p:cTn>
                                        <p:tgtEl>
                                          <p:spTgt spid="50187"/>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7" grpId="0"/>
      <p:bldP spid="3" grpId="0"/>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mang-dang2"/>
          <p:cNvPicPr>
            <a:picLocks noChangeAspect="1" noChangeArrowheads="1"/>
          </p:cNvPicPr>
          <p:nvPr/>
        </p:nvPicPr>
        <p:blipFill>
          <a:blip r:embed="rId2"/>
          <a:srcRect/>
          <a:stretch>
            <a:fillRect/>
          </a:stretch>
        </p:blipFill>
        <p:spPr bwMode="auto">
          <a:xfrm>
            <a:off x="15875" y="0"/>
            <a:ext cx="6003925" cy="3200400"/>
          </a:xfrm>
          <a:prstGeom prst="rect">
            <a:avLst/>
          </a:prstGeom>
          <a:noFill/>
          <a:ln w="9525">
            <a:noFill/>
            <a:miter lim="800000"/>
            <a:headEnd/>
            <a:tailEnd/>
          </a:ln>
        </p:spPr>
      </p:pic>
      <p:pic>
        <p:nvPicPr>
          <p:cNvPr id="57347" name="Picture 3" descr="làm nương"/>
          <p:cNvPicPr>
            <a:picLocks noChangeAspect="1" noChangeArrowheads="1"/>
          </p:cNvPicPr>
          <p:nvPr/>
        </p:nvPicPr>
        <p:blipFill>
          <a:blip r:embed="rId3"/>
          <a:srcRect/>
          <a:stretch>
            <a:fillRect/>
          </a:stretch>
        </p:blipFill>
        <p:spPr bwMode="auto">
          <a:xfrm>
            <a:off x="6019800" y="3200400"/>
            <a:ext cx="6172200" cy="3657600"/>
          </a:xfrm>
          <a:prstGeom prst="rect">
            <a:avLst/>
          </a:prstGeom>
          <a:noFill/>
          <a:ln w="9525">
            <a:noFill/>
            <a:miter lim="800000"/>
            <a:headEnd/>
            <a:tailEnd/>
          </a:ln>
        </p:spPr>
      </p:pic>
      <p:pic>
        <p:nvPicPr>
          <p:cNvPr id="57348" name="Picture 4"/>
          <p:cNvPicPr>
            <a:picLocks noChangeAspect="1" noChangeArrowheads="1"/>
          </p:cNvPicPr>
          <p:nvPr/>
        </p:nvPicPr>
        <p:blipFill>
          <a:blip r:embed="rId4"/>
          <a:srcRect/>
          <a:stretch>
            <a:fillRect/>
          </a:stretch>
        </p:blipFill>
        <p:spPr bwMode="auto">
          <a:xfrm>
            <a:off x="6019800" y="-33338"/>
            <a:ext cx="6172200" cy="3233738"/>
          </a:xfrm>
          <a:prstGeom prst="rect">
            <a:avLst/>
          </a:prstGeom>
          <a:noFill/>
          <a:ln w="9525">
            <a:noFill/>
            <a:miter lim="800000"/>
            <a:headEnd/>
            <a:tailEnd/>
          </a:ln>
        </p:spPr>
      </p:pic>
      <p:pic>
        <p:nvPicPr>
          <p:cNvPr id="57349" name="Picture 5"/>
          <p:cNvPicPr>
            <a:picLocks noChangeAspect="1" noChangeArrowheads="1"/>
          </p:cNvPicPr>
          <p:nvPr/>
        </p:nvPicPr>
        <p:blipFill>
          <a:blip r:embed="rId5"/>
          <a:srcRect/>
          <a:stretch>
            <a:fillRect/>
          </a:stretch>
        </p:blipFill>
        <p:spPr bwMode="auto">
          <a:xfrm>
            <a:off x="15875" y="3200400"/>
            <a:ext cx="6003925" cy="3581400"/>
          </a:xfrm>
          <a:prstGeom prst="rect">
            <a:avLst/>
          </a:prstGeom>
          <a:noFill/>
          <a:ln w="9525">
            <a:noFill/>
            <a:miter lim="800000"/>
            <a:headEnd/>
            <a:tailEnd/>
          </a:ln>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additive="base">
                                        <p:cTn id="7" dur="500" fill="hold"/>
                                        <p:tgtEl>
                                          <p:spTgt spid="57346"/>
                                        </p:tgtEl>
                                        <p:attrNameLst>
                                          <p:attrName>ppt_x</p:attrName>
                                        </p:attrNameLst>
                                      </p:cBhvr>
                                      <p:tavLst>
                                        <p:tav tm="0">
                                          <p:val>
                                            <p:strVal val="#ppt_x"/>
                                          </p:val>
                                        </p:tav>
                                        <p:tav tm="100000">
                                          <p:val>
                                            <p:strVal val="#ppt_x"/>
                                          </p:val>
                                        </p:tav>
                                      </p:tavLst>
                                    </p:anim>
                                    <p:anim calcmode="lin" valueType="num">
                                      <p:cBhvr additive="base">
                                        <p:cTn id="8" dur="500" fill="hold"/>
                                        <p:tgtEl>
                                          <p:spTgt spid="5734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7349"/>
                                        </p:tgtEl>
                                        <p:attrNameLst>
                                          <p:attrName>style.visibility</p:attrName>
                                        </p:attrNameLst>
                                      </p:cBhvr>
                                      <p:to>
                                        <p:strVal val="visible"/>
                                      </p:to>
                                    </p:set>
                                    <p:anim calcmode="lin" valueType="num">
                                      <p:cBhvr additive="base">
                                        <p:cTn id="13" dur="500" fill="hold"/>
                                        <p:tgtEl>
                                          <p:spTgt spid="57349"/>
                                        </p:tgtEl>
                                        <p:attrNameLst>
                                          <p:attrName>ppt_x</p:attrName>
                                        </p:attrNameLst>
                                      </p:cBhvr>
                                      <p:tavLst>
                                        <p:tav tm="0">
                                          <p:val>
                                            <p:strVal val="#ppt_x"/>
                                          </p:val>
                                        </p:tav>
                                        <p:tav tm="100000">
                                          <p:val>
                                            <p:strVal val="#ppt_x"/>
                                          </p:val>
                                        </p:tav>
                                      </p:tavLst>
                                    </p:anim>
                                    <p:anim calcmode="lin" valueType="num">
                                      <p:cBhvr additive="base">
                                        <p:cTn id="14" dur="500" fill="hold"/>
                                        <p:tgtEl>
                                          <p:spTgt spid="5734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7347"/>
                                        </p:tgtEl>
                                        <p:attrNameLst>
                                          <p:attrName>style.visibility</p:attrName>
                                        </p:attrNameLst>
                                      </p:cBhvr>
                                      <p:to>
                                        <p:strVal val="visible"/>
                                      </p:to>
                                    </p:set>
                                    <p:anim calcmode="lin" valueType="num">
                                      <p:cBhvr additive="base">
                                        <p:cTn id="19" dur="500" fill="hold"/>
                                        <p:tgtEl>
                                          <p:spTgt spid="57347"/>
                                        </p:tgtEl>
                                        <p:attrNameLst>
                                          <p:attrName>ppt_x</p:attrName>
                                        </p:attrNameLst>
                                      </p:cBhvr>
                                      <p:tavLst>
                                        <p:tav tm="0">
                                          <p:val>
                                            <p:strVal val="#ppt_x"/>
                                          </p:val>
                                        </p:tav>
                                        <p:tav tm="100000">
                                          <p:val>
                                            <p:strVal val="#ppt_x"/>
                                          </p:val>
                                        </p:tav>
                                      </p:tavLst>
                                    </p:anim>
                                    <p:anim calcmode="lin" valueType="num">
                                      <p:cBhvr additive="base">
                                        <p:cTn id="20"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7348"/>
                                        </p:tgtEl>
                                        <p:attrNameLst>
                                          <p:attrName>style.visibility</p:attrName>
                                        </p:attrNameLst>
                                      </p:cBhvr>
                                      <p:to>
                                        <p:strVal val="visible"/>
                                      </p:to>
                                    </p:set>
                                    <p:anim calcmode="lin" valueType="num">
                                      <p:cBhvr additive="base">
                                        <p:cTn id="25" dur="500" fill="hold"/>
                                        <p:tgtEl>
                                          <p:spTgt spid="57348"/>
                                        </p:tgtEl>
                                        <p:attrNameLst>
                                          <p:attrName>ppt_x</p:attrName>
                                        </p:attrNameLst>
                                      </p:cBhvr>
                                      <p:tavLst>
                                        <p:tav tm="0">
                                          <p:val>
                                            <p:strVal val="#ppt_x"/>
                                          </p:val>
                                        </p:tav>
                                        <p:tav tm="100000">
                                          <p:val>
                                            <p:strVal val="#ppt_x"/>
                                          </p:val>
                                        </p:tav>
                                      </p:tavLst>
                                    </p:anim>
                                    <p:anim calcmode="lin" valueType="num">
                                      <p:cBhvr additive="base">
                                        <p:cTn id="26" dur="500" fill="hold"/>
                                        <p:tgtEl>
                                          <p:spTgt spid="573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Kết quả hình ảnh cho dân tộc tày ở việt nam"/>
          <p:cNvPicPr>
            <a:picLocks noChangeAspect="1" noChangeArrowheads="1"/>
          </p:cNvPicPr>
          <p:nvPr/>
        </p:nvPicPr>
        <p:blipFill>
          <a:blip r:embed="rId2"/>
          <a:srcRect/>
          <a:stretch>
            <a:fillRect/>
          </a:stretch>
        </p:blipFill>
        <p:spPr bwMode="auto">
          <a:xfrm>
            <a:off x="-9525" y="0"/>
            <a:ext cx="5959475" cy="3663950"/>
          </a:xfrm>
          <a:prstGeom prst="rect">
            <a:avLst/>
          </a:prstGeom>
          <a:noFill/>
          <a:ln w="9525">
            <a:noFill/>
            <a:miter lim="800000"/>
            <a:headEnd/>
            <a:tailEnd/>
          </a:ln>
        </p:spPr>
      </p:pic>
      <p:pic>
        <p:nvPicPr>
          <p:cNvPr id="23555" name="Picture 2" descr="HaGiang"/>
          <p:cNvPicPr>
            <a:picLocks noChangeAspect="1" noChangeArrowheads="1"/>
          </p:cNvPicPr>
          <p:nvPr/>
        </p:nvPicPr>
        <p:blipFill>
          <a:blip r:embed="rId3"/>
          <a:srcRect/>
          <a:stretch>
            <a:fillRect/>
          </a:stretch>
        </p:blipFill>
        <p:spPr bwMode="auto">
          <a:xfrm>
            <a:off x="6102350" y="3663950"/>
            <a:ext cx="6102350" cy="3194050"/>
          </a:xfrm>
          <a:prstGeom prst="rect">
            <a:avLst/>
          </a:prstGeom>
          <a:noFill/>
          <a:ln w="9525">
            <a:noFill/>
            <a:miter lim="800000"/>
            <a:headEnd/>
            <a:tailEnd/>
          </a:ln>
        </p:spPr>
      </p:pic>
      <p:pic>
        <p:nvPicPr>
          <p:cNvPr id="23556" name="Picture 2" descr="http://www.dulichsapa.tv/images/image/le_hoi_truyen_thong_o_sapa/Hi_Roong_Poc_ca_ngi_Giay.jpg"/>
          <p:cNvPicPr>
            <a:picLocks noChangeAspect="1" noChangeArrowheads="1"/>
          </p:cNvPicPr>
          <p:nvPr/>
        </p:nvPicPr>
        <p:blipFill>
          <a:blip r:embed="rId4"/>
          <a:srcRect/>
          <a:stretch>
            <a:fillRect/>
          </a:stretch>
        </p:blipFill>
        <p:spPr bwMode="auto">
          <a:xfrm>
            <a:off x="6089650" y="128588"/>
            <a:ext cx="6102350" cy="3481387"/>
          </a:xfrm>
          <a:prstGeom prst="rect">
            <a:avLst/>
          </a:prstGeom>
          <a:noFill/>
          <a:ln w="9525">
            <a:noFill/>
            <a:miter lim="800000"/>
            <a:headEnd/>
            <a:tailEnd/>
          </a:ln>
        </p:spPr>
      </p:pic>
      <p:sp>
        <p:nvSpPr>
          <p:cNvPr id="7" name="Rectangle 6"/>
          <p:cNvSpPr/>
          <p:nvPr/>
        </p:nvSpPr>
        <p:spPr>
          <a:xfrm>
            <a:off x="6632575" y="2970213"/>
            <a:ext cx="3352800" cy="639762"/>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dirty="0" err="1">
                <a:solidFill>
                  <a:srgbClr val="FFFF00"/>
                </a:solidFill>
                <a:latin typeface="Arial" charset="0"/>
                <a:cs typeface="Arial" charset="0"/>
              </a:rPr>
              <a:t>Người</a:t>
            </a:r>
            <a:r>
              <a:rPr lang="en-US" sz="3200" dirty="0">
                <a:solidFill>
                  <a:srgbClr val="FFFF00"/>
                </a:solidFill>
                <a:latin typeface="Arial" charset="0"/>
                <a:cs typeface="Arial" charset="0"/>
              </a:rPr>
              <a:t> </a:t>
            </a:r>
            <a:r>
              <a:rPr lang="en-US" sz="3200" dirty="0" err="1">
                <a:solidFill>
                  <a:srgbClr val="FFFF00"/>
                </a:solidFill>
                <a:latin typeface="Arial" charset="0"/>
                <a:cs typeface="Arial" charset="0"/>
              </a:rPr>
              <a:t>Giáy</a:t>
            </a:r>
            <a:endParaRPr lang="en-US" sz="3200" dirty="0">
              <a:solidFill>
                <a:srgbClr val="FFFF00"/>
              </a:solidFill>
              <a:latin typeface="Arial" charset="0"/>
              <a:cs typeface="Arial" charset="0"/>
            </a:endParaRPr>
          </a:p>
        </p:txBody>
      </p:sp>
      <p:pic>
        <p:nvPicPr>
          <p:cNvPr id="23558" name="Picture 2" descr="http://vnexpress.net/Files/Subject/3B/A1/BD/92/1_Dao-quan-chet.jpg"/>
          <p:cNvPicPr>
            <a:picLocks noChangeAspect="1" noChangeArrowheads="1"/>
          </p:cNvPicPr>
          <p:nvPr/>
        </p:nvPicPr>
        <p:blipFill>
          <a:blip r:embed="rId5"/>
          <a:srcRect/>
          <a:stretch>
            <a:fillRect/>
          </a:stretch>
        </p:blipFill>
        <p:spPr bwMode="auto">
          <a:xfrm>
            <a:off x="22225" y="3709988"/>
            <a:ext cx="5959475" cy="3148012"/>
          </a:xfrm>
          <a:prstGeom prst="rect">
            <a:avLst/>
          </a:prstGeom>
          <a:noFill/>
          <a:ln w="9525">
            <a:noFill/>
            <a:miter lim="800000"/>
            <a:headEnd/>
            <a:tailEnd/>
          </a:ln>
        </p:spPr>
      </p:pic>
      <p:sp>
        <p:nvSpPr>
          <p:cNvPr id="9" name="Rectangle 2"/>
          <p:cNvSpPr/>
          <p:nvPr/>
        </p:nvSpPr>
        <p:spPr>
          <a:xfrm>
            <a:off x="2438400" y="6353175"/>
            <a:ext cx="3048000" cy="504825"/>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dirty="0" err="1">
                <a:solidFill>
                  <a:srgbClr val="FFFF00"/>
                </a:solidFill>
                <a:latin typeface="Arial" charset="0"/>
                <a:cs typeface="Arial" charset="0"/>
              </a:rPr>
              <a:t>Người</a:t>
            </a:r>
            <a:r>
              <a:rPr lang="en-US" sz="3200" dirty="0">
                <a:solidFill>
                  <a:srgbClr val="FFFF00"/>
                </a:solidFill>
                <a:latin typeface="Arial" charset="0"/>
                <a:cs typeface="Arial" charset="0"/>
              </a:rPr>
              <a:t> Dao</a:t>
            </a:r>
          </a:p>
        </p:txBody>
      </p:sp>
      <p:sp>
        <p:nvSpPr>
          <p:cNvPr id="10" name="Rectangle 2"/>
          <p:cNvSpPr/>
          <p:nvPr/>
        </p:nvSpPr>
        <p:spPr>
          <a:xfrm>
            <a:off x="2057400" y="3105150"/>
            <a:ext cx="3048000" cy="504825"/>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dirty="0" err="1">
                <a:solidFill>
                  <a:srgbClr val="FFFF00"/>
                </a:solidFill>
                <a:latin typeface="Arial" charset="0"/>
                <a:cs typeface="Arial" charset="0"/>
              </a:rPr>
              <a:t>Người</a:t>
            </a:r>
            <a:r>
              <a:rPr lang="en-US" sz="3200" dirty="0">
                <a:solidFill>
                  <a:srgbClr val="FFFF00"/>
                </a:solidFill>
                <a:latin typeface="Arial" charset="0"/>
                <a:cs typeface="Arial" charset="0"/>
              </a:rPr>
              <a:t> </a:t>
            </a:r>
            <a:r>
              <a:rPr lang="en-US" sz="3200" dirty="0" err="1">
                <a:solidFill>
                  <a:srgbClr val="FFFF00"/>
                </a:solidFill>
                <a:latin typeface="Arial" charset="0"/>
                <a:cs typeface="Arial" charset="0"/>
              </a:rPr>
              <a:t>Tày</a:t>
            </a:r>
            <a:endParaRPr lang="en-US" sz="3200" dirty="0">
              <a:solidFill>
                <a:srgbClr val="FFFF00"/>
              </a:solidFill>
              <a:latin typeface="Arial" charset="0"/>
              <a:cs typeface="Arial" charset="0"/>
            </a:endParaRPr>
          </a:p>
        </p:txBody>
      </p:sp>
      <p:sp>
        <p:nvSpPr>
          <p:cNvPr id="11" name="Rectangle 2"/>
          <p:cNvSpPr/>
          <p:nvPr/>
        </p:nvSpPr>
        <p:spPr>
          <a:xfrm>
            <a:off x="6632575" y="6254750"/>
            <a:ext cx="3781425" cy="504825"/>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dirty="0" err="1">
                <a:solidFill>
                  <a:srgbClr val="FFFF00"/>
                </a:solidFill>
                <a:latin typeface="Arial" charset="0"/>
                <a:cs typeface="Arial" charset="0"/>
              </a:rPr>
              <a:t>Hoa</a:t>
            </a:r>
            <a:r>
              <a:rPr lang="en-US" sz="3200" dirty="0">
                <a:solidFill>
                  <a:srgbClr val="FFFF00"/>
                </a:solidFill>
                <a:latin typeface="Arial" charset="0"/>
                <a:cs typeface="Arial" charset="0"/>
              </a:rPr>
              <a:t> tam </a:t>
            </a:r>
            <a:r>
              <a:rPr lang="en-US" sz="3200" dirty="0" err="1">
                <a:solidFill>
                  <a:srgbClr val="FFFF00"/>
                </a:solidFill>
                <a:latin typeface="Arial" charset="0"/>
                <a:cs typeface="Arial" charset="0"/>
              </a:rPr>
              <a:t>giác</a:t>
            </a:r>
            <a:r>
              <a:rPr lang="en-US" sz="3200" dirty="0">
                <a:solidFill>
                  <a:srgbClr val="FFFF00"/>
                </a:solidFill>
                <a:latin typeface="Arial" charset="0"/>
                <a:cs typeface="Arial" charset="0"/>
              </a:rPr>
              <a:t> </a:t>
            </a:r>
            <a:r>
              <a:rPr lang="en-US" sz="3200" dirty="0" err="1">
                <a:solidFill>
                  <a:srgbClr val="FFFF00"/>
                </a:solidFill>
                <a:latin typeface="Arial" charset="0"/>
                <a:cs typeface="Arial" charset="0"/>
              </a:rPr>
              <a:t>mạch</a:t>
            </a:r>
            <a:endParaRPr lang="en-US" sz="3200" dirty="0">
              <a:solidFill>
                <a:srgbClr val="FFFF00"/>
              </a:solidFill>
              <a:latin typeface="Arial" charset="0"/>
              <a:cs typeface="Arial"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8" name="Picture 4" descr="DSC02261"/>
          <p:cNvPicPr>
            <a:picLocks noChangeAspect="1" noChangeArrowheads="1"/>
          </p:cNvPicPr>
          <p:nvPr/>
        </p:nvPicPr>
        <p:blipFill>
          <a:blip r:embed="rId3"/>
          <a:srcRect/>
          <a:stretch>
            <a:fillRect/>
          </a:stretch>
        </p:blipFill>
        <p:spPr bwMode="auto">
          <a:xfrm>
            <a:off x="0" y="2197100"/>
            <a:ext cx="12192000" cy="4660900"/>
          </a:xfrm>
          <a:prstGeom prst="rect">
            <a:avLst/>
          </a:prstGeom>
          <a:noFill/>
          <a:ln w="9525">
            <a:noFill/>
            <a:miter lim="800000"/>
            <a:headEnd/>
            <a:tailEnd/>
          </a:ln>
        </p:spPr>
      </p:pic>
      <p:sp>
        <p:nvSpPr>
          <p:cNvPr id="4099" name="Text Box 6"/>
          <p:cNvSpPr txBox="1">
            <a:spLocks noChangeArrowheads="1"/>
          </p:cNvSpPr>
          <p:nvPr/>
        </p:nvSpPr>
        <p:spPr bwMode="auto">
          <a:xfrm>
            <a:off x="4648200" y="381000"/>
            <a:ext cx="2844800" cy="584200"/>
          </a:xfrm>
          <a:prstGeom prst="rect">
            <a:avLst/>
          </a:prstGeom>
          <a:noFill/>
          <a:ln w="9525">
            <a:noFill/>
            <a:miter lim="800000"/>
            <a:headEnd/>
            <a:tailEnd/>
          </a:ln>
          <a:effectLst/>
        </p:spPr>
        <p:txBody>
          <a:bodyPr>
            <a:spAutoFit/>
          </a:bodyPr>
          <a:lstStyle/>
          <a:p>
            <a:pPr algn="ctr" eaLnBrk="1" hangingPunct="1">
              <a:spcBef>
                <a:spcPct val="50000"/>
              </a:spcBef>
            </a:pPr>
            <a:r>
              <a:rPr lang="en-US" altLang="en-US" sz="3200" b="1">
                <a:latin typeface="Times New Roman" pitchFamily="18" charset="0"/>
                <a:cs typeface="Times New Roman" pitchFamily="18" charset="0"/>
              </a:rPr>
              <a:t>Tập đọc</a:t>
            </a:r>
          </a:p>
        </p:txBody>
      </p:sp>
      <p:grpSp>
        <p:nvGrpSpPr>
          <p:cNvPr id="36871" name="Group 7"/>
          <p:cNvGrpSpPr>
            <a:grpSpLocks/>
          </p:cNvGrpSpPr>
          <p:nvPr/>
        </p:nvGrpSpPr>
        <p:grpSpPr bwMode="auto">
          <a:xfrm>
            <a:off x="3159125" y="990600"/>
            <a:ext cx="5822950" cy="781050"/>
            <a:chOff x="2448" y="858"/>
            <a:chExt cx="2031" cy="375"/>
          </a:xfrm>
        </p:grpSpPr>
        <p:sp>
          <p:nvSpPr>
            <p:cNvPr id="4104" name="Text Box 8"/>
            <p:cNvSpPr txBox="1">
              <a:spLocks noChangeArrowheads="1"/>
            </p:cNvSpPr>
            <p:nvPr/>
          </p:nvSpPr>
          <p:spPr bwMode="auto">
            <a:xfrm>
              <a:off x="2448" y="864"/>
              <a:ext cx="2016" cy="369"/>
            </a:xfrm>
            <a:prstGeom prst="rect">
              <a:avLst/>
            </a:prstGeom>
            <a:noFill/>
            <a:ln w="9525">
              <a:noFill/>
              <a:miter lim="800000"/>
              <a:headEnd/>
              <a:tailEnd/>
            </a:ln>
            <a:effectLst/>
          </p:spPr>
          <p:txBody>
            <a:bodyPr>
              <a:spAutoFit/>
            </a:bodyPr>
            <a:lstStyle/>
            <a:p>
              <a:pPr algn="ctr" eaLnBrk="1" hangingPunct="1">
                <a:spcBef>
                  <a:spcPct val="50000"/>
                </a:spcBef>
              </a:pPr>
              <a:r>
                <a:rPr lang="en-US" altLang="en-US" sz="4400" b="1">
                  <a:solidFill>
                    <a:srgbClr val="FF00FF"/>
                  </a:solidFill>
                  <a:latin typeface="Times New Roman" pitchFamily="18" charset="0"/>
                  <a:cs typeface="Times New Roman" pitchFamily="18" charset="0"/>
                </a:rPr>
                <a:t>Trước cổng trời </a:t>
              </a:r>
            </a:p>
          </p:txBody>
        </p:sp>
        <p:sp>
          <p:nvSpPr>
            <p:cNvPr id="4105" name="Text Box 9"/>
            <p:cNvSpPr txBox="1">
              <a:spLocks noChangeArrowheads="1"/>
            </p:cNvSpPr>
            <p:nvPr/>
          </p:nvSpPr>
          <p:spPr bwMode="auto">
            <a:xfrm>
              <a:off x="2463" y="858"/>
              <a:ext cx="2016" cy="369"/>
            </a:xfrm>
            <a:prstGeom prst="rect">
              <a:avLst/>
            </a:prstGeom>
            <a:noFill/>
            <a:ln w="9525">
              <a:noFill/>
              <a:miter lim="800000"/>
              <a:headEnd/>
              <a:tailEnd/>
            </a:ln>
            <a:effectLst/>
          </p:spPr>
          <p:txBody>
            <a:bodyPr>
              <a:spAutoFit/>
            </a:bodyPr>
            <a:lstStyle/>
            <a:p>
              <a:pPr algn="ctr" eaLnBrk="1" hangingPunct="1">
                <a:spcBef>
                  <a:spcPct val="50000"/>
                </a:spcBef>
              </a:pPr>
              <a:r>
                <a:rPr lang="en-US" altLang="en-US" sz="4400" b="1">
                  <a:solidFill>
                    <a:srgbClr val="000099"/>
                  </a:solidFill>
                  <a:latin typeface="Times New Roman" pitchFamily="18" charset="0"/>
                  <a:cs typeface="Times New Roman" pitchFamily="18" charset="0"/>
                </a:rPr>
                <a:t>Trước cổng trời</a:t>
              </a:r>
              <a:r>
                <a:rPr lang="en-US" altLang="en-US" sz="4400" b="1">
                  <a:solidFill>
                    <a:srgbClr val="FF00FF"/>
                  </a:solidFill>
                  <a:latin typeface="Times New Roman" pitchFamily="18" charset="0"/>
                  <a:cs typeface="Times New Roman" pitchFamily="18" charset="0"/>
                </a:rPr>
                <a:t> </a:t>
              </a:r>
            </a:p>
          </p:txBody>
        </p:sp>
      </p:grpSp>
      <p:sp>
        <p:nvSpPr>
          <p:cNvPr id="36876" name="Text Box 12"/>
          <p:cNvSpPr txBox="1">
            <a:spLocks noChangeArrowheads="1"/>
          </p:cNvSpPr>
          <p:nvPr/>
        </p:nvSpPr>
        <p:spPr bwMode="auto">
          <a:xfrm>
            <a:off x="0" y="5775325"/>
            <a:ext cx="12192000" cy="584200"/>
          </a:xfrm>
          <a:prstGeom prst="rect">
            <a:avLst/>
          </a:prstGeom>
          <a:gradFill rotWithShape="1">
            <a:gsLst>
              <a:gs pos="0">
                <a:srgbClr val="FFCCCC"/>
              </a:gs>
              <a:gs pos="100000">
                <a:srgbClr val="99FF33"/>
              </a:gs>
            </a:gsLst>
            <a:path path="shape">
              <a:fillToRect l="50000" t="50000" r="50000" b="50000"/>
            </a:path>
          </a:gradFill>
          <a:ln w="76200" cmpd="tri">
            <a:solidFill>
              <a:srgbClr val="FF3300"/>
            </a:solidFill>
            <a:miter lim="800000"/>
            <a:headEnd/>
            <a:tailEnd/>
          </a:ln>
          <a:effectLst/>
        </p:spPr>
        <p:txBody>
          <a:bodyPr>
            <a:spAutoFit/>
          </a:bodyPr>
          <a:lstStyle/>
          <a:p>
            <a:pPr eaLnBrk="1" hangingPunct="1"/>
            <a:r>
              <a:rPr lang="en-US" altLang="en-US" sz="3200">
                <a:solidFill>
                  <a:srgbClr val="FF0000"/>
                </a:solidFill>
              </a:rPr>
              <a:t>    </a:t>
            </a:r>
            <a:r>
              <a:rPr lang="en-US" altLang="en-US" sz="2800">
                <a:solidFill>
                  <a:srgbClr val="FF0000"/>
                </a:solidFill>
              </a:rPr>
              <a:t>Tranh vẽ khung cảnh ở đâu? Em thấy cảnh nơi đây như thế nào?</a:t>
            </a:r>
            <a:endParaRPr lang="en-US" altLang="en-US" sz="2800" b="1" i="1">
              <a:solidFill>
                <a:srgbClr val="000099"/>
              </a:solidFill>
              <a:latin typeface="Times New Roman" pitchFamily="18" charset="0"/>
            </a:endParaRPr>
          </a:p>
        </p:txBody>
      </p:sp>
      <p:sp>
        <p:nvSpPr>
          <p:cNvPr id="36877" name="Text Box 13"/>
          <p:cNvSpPr txBox="1">
            <a:spLocks noChangeArrowheads="1"/>
          </p:cNvSpPr>
          <p:nvPr/>
        </p:nvSpPr>
        <p:spPr bwMode="auto">
          <a:xfrm>
            <a:off x="-25400" y="5811838"/>
            <a:ext cx="12192000" cy="954087"/>
          </a:xfrm>
          <a:prstGeom prst="rect">
            <a:avLst/>
          </a:prstGeom>
          <a:gradFill rotWithShape="1">
            <a:gsLst>
              <a:gs pos="0">
                <a:srgbClr val="FFCCCC"/>
              </a:gs>
              <a:gs pos="100000">
                <a:srgbClr val="99FF33"/>
              </a:gs>
            </a:gsLst>
            <a:path path="shape">
              <a:fillToRect l="50000" t="50000" r="50000" b="50000"/>
            </a:path>
          </a:gradFill>
          <a:ln w="57150" cmpd="thinThick">
            <a:solidFill>
              <a:srgbClr val="FF3300"/>
            </a:solidFill>
            <a:miter lim="800000"/>
            <a:headEnd/>
            <a:tailEnd/>
          </a:ln>
          <a:effectLst/>
        </p:spPr>
        <p:txBody>
          <a:bodyPr>
            <a:spAutoFit/>
          </a:bodyPr>
          <a:lstStyle/>
          <a:p>
            <a:pPr eaLnBrk="1" hangingPunct="1">
              <a:spcBef>
                <a:spcPct val="50000"/>
              </a:spcBef>
            </a:pPr>
            <a:r>
              <a:rPr lang="en-US" altLang="en-US" sz="2800">
                <a:solidFill>
                  <a:srgbClr val="0066CC"/>
                </a:solidFill>
                <a:latin typeface="Times New Roman" pitchFamily="18" charset="0"/>
              </a:rPr>
              <a:t>     </a:t>
            </a:r>
            <a:r>
              <a:rPr lang="nl-NL" altLang="en-US" sz="2800" b="1">
                <a:solidFill>
                  <a:srgbClr val="000099"/>
                </a:solidFill>
                <a:latin typeface="Times New Roman" pitchFamily="18" charset="0"/>
              </a:rPr>
              <a:t>Tranh vẽ cảnh những thửa ruộng bậc thang, rừng núi vùng cao. Cảnh ở đây rất đẹp trong lành và yên tĩnh.</a:t>
            </a:r>
            <a:endParaRPr lang="en-US" altLang="en-US" sz="2800" b="1">
              <a:solidFill>
                <a:srgbClr val="000099"/>
              </a:solidFill>
              <a:latin typeface="Times New Roman" pitchFamily="18" charset="0"/>
            </a:endParaRPr>
          </a:p>
        </p:txBody>
      </p:sp>
      <p:sp>
        <p:nvSpPr>
          <p:cNvPr id="36878" name="Text Box 14"/>
          <p:cNvSpPr txBox="1">
            <a:spLocks noChangeArrowheads="1"/>
          </p:cNvSpPr>
          <p:nvPr/>
        </p:nvSpPr>
        <p:spPr bwMode="auto">
          <a:xfrm>
            <a:off x="6858000" y="1674813"/>
            <a:ext cx="3759200" cy="522287"/>
          </a:xfrm>
          <a:prstGeom prst="rect">
            <a:avLst/>
          </a:prstGeom>
          <a:noFill/>
          <a:ln w="9525">
            <a:noFill/>
            <a:miter lim="800000"/>
            <a:headEnd/>
            <a:tailEnd/>
          </a:ln>
          <a:effectLst/>
        </p:spPr>
        <p:txBody>
          <a:bodyPr>
            <a:spAutoFit/>
          </a:bodyPr>
          <a:lstStyle/>
          <a:p>
            <a:pPr eaLnBrk="1" hangingPunct="1">
              <a:spcBef>
                <a:spcPct val="50000"/>
              </a:spcBef>
            </a:pPr>
            <a:r>
              <a:rPr lang="en-US" altLang="en-US" sz="2800" b="1" i="1">
                <a:latin typeface="Times New Roman" pitchFamily="18" charset="0"/>
              </a:rPr>
              <a:t>(Nguyễn Đình Ảnh)</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36868"/>
                                        </p:tgtEl>
                                        <p:attrNameLst>
                                          <p:attrName>style.visibility</p:attrName>
                                        </p:attrNameLst>
                                      </p:cBhvr>
                                      <p:to>
                                        <p:strVal val="visible"/>
                                      </p:to>
                                    </p:set>
                                    <p:animEffect transition="in" filter="diamond(in)">
                                      <p:cBhvr>
                                        <p:cTn id="7" dur="2000"/>
                                        <p:tgtEl>
                                          <p:spTgt spid="368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1" nodeType="clickEffect">
                                  <p:stCondLst>
                                    <p:cond delay="0"/>
                                  </p:stCondLst>
                                  <p:childTnLst>
                                    <p:set>
                                      <p:cBhvr>
                                        <p:cTn id="11" dur="1" fill="hold">
                                          <p:stCondLst>
                                            <p:cond delay="0"/>
                                          </p:stCondLst>
                                        </p:cTn>
                                        <p:tgtEl>
                                          <p:spTgt spid="36876"/>
                                        </p:tgtEl>
                                        <p:attrNameLst>
                                          <p:attrName>style.visibility</p:attrName>
                                        </p:attrNameLst>
                                      </p:cBhvr>
                                      <p:to>
                                        <p:strVal val="visible"/>
                                      </p:to>
                                    </p:set>
                                    <p:animEffect transition="in" filter="diamond(in)">
                                      <p:cBhvr>
                                        <p:cTn id="12" dur="2000"/>
                                        <p:tgtEl>
                                          <p:spTgt spid="368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xit" presetSubtype="16" fill="hold" grpId="0" nodeType="clickEffect">
                                  <p:stCondLst>
                                    <p:cond delay="0"/>
                                  </p:stCondLst>
                                  <p:childTnLst>
                                    <p:animEffect transition="out" filter="diamond(in)">
                                      <p:cBhvr>
                                        <p:cTn id="16" dur="2000"/>
                                        <p:tgtEl>
                                          <p:spTgt spid="36876"/>
                                        </p:tgtEl>
                                      </p:cBhvr>
                                    </p:animEffect>
                                    <p:set>
                                      <p:cBhvr>
                                        <p:cTn id="17" dur="1" fill="hold">
                                          <p:stCondLst>
                                            <p:cond delay="1999"/>
                                          </p:stCondLst>
                                        </p:cTn>
                                        <p:tgtEl>
                                          <p:spTgt spid="36876"/>
                                        </p:tgtEl>
                                        <p:attrNameLst>
                                          <p:attrName>style.visibility</p:attrName>
                                        </p:attrNameLst>
                                      </p:cBhvr>
                                      <p:to>
                                        <p:strVal val="hidden"/>
                                      </p:to>
                                    </p:set>
                                  </p:childTnLst>
                                </p:cTn>
                              </p:par>
                              <p:par>
                                <p:cTn id="18" presetID="2" presetClass="entr" presetSubtype="4" fill="hold" nodeType="withEffect">
                                  <p:stCondLst>
                                    <p:cond delay="0"/>
                                  </p:stCondLst>
                                  <p:childTnLst>
                                    <p:set>
                                      <p:cBhvr>
                                        <p:cTn id="19" dur="1" fill="hold">
                                          <p:stCondLst>
                                            <p:cond delay="0"/>
                                          </p:stCondLst>
                                        </p:cTn>
                                        <p:tgtEl>
                                          <p:spTgt spid="36877"/>
                                        </p:tgtEl>
                                        <p:attrNameLst>
                                          <p:attrName>style.visibility</p:attrName>
                                        </p:attrNameLst>
                                      </p:cBhvr>
                                      <p:to>
                                        <p:strVal val="visible"/>
                                      </p:to>
                                    </p:set>
                                    <p:anim calcmode="lin" valueType="num">
                                      <p:cBhvr additive="base">
                                        <p:cTn id="20" dur="500" fill="hold"/>
                                        <p:tgtEl>
                                          <p:spTgt spid="36877"/>
                                        </p:tgtEl>
                                        <p:attrNameLst>
                                          <p:attrName>ppt_x</p:attrName>
                                        </p:attrNameLst>
                                      </p:cBhvr>
                                      <p:tavLst>
                                        <p:tav tm="0">
                                          <p:val>
                                            <p:strVal val="#ppt_x"/>
                                          </p:val>
                                        </p:tav>
                                        <p:tav tm="100000">
                                          <p:val>
                                            <p:strVal val="#ppt_x"/>
                                          </p:val>
                                        </p:tav>
                                      </p:tavLst>
                                    </p:anim>
                                    <p:anim calcmode="lin" valueType="num">
                                      <p:cBhvr additive="base">
                                        <p:cTn id="21" dur="500" fill="hold"/>
                                        <p:tgtEl>
                                          <p:spTgt spid="36877"/>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8" presetClass="entr" presetSubtype="16" fill="hold" nodeType="clickEffect">
                                  <p:stCondLst>
                                    <p:cond delay="0"/>
                                  </p:stCondLst>
                                  <p:childTnLst>
                                    <p:set>
                                      <p:cBhvr>
                                        <p:cTn id="25" dur="1" fill="hold">
                                          <p:stCondLst>
                                            <p:cond delay="0"/>
                                          </p:stCondLst>
                                        </p:cTn>
                                        <p:tgtEl>
                                          <p:spTgt spid="36871"/>
                                        </p:tgtEl>
                                        <p:attrNameLst>
                                          <p:attrName>style.visibility</p:attrName>
                                        </p:attrNameLst>
                                      </p:cBhvr>
                                      <p:to>
                                        <p:strVal val="visible"/>
                                      </p:to>
                                    </p:set>
                                    <p:animEffect transition="in" filter="diamond(in)">
                                      <p:cBhvr>
                                        <p:cTn id="26" dur="2000"/>
                                        <p:tgtEl>
                                          <p:spTgt spid="36871"/>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36878"/>
                                        </p:tgtEl>
                                        <p:attrNameLst>
                                          <p:attrName>style.visibility</p:attrName>
                                        </p:attrNameLst>
                                      </p:cBhvr>
                                      <p:to>
                                        <p:strVal val="visible"/>
                                      </p:to>
                                    </p:set>
                                    <p:animEffect transition="in" filter="diamond(in)">
                                      <p:cBhvr>
                                        <p:cTn id="29" dur="2000"/>
                                        <p:tgtEl>
                                          <p:spTgt spid="36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6" grpId="0" animBg="1"/>
      <p:bldP spid="36876" grpId="1" animBg="1"/>
      <p:bldP spid="3687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10"/>
          <p:cNvSpPr>
            <a:spLocks noChangeArrowheads="1"/>
          </p:cNvSpPr>
          <p:nvPr/>
        </p:nvSpPr>
        <p:spPr bwMode="auto">
          <a:xfrm>
            <a:off x="1524000" y="533400"/>
            <a:ext cx="8382000" cy="1219200"/>
          </a:xfrm>
          <a:prstGeom prst="cloudCallout">
            <a:avLst>
              <a:gd name="adj1" fmla="val 10676"/>
              <a:gd name="adj2" fmla="val 86199"/>
            </a:avLst>
          </a:prstGeom>
          <a:gradFill rotWithShape="1">
            <a:gsLst>
              <a:gs pos="0">
                <a:srgbClr val="FFCCCC"/>
              </a:gs>
              <a:gs pos="100000">
                <a:srgbClr val="99FF33"/>
              </a:gs>
            </a:gsLst>
            <a:path path="rect">
              <a:fillToRect l="50000" t="50000" r="50000" b="50000"/>
            </a:path>
          </a:gradFill>
          <a:ln w="9525">
            <a:solidFill>
              <a:schemeClr val="tx1"/>
            </a:solidFill>
            <a:round/>
            <a:headEnd/>
            <a:tailEnd/>
          </a:ln>
        </p:spPr>
        <p:txBody>
          <a:bodyPr/>
          <a:lstStyle/>
          <a:p>
            <a:pPr algn="ctr" eaLnBrk="1" hangingPunct="1"/>
            <a:r>
              <a:rPr lang="en-US" altLang="en-US" sz="4000" b="1">
                <a:solidFill>
                  <a:srgbClr val="FF0000"/>
                </a:solidFill>
                <a:latin typeface="Times New Roman" pitchFamily="18" charset="0"/>
                <a:cs typeface="Times New Roman" pitchFamily="18" charset="0"/>
              </a:rPr>
              <a:t>Bài thơ ca ngợi điều gì ?</a:t>
            </a:r>
          </a:p>
        </p:txBody>
      </p:sp>
      <p:sp>
        <p:nvSpPr>
          <p:cNvPr id="4" name="AutoShape 10"/>
          <p:cNvSpPr>
            <a:spLocks noChangeArrowheads="1"/>
          </p:cNvSpPr>
          <p:nvPr/>
        </p:nvSpPr>
        <p:spPr bwMode="auto">
          <a:xfrm>
            <a:off x="1524000" y="565150"/>
            <a:ext cx="8382000" cy="1219200"/>
          </a:xfrm>
          <a:prstGeom prst="cloudCallout">
            <a:avLst>
              <a:gd name="adj1" fmla="val 10676"/>
              <a:gd name="adj2" fmla="val 86199"/>
            </a:avLst>
          </a:prstGeom>
          <a:gradFill rotWithShape="1">
            <a:gsLst>
              <a:gs pos="0">
                <a:srgbClr val="FFCCCC"/>
              </a:gs>
              <a:gs pos="100000">
                <a:srgbClr val="99FF33"/>
              </a:gs>
            </a:gsLst>
            <a:path path="rect">
              <a:fillToRect l="50000" t="50000" r="50000" b="50000"/>
            </a:path>
          </a:gradFill>
          <a:ln w="9525">
            <a:solidFill>
              <a:schemeClr val="tx1"/>
            </a:solidFill>
            <a:round/>
            <a:headEnd/>
            <a:tailEnd/>
          </a:ln>
        </p:spPr>
        <p:txBody>
          <a:bodyPr/>
          <a:lstStyle/>
          <a:p>
            <a:pPr algn="ctr" eaLnBrk="1" hangingPunct="1"/>
            <a:r>
              <a:rPr lang="en-US" altLang="en-US" sz="6600" b="1">
                <a:solidFill>
                  <a:srgbClr val="FF0000"/>
                </a:solidFill>
                <a:latin typeface="Times New Roman" pitchFamily="18" charset="0"/>
                <a:cs typeface="Times New Roman" pitchFamily="18" charset="0"/>
              </a:rPr>
              <a:t>     Nội dung</a:t>
            </a:r>
          </a:p>
        </p:txBody>
      </p:sp>
      <p:sp>
        <p:nvSpPr>
          <p:cNvPr id="5" name="Text Box 11"/>
          <p:cNvSpPr txBox="1">
            <a:spLocks noChangeArrowheads="1"/>
          </p:cNvSpPr>
          <p:nvPr/>
        </p:nvSpPr>
        <p:spPr bwMode="auto">
          <a:xfrm>
            <a:off x="36513" y="2743200"/>
            <a:ext cx="12192000" cy="1938338"/>
          </a:xfrm>
          <a:prstGeom prst="rect">
            <a:avLst/>
          </a:prstGeom>
          <a:gradFill rotWithShape="1">
            <a:gsLst>
              <a:gs pos="0">
                <a:srgbClr val="FFCCCC"/>
              </a:gs>
              <a:gs pos="100000">
                <a:srgbClr val="99FF33"/>
              </a:gs>
            </a:gsLst>
            <a:path path="shape">
              <a:fillToRect l="50000" t="50000" r="50000" b="50000"/>
            </a:path>
          </a:gradFill>
          <a:ln w="76200" cmpd="tri">
            <a:solidFill>
              <a:srgbClr val="FF3300"/>
            </a:solidFill>
            <a:miter lim="800000"/>
            <a:headEnd/>
            <a:tailEnd/>
          </a:ln>
        </p:spPr>
        <p:txBody>
          <a:bodyPr>
            <a:spAutoFit/>
          </a:bodyPr>
          <a:lstStyle/>
          <a:p>
            <a:pPr eaLnBrk="1" hangingPunct="1">
              <a:spcBef>
                <a:spcPct val="50000"/>
              </a:spcBef>
            </a:pPr>
            <a:r>
              <a:rPr lang="en-US" altLang="en-US" sz="4000" dirty="0">
                <a:solidFill>
                  <a:srgbClr val="0066CC"/>
                </a:solidFill>
                <a:latin typeface="Times New Roman" pitchFamily="18" charset="0"/>
              </a:rPr>
              <a:t>  </a:t>
            </a:r>
            <a:r>
              <a:rPr lang="en-US" altLang="en-US" sz="4000" b="1" i="1" dirty="0" err="1">
                <a:latin typeface="Times New Roman" pitchFamily="18" charset="0"/>
              </a:rPr>
              <a:t>Nội</a:t>
            </a:r>
            <a:r>
              <a:rPr lang="en-US" altLang="en-US" sz="4000" b="1" i="1" dirty="0">
                <a:latin typeface="Times New Roman" pitchFamily="18" charset="0"/>
              </a:rPr>
              <a:t> dung: </a:t>
            </a:r>
            <a:r>
              <a:rPr lang="vi-VN" altLang="en-US" sz="4000" b="1" i="1" dirty="0">
                <a:latin typeface="Times New Roman" pitchFamily="18" charset="0"/>
              </a:rPr>
              <a:t>Bài thơ c</a:t>
            </a:r>
            <a:r>
              <a:rPr lang="en-US" altLang="en-US" sz="4000" b="1" i="1" dirty="0">
                <a:latin typeface="Times New Roman" pitchFamily="18" charset="0"/>
              </a:rPr>
              <a:t>a </a:t>
            </a:r>
            <a:r>
              <a:rPr lang="en-US" altLang="en-US" sz="4000" b="1" i="1" dirty="0" err="1">
                <a:latin typeface="Times New Roman" pitchFamily="18" charset="0"/>
              </a:rPr>
              <a:t>ngợi</a:t>
            </a:r>
            <a:r>
              <a:rPr lang="en-US" altLang="en-US" sz="4000" b="1" i="1" dirty="0">
                <a:latin typeface="Times New Roman" pitchFamily="18" charset="0"/>
              </a:rPr>
              <a:t> </a:t>
            </a:r>
            <a:r>
              <a:rPr lang="en-US" altLang="en-US" sz="4000" b="1" i="1" dirty="0" err="1">
                <a:latin typeface="Times New Roman" pitchFamily="18" charset="0"/>
              </a:rPr>
              <a:t>vẻ</a:t>
            </a:r>
            <a:r>
              <a:rPr lang="en-US" altLang="en-US" sz="4000" b="1" i="1" dirty="0">
                <a:latin typeface="Times New Roman" pitchFamily="18" charset="0"/>
              </a:rPr>
              <a:t> </a:t>
            </a:r>
            <a:r>
              <a:rPr lang="en-US" altLang="en-US" sz="4000" b="1" i="1" dirty="0" err="1">
                <a:latin typeface="Times New Roman" pitchFamily="18" charset="0"/>
              </a:rPr>
              <a:t>đẹp</a:t>
            </a:r>
            <a:r>
              <a:rPr lang="en-US" altLang="en-US" sz="4000" b="1" i="1" dirty="0">
                <a:latin typeface="Times New Roman" pitchFamily="18" charset="0"/>
              </a:rPr>
              <a:t> </a:t>
            </a:r>
            <a:r>
              <a:rPr lang="en-US" altLang="en-US" sz="4000" b="1" i="1" dirty="0" err="1">
                <a:latin typeface="Times New Roman" pitchFamily="18" charset="0"/>
              </a:rPr>
              <a:t>thơ</a:t>
            </a:r>
            <a:r>
              <a:rPr lang="en-US" altLang="en-US" sz="4000" b="1" i="1" dirty="0">
                <a:latin typeface="Times New Roman" pitchFamily="18" charset="0"/>
              </a:rPr>
              <a:t> </a:t>
            </a:r>
            <a:r>
              <a:rPr lang="en-US" altLang="en-US" sz="4000" b="1" i="1" dirty="0" err="1">
                <a:latin typeface="Times New Roman" pitchFamily="18" charset="0"/>
              </a:rPr>
              <a:t>mộng</a:t>
            </a:r>
            <a:r>
              <a:rPr lang="en-US" altLang="en-US" sz="4000" b="1" i="1" dirty="0">
                <a:latin typeface="Times New Roman" pitchFamily="18" charset="0"/>
              </a:rPr>
              <a:t> </a:t>
            </a:r>
            <a:r>
              <a:rPr lang="en-US" altLang="en-US" sz="4000" b="1" i="1" dirty="0" err="1">
                <a:latin typeface="Times New Roman" pitchFamily="18" charset="0"/>
              </a:rPr>
              <a:t>của</a:t>
            </a:r>
            <a:r>
              <a:rPr lang="en-US" altLang="en-US" sz="4000" b="1" i="1" dirty="0">
                <a:latin typeface="Times New Roman" pitchFamily="18" charset="0"/>
              </a:rPr>
              <a:t> </a:t>
            </a:r>
            <a:r>
              <a:rPr lang="en-US" altLang="en-US" sz="4000" b="1" i="1" dirty="0" err="1">
                <a:latin typeface="Times New Roman" pitchFamily="18" charset="0"/>
              </a:rPr>
              <a:t>thiên</a:t>
            </a:r>
            <a:r>
              <a:rPr lang="en-US" altLang="en-US" sz="4000" b="1" i="1" dirty="0">
                <a:latin typeface="Times New Roman" pitchFamily="18" charset="0"/>
              </a:rPr>
              <a:t> </a:t>
            </a:r>
            <a:r>
              <a:rPr lang="en-US" altLang="en-US" sz="4000" b="1" i="1" dirty="0" err="1">
                <a:latin typeface="Times New Roman" pitchFamily="18" charset="0"/>
              </a:rPr>
              <a:t>nhiên</a:t>
            </a:r>
            <a:r>
              <a:rPr lang="en-US" altLang="en-US" sz="4000" b="1" i="1" dirty="0">
                <a:latin typeface="Times New Roman" pitchFamily="18" charset="0"/>
              </a:rPr>
              <a:t> </a:t>
            </a:r>
            <a:r>
              <a:rPr lang="en-US" altLang="en-US" sz="4000" b="1" i="1" dirty="0" err="1">
                <a:latin typeface="Times New Roman" pitchFamily="18" charset="0"/>
              </a:rPr>
              <a:t>vùng</a:t>
            </a:r>
            <a:r>
              <a:rPr lang="en-US" altLang="en-US" sz="4000" b="1" i="1" dirty="0">
                <a:latin typeface="Times New Roman" pitchFamily="18" charset="0"/>
              </a:rPr>
              <a:t> </a:t>
            </a:r>
            <a:r>
              <a:rPr lang="en-US" altLang="en-US" sz="4000" b="1" i="1" dirty="0" err="1">
                <a:latin typeface="Times New Roman" pitchFamily="18" charset="0"/>
              </a:rPr>
              <a:t>núi</a:t>
            </a:r>
            <a:r>
              <a:rPr lang="en-US" altLang="en-US" sz="4000" b="1" i="1" dirty="0">
                <a:latin typeface="Times New Roman" pitchFamily="18" charset="0"/>
              </a:rPr>
              <a:t> </a:t>
            </a:r>
            <a:r>
              <a:rPr lang="en-US" altLang="en-US" sz="4000" b="1" i="1" dirty="0" err="1">
                <a:latin typeface="Times New Roman" pitchFamily="18" charset="0"/>
              </a:rPr>
              <a:t>cao</a:t>
            </a:r>
            <a:r>
              <a:rPr lang="en-US" altLang="en-US" sz="4000" b="1" i="1" dirty="0">
                <a:latin typeface="Times New Roman" pitchFamily="18" charset="0"/>
              </a:rPr>
              <a:t> </a:t>
            </a:r>
            <a:r>
              <a:rPr lang="en-US" altLang="en-US" sz="4000" b="1" i="1" dirty="0" err="1">
                <a:latin typeface="Times New Roman" pitchFamily="18" charset="0"/>
              </a:rPr>
              <a:t>và</a:t>
            </a:r>
            <a:r>
              <a:rPr lang="en-US" altLang="en-US" sz="4000" b="1" i="1" dirty="0">
                <a:latin typeface="Times New Roman" pitchFamily="18" charset="0"/>
              </a:rPr>
              <a:t> </a:t>
            </a:r>
            <a:r>
              <a:rPr lang="en-US" altLang="en-US" sz="4000" b="1" i="1" dirty="0" err="1">
                <a:latin typeface="Times New Roman" pitchFamily="18" charset="0"/>
              </a:rPr>
              <a:t>cuộc</a:t>
            </a:r>
            <a:r>
              <a:rPr lang="en-US" altLang="en-US" sz="4000" b="1" i="1" dirty="0">
                <a:latin typeface="Times New Roman" pitchFamily="18" charset="0"/>
              </a:rPr>
              <a:t> </a:t>
            </a:r>
            <a:r>
              <a:rPr lang="en-US" altLang="en-US" sz="4000" b="1" i="1" dirty="0" err="1">
                <a:latin typeface="Times New Roman" pitchFamily="18" charset="0"/>
              </a:rPr>
              <a:t>sống</a:t>
            </a:r>
            <a:r>
              <a:rPr lang="en-US" altLang="en-US" sz="4000" b="1" i="1" dirty="0">
                <a:latin typeface="Times New Roman" pitchFamily="18" charset="0"/>
              </a:rPr>
              <a:t> </a:t>
            </a:r>
            <a:r>
              <a:rPr lang="en-US" altLang="en-US" sz="4000" b="1" i="1" dirty="0" err="1">
                <a:latin typeface="Times New Roman" pitchFamily="18" charset="0"/>
              </a:rPr>
              <a:t>thanh</a:t>
            </a:r>
            <a:r>
              <a:rPr lang="en-US" altLang="en-US" sz="4000" b="1" i="1" dirty="0">
                <a:latin typeface="Times New Roman" pitchFamily="18" charset="0"/>
              </a:rPr>
              <a:t> </a:t>
            </a:r>
            <a:r>
              <a:rPr lang="en-US" altLang="en-US" sz="4000" b="1" i="1" dirty="0" err="1">
                <a:latin typeface="Times New Roman" pitchFamily="18" charset="0"/>
              </a:rPr>
              <a:t>bình</a:t>
            </a:r>
            <a:r>
              <a:rPr lang="en-US" altLang="en-US" sz="4000" b="1" i="1" dirty="0">
                <a:latin typeface="Times New Roman" pitchFamily="18" charset="0"/>
              </a:rPr>
              <a:t> </a:t>
            </a:r>
            <a:r>
              <a:rPr lang="en-US" altLang="en-US" sz="4000" b="1" i="1" dirty="0" err="1">
                <a:latin typeface="Times New Roman" pitchFamily="18" charset="0"/>
              </a:rPr>
              <a:t>trong</a:t>
            </a:r>
            <a:r>
              <a:rPr lang="en-US" altLang="en-US" sz="4000" b="1" i="1" dirty="0">
                <a:latin typeface="Times New Roman" pitchFamily="18" charset="0"/>
              </a:rPr>
              <a:t> </a:t>
            </a:r>
            <a:r>
              <a:rPr lang="en-US" altLang="en-US" sz="4000" b="1" i="1" dirty="0" err="1">
                <a:latin typeface="Times New Roman" pitchFamily="18" charset="0"/>
              </a:rPr>
              <a:t>lao</a:t>
            </a:r>
            <a:r>
              <a:rPr lang="en-US" altLang="en-US" sz="4000" b="1" i="1" dirty="0">
                <a:latin typeface="Times New Roman" pitchFamily="18" charset="0"/>
              </a:rPr>
              <a:t> </a:t>
            </a:r>
            <a:r>
              <a:rPr lang="en-US" altLang="en-US" sz="4000" b="1" i="1" dirty="0" err="1">
                <a:latin typeface="Times New Roman" pitchFamily="18" charset="0"/>
              </a:rPr>
              <a:t>động</a:t>
            </a:r>
            <a:r>
              <a:rPr lang="en-US" altLang="en-US" sz="4000" b="1" i="1" dirty="0">
                <a:latin typeface="Times New Roman" pitchFamily="18" charset="0"/>
              </a:rPr>
              <a:t> </a:t>
            </a:r>
            <a:r>
              <a:rPr lang="en-US" altLang="en-US" sz="4000" b="1" i="1" dirty="0" err="1">
                <a:latin typeface="Times New Roman" pitchFamily="18" charset="0"/>
              </a:rPr>
              <a:t>của</a:t>
            </a:r>
            <a:r>
              <a:rPr lang="en-US" altLang="en-US" sz="4000" b="1" i="1" dirty="0">
                <a:latin typeface="Times New Roman" pitchFamily="18" charset="0"/>
              </a:rPr>
              <a:t> </a:t>
            </a:r>
            <a:r>
              <a:rPr lang="en-US" altLang="en-US" sz="4000" b="1" i="1" dirty="0" err="1">
                <a:latin typeface="Times New Roman" pitchFamily="18" charset="0"/>
              </a:rPr>
              <a:t>đồng</a:t>
            </a:r>
            <a:r>
              <a:rPr lang="en-US" altLang="en-US" sz="4000" b="1" i="1" dirty="0">
                <a:latin typeface="Times New Roman" pitchFamily="18" charset="0"/>
              </a:rPr>
              <a:t> </a:t>
            </a:r>
            <a:r>
              <a:rPr lang="en-US" altLang="en-US" sz="4000" b="1" i="1" dirty="0" err="1">
                <a:latin typeface="Times New Roman" pitchFamily="18" charset="0"/>
              </a:rPr>
              <a:t>bào</a:t>
            </a:r>
            <a:r>
              <a:rPr lang="en-US" altLang="en-US" sz="4000" b="1" i="1" dirty="0">
                <a:latin typeface="Times New Roman" pitchFamily="18" charset="0"/>
              </a:rPr>
              <a:t> </a:t>
            </a:r>
            <a:r>
              <a:rPr lang="en-US" altLang="en-US" sz="4000" b="1" i="1" dirty="0" err="1">
                <a:latin typeface="Times New Roman" pitchFamily="18" charset="0"/>
              </a:rPr>
              <a:t>các</a:t>
            </a:r>
            <a:r>
              <a:rPr lang="en-US" altLang="en-US" sz="4000" b="1" i="1" dirty="0">
                <a:latin typeface="Times New Roman" pitchFamily="18" charset="0"/>
              </a:rPr>
              <a:t> </a:t>
            </a:r>
            <a:r>
              <a:rPr lang="en-US" altLang="en-US" sz="4000" b="1" i="1" dirty="0" err="1">
                <a:latin typeface="Times New Roman" pitchFamily="18" charset="0"/>
              </a:rPr>
              <a:t>dân</a:t>
            </a:r>
            <a:r>
              <a:rPr lang="en-US" altLang="en-US" sz="4000" b="1" i="1" dirty="0">
                <a:latin typeface="Times New Roman" pitchFamily="18" charset="0"/>
              </a:rPr>
              <a:t> </a:t>
            </a:r>
            <a:r>
              <a:rPr lang="en-US" altLang="en-US" sz="4000" b="1" i="1" dirty="0" err="1">
                <a:latin typeface="Times New Roman" pitchFamily="18" charset="0"/>
              </a:rPr>
              <a:t>tộc</a:t>
            </a:r>
            <a:r>
              <a:rPr lang="en-US" altLang="en-US" sz="4000" b="1" i="1" dirty="0">
                <a:latin typeface="Times New Roman" pitchFamily="18"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4)">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muare"/>
          <p:cNvPicPr>
            <a:picLocks noChangeAspect="1" noChangeArrowheads="1"/>
          </p:cNvPicPr>
          <p:nvPr/>
        </p:nvPicPr>
        <p:blipFill>
          <a:blip r:embed="rId2"/>
          <a:srcRect/>
          <a:stretch>
            <a:fillRect/>
          </a:stretch>
        </p:blipFill>
        <p:spPr bwMode="auto">
          <a:xfrm>
            <a:off x="0" y="42863"/>
            <a:ext cx="12192000" cy="6772275"/>
          </a:xfrm>
          <a:prstGeom prst="rect">
            <a:avLst/>
          </a:prstGeom>
          <a:noFill/>
          <a:ln w="9525">
            <a:noFill/>
            <a:miter lim="800000"/>
            <a:headEnd/>
            <a:tailEnd/>
          </a:ln>
        </p:spPr>
      </p:pic>
      <p:sp>
        <p:nvSpPr>
          <p:cNvPr id="110597" name="WordArt 5"/>
          <p:cNvSpPr>
            <a:spLocks noChangeArrowheads="1" noChangeShapeType="1" noTextEdit="1"/>
          </p:cNvSpPr>
          <p:nvPr/>
        </p:nvSpPr>
        <p:spPr bwMode="auto">
          <a:xfrm>
            <a:off x="2540000" y="1998663"/>
            <a:ext cx="7518400" cy="2709862"/>
          </a:xfrm>
          <a:prstGeom prst="rect">
            <a:avLst/>
          </a:prstGeom>
        </p:spPr>
        <p:txBody>
          <a:bodyPr wrap="none" fromWordArt="1">
            <a:prstTxWarp prst="textWave1">
              <a:avLst>
                <a:gd name="adj1" fmla="val 13005"/>
                <a:gd name="adj2" fmla="val 0"/>
              </a:avLst>
            </a:prstTxWarp>
          </a:bodyPr>
          <a:lstStyle/>
          <a:p>
            <a:pPr algn="ctr"/>
            <a:r>
              <a:rPr lang="vi-VN" sz="4444" b="1" kern="10">
                <a:ln w="12700">
                  <a:solidFill>
                    <a:srgbClr val="FF00FF"/>
                  </a:solidFill>
                  <a:round/>
                  <a:headEnd/>
                  <a:tailEnd/>
                </a:ln>
                <a:solidFill>
                  <a:srgbClr val="FF0000"/>
                </a:solidFill>
                <a:effectLst>
                  <a:outerShdw dist="45791" dir="2021404" algn="ctr" rotWithShape="0">
                    <a:srgbClr val="808080">
                      <a:alpha val="79999"/>
                    </a:srgbClr>
                  </a:outerShdw>
                </a:effectLst>
                <a:latin typeface="Arial"/>
                <a:cs typeface="Arial"/>
              </a:rPr>
              <a:t>Luyện đọc diễn cảm</a:t>
            </a:r>
            <a:endParaRPr lang="en-US" sz="4444" b="1" kern="10">
              <a:ln w="12700">
                <a:solidFill>
                  <a:srgbClr val="FF00FF"/>
                </a:solidFill>
                <a:round/>
                <a:headEnd/>
                <a:tailEnd/>
              </a:ln>
              <a:solidFill>
                <a:srgbClr val="FF0000"/>
              </a:solidFill>
              <a:effectLst>
                <a:outerShdw dist="45791" dir="2021404" algn="ctr" rotWithShape="0">
                  <a:srgbClr val="808080">
                    <a:alpha val="79999"/>
                  </a:srgbClr>
                </a:outerShdw>
              </a:effectLst>
              <a:latin typeface="Arial"/>
              <a:cs typeface="Aria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repeatCount="indefinite" fill="hold" grpId="0" nodeType="clickEffect">
                                  <p:stCondLst>
                                    <p:cond delay="0"/>
                                  </p:stCondLst>
                                  <p:childTnLst>
                                    <p:animScale>
                                      <p:cBhvr>
                                        <p:cTn id="6" dur="5000" fill="hold"/>
                                        <p:tgtEl>
                                          <p:spTgt spid="11059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152400" y="457200"/>
            <a:ext cx="12420600" cy="7540526"/>
          </a:xfrm>
          <a:prstGeom prst="rect">
            <a:avLst/>
          </a:prstGeom>
          <a:noFill/>
          <a:ln>
            <a:noFill/>
          </a:ln>
        </p:spPr>
        <p:txBody>
          <a:bodyPr numCol="2">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4400" b="1" dirty="0" err="1">
                <a:solidFill>
                  <a:srgbClr val="000099"/>
                </a:solidFill>
                <a:latin typeface="Times New Roman" panose="02020603050405020304" pitchFamily="18" charset="0"/>
                <a:cs typeface="Times New Roman" panose="02020603050405020304" pitchFamily="18" charset="0"/>
              </a:rPr>
              <a:t>Nhìn</a:t>
            </a:r>
            <a:r>
              <a:rPr lang="en-US" altLang="en-US" sz="4400" b="1" dirty="0">
                <a:solidFill>
                  <a:srgbClr val="000099"/>
                </a:solidFill>
                <a:latin typeface="Times New Roman" panose="02020603050405020304" pitchFamily="18" charset="0"/>
                <a:cs typeface="Times New Roman" panose="02020603050405020304" pitchFamily="18" charset="0"/>
              </a:rPr>
              <a:t> ra </a:t>
            </a:r>
            <a:r>
              <a:rPr lang="en-US" altLang="en-US" sz="4400" b="1" dirty="0" err="1">
                <a:solidFill>
                  <a:srgbClr val="000099"/>
                </a:solidFill>
                <a:latin typeface="Times New Roman" panose="02020603050405020304" pitchFamily="18" charset="0"/>
                <a:cs typeface="Times New Roman" panose="02020603050405020304" pitchFamily="18" charset="0"/>
              </a:rPr>
              <a:t>xa</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ngút</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ngát</a:t>
            </a:r>
            <a:r>
              <a:rPr lang="en-US" altLang="en-US" sz="4400" b="1" dirty="0">
                <a:solidFill>
                  <a:srgbClr val="000099"/>
                </a:solidFill>
                <a:latin typeface="Times New Roman" panose="02020603050405020304" pitchFamily="18" charset="0"/>
                <a:cs typeface="Times New Roman" panose="02020603050405020304" pitchFamily="18" charset="0"/>
              </a:rPr>
              <a:t> </a:t>
            </a:r>
          </a:p>
          <a:p>
            <a:pPr eaLnBrk="1" hangingPunct="1">
              <a:spcBef>
                <a:spcPct val="50000"/>
              </a:spcBef>
              <a:buFontTx/>
              <a:buNone/>
              <a:defRPr/>
            </a:pPr>
            <a:r>
              <a:rPr lang="en-US" altLang="en-US" sz="4400" b="1" dirty="0">
                <a:solidFill>
                  <a:srgbClr val="000099"/>
                </a:solidFill>
                <a:latin typeface="Times New Roman" panose="02020603050405020304" pitchFamily="18" charset="0"/>
                <a:cs typeface="Times New Roman" panose="02020603050405020304" pitchFamily="18" charset="0"/>
              </a:rPr>
              <a:t>Bao </a:t>
            </a:r>
            <a:r>
              <a:rPr lang="en-US" altLang="en-US" sz="4400" b="1" dirty="0" err="1">
                <a:solidFill>
                  <a:srgbClr val="000099"/>
                </a:solidFill>
                <a:latin typeface="Times New Roman" panose="02020603050405020304" pitchFamily="18" charset="0"/>
                <a:cs typeface="Times New Roman" panose="02020603050405020304" pitchFamily="18" charset="0"/>
              </a:rPr>
              <a:t>sắc</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màu</a:t>
            </a:r>
            <a:r>
              <a:rPr lang="en-US" altLang="en-US" sz="4400" dirty="0">
                <a:solidFill>
                  <a:srgbClr val="FF0000"/>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cỏ</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hoa</a:t>
            </a:r>
            <a:endParaRPr lang="en-US" altLang="en-US" sz="4400" b="1" dirty="0">
              <a:solidFill>
                <a:srgbClr val="000099"/>
              </a:solidFill>
              <a:latin typeface="Times New Roman" panose="02020603050405020304" pitchFamily="18" charset="0"/>
              <a:cs typeface="Times New Roman" panose="02020603050405020304" pitchFamily="18" charset="0"/>
            </a:endParaRPr>
          </a:p>
          <a:p>
            <a:pPr eaLnBrk="1" hangingPunct="1">
              <a:spcBef>
                <a:spcPct val="50000"/>
              </a:spcBef>
              <a:buFontTx/>
              <a:buNone/>
              <a:defRPr/>
            </a:pPr>
            <a:r>
              <a:rPr lang="en-US" altLang="en-US" sz="4400" b="1" dirty="0">
                <a:solidFill>
                  <a:srgbClr val="000099"/>
                </a:solidFill>
                <a:latin typeface="Times New Roman" panose="02020603050405020304" pitchFamily="18" charset="0"/>
                <a:cs typeface="Times New Roman" panose="02020603050405020304" pitchFamily="18" charset="0"/>
              </a:rPr>
              <a:t>Con </a:t>
            </a:r>
            <a:r>
              <a:rPr lang="en-US" altLang="en-US" sz="4400" b="1" dirty="0" err="1">
                <a:solidFill>
                  <a:srgbClr val="000099"/>
                </a:solidFill>
                <a:latin typeface="Times New Roman" panose="02020603050405020304" pitchFamily="18" charset="0"/>
                <a:cs typeface="Times New Roman" panose="02020603050405020304" pitchFamily="18" charset="0"/>
              </a:rPr>
              <a:t>thác</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réo</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ngân</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nga</a:t>
            </a:r>
            <a:r>
              <a:rPr lang="en-US" altLang="en-US" sz="4400" b="1" dirty="0">
                <a:solidFill>
                  <a:srgbClr val="000099"/>
                </a:solidFill>
                <a:latin typeface="Times New Roman" panose="02020603050405020304" pitchFamily="18" charset="0"/>
                <a:cs typeface="Times New Roman" panose="02020603050405020304" pitchFamily="18" charset="0"/>
              </a:rPr>
              <a:t> </a:t>
            </a:r>
          </a:p>
          <a:p>
            <a:pPr eaLnBrk="1" hangingPunct="1">
              <a:spcBef>
                <a:spcPct val="50000"/>
              </a:spcBef>
              <a:buFontTx/>
              <a:buNone/>
              <a:defRPr/>
            </a:pPr>
            <a:r>
              <a:rPr lang="en-US" altLang="en-US" sz="4400" b="1" dirty="0" err="1">
                <a:solidFill>
                  <a:srgbClr val="000099"/>
                </a:solidFill>
                <a:latin typeface="Times New Roman" panose="02020603050405020304" pitchFamily="18" charset="0"/>
                <a:cs typeface="Times New Roman" panose="02020603050405020304" pitchFamily="18" charset="0"/>
              </a:rPr>
              <a:t>Đàn</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dê</a:t>
            </a:r>
            <a:r>
              <a:rPr lang="en-US" altLang="en-US" sz="4400" b="1" dirty="0">
                <a:solidFill>
                  <a:srgbClr val="000099"/>
                </a:solidFill>
                <a:latin typeface="Times New Roman" panose="02020603050405020304" pitchFamily="18" charset="0"/>
                <a:cs typeface="Times New Roman" panose="02020603050405020304" pitchFamily="18" charset="0"/>
              </a:rPr>
              <a:t> soi </a:t>
            </a:r>
            <a:r>
              <a:rPr lang="en-US" altLang="en-US" sz="4400" b="1" dirty="0" err="1">
                <a:solidFill>
                  <a:srgbClr val="000099"/>
                </a:solidFill>
                <a:latin typeface="Times New Roman" panose="02020603050405020304" pitchFamily="18" charset="0"/>
                <a:cs typeface="Times New Roman" panose="02020603050405020304" pitchFamily="18" charset="0"/>
              </a:rPr>
              <a:t>đáy</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suối</a:t>
            </a:r>
            <a:r>
              <a:rPr lang="en-US" altLang="en-US" sz="4400" b="1" dirty="0">
                <a:solidFill>
                  <a:srgbClr val="000099"/>
                </a:solidFill>
                <a:latin typeface="Times New Roman" panose="02020603050405020304" pitchFamily="18" charset="0"/>
                <a:cs typeface="Times New Roman" panose="02020603050405020304" pitchFamily="18" charset="0"/>
              </a:rPr>
              <a:t> </a:t>
            </a:r>
          </a:p>
          <a:p>
            <a:pPr eaLnBrk="1" hangingPunct="1">
              <a:spcBef>
                <a:spcPct val="50000"/>
              </a:spcBef>
              <a:buFontTx/>
              <a:buNone/>
              <a:defRPr/>
            </a:pPr>
            <a:r>
              <a:rPr lang="en-US" altLang="en-US" sz="4400" b="1" dirty="0">
                <a:solidFill>
                  <a:srgbClr val="000099"/>
                </a:solidFill>
                <a:latin typeface="Times New Roman" panose="02020603050405020304" pitchFamily="18" charset="0"/>
                <a:cs typeface="Times New Roman" panose="02020603050405020304" pitchFamily="18" charset="0"/>
              </a:rPr>
              <a:t>  </a:t>
            </a:r>
            <a:br>
              <a:rPr lang="en-US" altLang="en-US" sz="4400" b="1" dirty="0">
                <a:solidFill>
                  <a:srgbClr val="000099"/>
                </a:solidFill>
                <a:latin typeface="Times New Roman" panose="02020603050405020304" pitchFamily="18" charset="0"/>
                <a:cs typeface="Times New Roman" panose="02020603050405020304" pitchFamily="18" charset="0"/>
              </a:rPr>
            </a:br>
            <a:endParaRPr lang="en-US" altLang="en-US" sz="4400" b="1" dirty="0">
              <a:solidFill>
                <a:srgbClr val="000099"/>
              </a:solidFill>
              <a:latin typeface="Times New Roman" panose="02020603050405020304" pitchFamily="18" charset="0"/>
              <a:cs typeface="Times New Roman" panose="02020603050405020304" pitchFamily="18" charset="0"/>
            </a:endParaRPr>
          </a:p>
          <a:p>
            <a:pPr eaLnBrk="1" hangingPunct="1">
              <a:spcBef>
                <a:spcPct val="50000"/>
              </a:spcBef>
              <a:buFontTx/>
              <a:buNone/>
              <a:defRPr/>
            </a:pPr>
            <a:endParaRPr lang="en-US" altLang="en-US" sz="4400" b="1" dirty="0">
              <a:solidFill>
                <a:srgbClr val="000099"/>
              </a:solidFill>
              <a:latin typeface="Times New Roman" panose="02020603050405020304" pitchFamily="18" charset="0"/>
              <a:cs typeface="Times New Roman" panose="02020603050405020304" pitchFamily="18" charset="0"/>
            </a:endParaRPr>
          </a:p>
          <a:p>
            <a:pPr eaLnBrk="1" hangingPunct="1">
              <a:spcBef>
                <a:spcPct val="50000"/>
              </a:spcBef>
              <a:buFontTx/>
              <a:buNone/>
              <a:defRPr/>
            </a:pPr>
            <a:endParaRPr lang="en-US" altLang="en-US" sz="4400" b="1" dirty="0">
              <a:solidFill>
                <a:srgbClr val="000099"/>
              </a:solidFill>
              <a:latin typeface="Times New Roman" panose="02020603050405020304" pitchFamily="18" charset="0"/>
              <a:cs typeface="Times New Roman" panose="02020603050405020304" pitchFamily="18" charset="0"/>
            </a:endParaRPr>
          </a:p>
          <a:p>
            <a:pPr eaLnBrk="1" hangingPunct="1">
              <a:spcBef>
                <a:spcPct val="50000"/>
              </a:spcBef>
              <a:buFontTx/>
              <a:buNone/>
              <a:defRPr/>
            </a:pPr>
            <a:r>
              <a:rPr lang="en-US" altLang="en-US" sz="4400" b="1" dirty="0" err="1">
                <a:solidFill>
                  <a:srgbClr val="000099"/>
                </a:solidFill>
                <a:latin typeface="Times New Roman" panose="02020603050405020304" pitchFamily="18" charset="0"/>
                <a:cs typeface="Times New Roman" panose="02020603050405020304" pitchFamily="18" charset="0"/>
              </a:rPr>
              <a:t>Giữa</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ngút</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ngàn</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cây</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trái</a:t>
            </a:r>
            <a:endParaRPr lang="en-US" altLang="en-US" sz="4400" b="1" dirty="0">
              <a:solidFill>
                <a:srgbClr val="000099"/>
              </a:solidFill>
              <a:latin typeface="Times New Roman" panose="02020603050405020304" pitchFamily="18" charset="0"/>
              <a:cs typeface="Times New Roman" panose="02020603050405020304" pitchFamily="18" charset="0"/>
            </a:endParaRPr>
          </a:p>
          <a:p>
            <a:pPr eaLnBrk="1" hangingPunct="1">
              <a:spcBef>
                <a:spcPct val="50000"/>
              </a:spcBef>
              <a:buFontTx/>
              <a:buNone/>
              <a:defRPr/>
            </a:pPr>
            <a:r>
              <a:rPr lang="en-US" altLang="en-US" sz="4400" b="1" dirty="0" err="1">
                <a:solidFill>
                  <a:srgbClr val="000099"/>
                </a:solidFill>
                <a:latin typeface="Times New Roman" panose="02020603050405020304" pitchFamily="18" charset="0"/>
                <a:cs typeface="Times New Roman" panose="02020603050405020304" pitchFamily="18" charset="0"/>
              </a:rPr>
              <a:t>Dọc</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vùng</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rừng</a:t>
            </a:r>
            <a:r>
              <a:rPr lang="en-US" altLang="en-US" sz="4400" b="1" dirty="0">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nguyên</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sơ</a:t>
            </a:r>
            <a:r>
              <a:rPr lang="en-US" altLang="en-US" sz="4400" b="1" dirty="0">
                <a:solidFill>
                  <a:srgbClr val="000099"/>
                </a:solidFill>
                <a:latin typeface="Times New Roman" panose="02020603050405020304" pitchFamily="18" charset="0"/>
                <a:cs typeface="Times New Roman" panose="02020603050405020304" pitchFamily="18" charset="0"/>
              </a:rPr>
              <a:t> </a:t>
            </a:r>
          </a:p>
          <a:p>
            <a:pPr eaLnBrk="1" hangingPunct="1">
              <a:spcBef>
                <a:spcPct val="50000"/>
              </a:spcBef>
              <a:buFontTx/>
              <a:buNone/>
              <a:defRPr/>
            </a:pPr>
            <a:r>
              <a:rPr lang="en-US" altLang="en-US" sz="4400" b="1" dirty="0" err="1">
                <a:solidFill>
                  <a:srgbClr val="000099"/>
                </a:solidFill>
                <a:latin typeface="Times New Roman" panose="02020603050405020304" pitchFamily="18" charset="0"/>
                <a:cs typeface="Times New Roman" panose="02020603050405020304" pitchFamily="18" charset="0"/>
              </a:rPr>
              <a:t>Không</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biết</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thực</a:t>
            </a:r>
            <a:r>
              <a:rPr lang="en-US" altLang="en-US" sz="4400" b="1" dirty="0">
                <a:solidFill>
                  <a:srgbClr val="000099"/>
                </a:solidFill>
                <a:latin typeface="Times New Roman" panose="02020603050405020304" pitchFamily="18" charset="0"/>
                <a:cs typeface="Times New Roman" panose="02020603050405020304" pitchFamily="18" charset="0"/>
              </a:rPr>
              <a:t> hay </a:t>
            </a:r>
            <a:r>
              <a:rPr lang="en-US" altLang="en-US" sz="4400" b="1" dirty="0" err="1">
                <a:solidFill>
                  <a:srgbClr val="000099"/>
                </a:solidFill>
                <a:latin typeface="Times New Roman" panose="02020603050405020304" pitchFamily="18" charset="0"/>
                <a:cs typeface="Times New Roman" panose="02020603050405020304" pitchFamily="18" charset="0"/>
              </a:rPr>
              <a:t>mơ</a:t>
            </a:r>
            <a:endParaRPr lang="en-US" altLang="en-US" sz="4400" b="1" dirty="0">
              <a:solidFill>
                <a:srgbClr val="000099"/>
              </a:solidFill>
              <a:latin typeface="Times New Roman" panose="02020603050405020304" pitchFamily="18" charset="0"/>
              <a:cs typeface="Times New Roman" panose="02020603050405020304" pitchFamily="18" charset="0"/>
            </a:endParaRPr>
          </a:p>
          <a:p>
            <a:pPr eaLnBrk="1" hangingPunct="1">
              <a:spcBef>
                <a:spcPct val="50000"/>
              </a:spcBef>
              <a:buFontTx/>
              <a:buNone/>
              <a:defRPr/>
            </a:pPr>
            <a:r>
              <a:rPr lang="en-US" altLang="en-US" sz="4400" b="1" dirty="0" err="1">
                <a:solidFill>
                  <a:srgbClr val="000099"/>
                </a:solidFill>
                <a:latin typeface="Times New Roman" panose="02020603050405020304" pitchFamily="18" charset="0"/>
                <a:cs typeface="Times New Roman" panose="02020603050405020304" pitchFamily="18" charset="0"/>
              </a:rPr>
              <a:t>Ráng</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chiều</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như</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hơi</a:t>
            </a:r>
            <a:r>
              <a:rPr lang="en-US" altLang="en-US" sz="4400" b="1" dirty="0">
                <a:solidFill>
                  <a:srgbClr val="000099"/>
                </a:solidFill>
                <a:latin typeface="Times New Roman" panose="02020603050405020304" pitchFamily="18" charset="0"/>
                <a:cs typeface="Times New Roman" panose="02020603050405020304" pitchFamily="18" charset="0"/>
              </a:rPr>
              <a:t> </a:t>
            </a:r>
            <a:r>
              <a:rPr lang="en-US" altLang="en-US" sz="4400" b="1" dirty="0" err="1">
                <a:solidFill>
                  <a:srgbClr val="000099"/>
                </a:solidFill>
                <a:latin typeface="Times New Roman" panose="02020603050405020304" pitchFamily="18" charset="0"/>
                <a:cs typeface="Times New Roman" panose="02020603050405020304" pitchFamily="18" charset="0"/>
              </a:rPr>
              <a:t>khói</a:t>
            </a:r>
            <a:r>
              <a:rPr lang="en-US" altLang="en-US" sz="4400" b="1" dirty="0">
                <a:solidFill>
                  <a:srgbClr val="000099"/>
                </a:solidFill>
                <a:latin typeface="Times New Roman" panose="02020603050405020304" pitchFamily="18" charset="0"/>
                <a:cs typeface="Times New Roman" panose="02020603050405020304" pitchFamily="18" charset="0"/>
              </a:rPr>
              <a:t>…</a:t>
            </a:r>
            <a:endParaRPr lang="en-US" altLang="en-US" sz="4400" dirty="0">
              <a:solidFill>
                <a:srgbClr val="FF0000"/>
              </a:solidFill>
              <a:latin typeface="Times New Roman" panose="02020603050405020304" pitchFamily="18" charset="0"/>
              <a:cs typeface="Times New Roman" panose="02020603050405020304" pitchFamily="18" charset="0"/>
            </a:endParaRPr>
          </a:p>
        </p:txBody>
      </p:sp>
      <p:sp>
        <p:nvSpPr>
          <p:cNvPr id="61446" name="Line 6"/>
          <p:cNvSpPr>
            <a:spLocks noChangeShapeType="1"/>
          </p:cNvSpPr>
          <p:nvPr/>
        </p:nvSpPr>
        <p:spPr bwMode="auto">
          <a:xfrm>
            <a:off x="2663825" y="1219200"/>
            <a:ext cx="1984375" cy="0"/>
          </a:xfrm>
          <a:prstGeom prst="line">
            <a:avLst/>
          </a:prstGeom>
          <a:noFill/>
          <a:ln w="28575">
            <a:solidFill>
              <a:srgbClr val="FF3300"/>
            </a:solidFill>
            <a:round/>
            <a:headEnd/>
            <a:tailEnd/>
          </a:ln>
        </p:spPr>
        <p:txBody>
          <a:bodyPr/>
          <a:lstStyle/>
          <a:p>
            <a:endParaRPr lang="en-US"/>
          </a:p>
        </p:txBody>
      </p:sp>
      <p:sp>
        <p:nvSpPr>
          <p:cNvPr id="61447" name="Line 7"/>
          <p:cNvSpPr>
            <a:spLocks noChangeShapeType="1"/>
          </p:cNvSpPr>
          <p:nvPr/>
        </p:nvSpPr>
        <p:spPr bwMode="auto">
          <a:xfrm>
            <a:off x="3200400" y="3200400"/>
            <a:ext cx="2057400" cy="0"/>
          </a:xfrm>
          <a:prstGeom prst="line">
            <a:avLst/>
          </a:prstGeom>
          <a:noFill/>
          <a:ln w="28575">
            <a:solidFill>
              <a:srgbClr val="FF3300"/>
            </a:solidFill>
            <a:round/>
            <a:headEnd/>
            <a:tailEnd/>
          </a:ln>
        </p:spPr>
        <p:txBody>
          <a:bodyPr/>
          <a:lstStyle/>
          <a:p>
            <a:endParaRPr lang="en-US"/>
          </a:p>
        </p:txBody>
      </p:sp>
      <p:sp>
        <p:nvSpPr>
          <p:cNvPr id="61448" name="Line 8"/>
          <p:cNvSpPr>
            <a:spLocks noChangeShapeType="1"/>
          </p:cNvSpPr>
          <p:nvPr/>
        </p:nvSpPr>
        <p:spPr bwMode="auto">
          <a:xfrm>
            <a:off x="7391400" y="1219200"/>
            <a:ext cx="2362200" cy="0"/>
          </a:xfrm>
          <a:prstGeom prst="line">
            <a:avLst/>
          </a:prstGeom>
          <a:noFill/>
          <a:ln w="28575">
            <a:solidFill>
              <a:srgbClr val="FF3300"/>
            </a:solidFill>
            <a:round/>
            <a:headEnd/>
            <a:tailEnd/>
          </a:ln>
        </p:spPr>
        <p:txBody>
          <a:bodyPr/>
          <a:lstStyle/>
          <a:p>
            <a:endParaRPr lang="en-US"/>
          </a:p>
        </p:txBody>
      </p:sp>
      <p:sp>
        <p:nvSpPr>
          <p:cNvPr id="61449" name="Line 9"/>
          <p:cNvSpPr>
            <a:spLocks noChangeShapeType="1"/>
          </p:cNvSpPr>
          <p:nvPr/>
        </p:nvSpPr>
        <p:spPr bwMode="auto">
          <a:xfrm>
            <a:off x="9753600" y="2209800"/>
            <a:ext cx="2438400" cy="0"/>
          </a:xfrm>
          <a:prstGeom prst="line">
            <a:avLst/>
          </a:prstGeom>
          <a:noFill/>
          <a:ln w="28575">
            <a:solidFill>
              <a:srgbClr val="FF3300"/>
            </a:solidFill>
            <a:round/>
            <a:headEnd/>
            <a:tailEnd/>
          </a:ln>
        </p:spPr>
        <p:txBody>
          <a:bodyPr/>
          <a:lstStyle/>
          <a:p>
            <a:endParaRPr lang="en-US"/>
          </a:p>
        </p:txBody>
      </p:sp>
      <p:sp>
        <p:nvSpPr>
          <p:cNvPr id="61450" name="Line 10"/>
          <p:cNvSpPr>
            <a:spLocks noChangeShapeType="1"/>
          </p:cNvSpPr>
          <p:nvPr/>
        </p:nvSpPr>
        <p:spPr bwMode="auto">
          <a:xfrm>
            <a:off x="8839200" y="3200400"/>
            <a:ext cx="1066800" cy="0"/>
          </a:xfrm>
          <a:prstGeom prst="line">
            <a:avLst/>
          </a:prstGeom>
          <a:noFill/>
          <a:ln w="28575">
            <a:solidFill>
              <a:srgbClr val="FF3300"/>
            </a:solidFill>
            <a:round/>
            <a:headEnd/>
            <a:tailEnd/>
          </a:ln>
        </p:spPr>
        <p:txBody>
          <a:bodyPr/>
          <a:lstStyle/>
          <a:p>
            <a:endParaRPr lang="en-US"/>
          </a:p>
        </p:txBody>
      </p:sp>
      <p:sp>
        <p:nvSpPr>
          <p:cNvPr id="61451" name="Line 11"/>
          <p:cNvSpPr>
            <a:spLocks noChangeShapeType="1"/>
          </p:cNvSpPr>
          <p:nvPr/>
        </p:nvSpPr>
        <p:spPr bwMode="auto">
          <a:xfrm>
            <a:off x="11125200" y="3200400"/>
            <a:ext cx="762000" cy="0"/>
          </a:xfrm>
          <a:prstGeom prst="line">
            <a:avLst/>
          </a:prstGeom>
          <a:noFill/>
          <a:ln w="28575">
            <a:solidFill>
              <a:srgbClr val="FF3300"/>
            </a:solidFill>
            <a:round/>
            <a:headEnd/>
            <a:tailEn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wheel(4)">
                                      <p:cBhvr>
                                        <p:cTn id="7" dur="2000"/>
                                        <p:tgtEl>
                                          <p:spTgt spid="614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1446"/>
                                        </p:tgtEl>
                                        <p:attrNameLst>
                                          <p:attrName>style.visibility</p:attrName>
                                        </p:attrNameLst>
                                      </p:cBhvr>
                                      <p:to>
                                        <p:strVal val="visible"/>
                                      </p:to>
                                    </p:set>
                                    <p:anim calcmode="lin" valueType="num">
                                      <p:cBhvr additive="base">
                                        <p:cTn id="12" dur="500" fill="hold"/>
                                        <p:tgtEl>
                                          <p:spTgt spid="61446"/>
                                        </p:tgtEl>
                                        <p:attrNameLst>
                                          <p:attrName>ppt_x</p:attrName>
                                        </p:attrNameLst>
                                      </p:cBhvr>
                                      <p:tavLst>
                                        <p:tav tm="0">
                                          <p:val>
                                            <p:strVal val="0-#ppt_w/2"/>
                                          </p:val>
                                        </p:tav>
                                        <p:tav tm="100000">
                                          <p:val>
                                            <p:strVal val="#ppt_x"/>
                                          </p:val>
                                        </p:tav>
                                      </p:tavLst>
                                    </p:anim>
                                    <p:anim calcmode="lin" valueType="num">
                                      <p:cBhvr additive="base">
                                        <p:cTn id="13" dur="500" fill="hold"/>
                                        <p:tgtEl>
                                          <p:spTgt spid="61446"/>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61447"/>
                                        </p:tgtEl>
                                        <p:attrNameLst>
                                          <p:attrName>style.visibility</p:attrName>
                                        </p:attrNameLst>
                                      </p:cBhvr>
                                      <p:to>
                                        <p:strVal val="visible"/>
                                      </p:to>
                                    </p:set>
                                    <p:anim calcmode="lin" valueType="num">
                                      <p:cBhvr additive="base">
                                        <p:cTn id="16" dur="500" fill="hold"/>
                                        <p:tgtEl>
                                          <p:spTgt spid="61447"/>
                                        </p:tgtEl>
                                        <p:attrNameLst>
                                          <p:attrName>ppt_x</p:attrName>
                                        </p:attrNameLst>
                                      </p:cBhvr>
                                      <p:tavLst>
                                        <p:tav tm="0">
                                          <p:val>
                                            <p:strVal val="0-#ppt_w/2"/>
                                          </p:val>
                                        </p:tav>
                                        <p:tav tm="100000">
                                          <p:val>
                                            <p:strVal val="#ppt_x"/>
                                          </p:val>
                                        </p:tav>
                                      </p:tavLst>
                                    </p:anim>
                                    <p:anim calcmode="lin" valueType="num">
                                      <p:cBhvr additive="base">
                                        <p:cTn id="17" dur="500" fill="hold"/>
                                        <p:tgtEl>
                                          <p:spTgt spid="61447"/>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61448"/>
                                        </p:tgtEl>
                                        <p:attrNameLst>
                                          <p:attrName>style.visibility</p:attrName>
                                        </p:attrNameLst>
                                      </p:cBhvr>
                                      <p:to>
                                        <p:strVal val="visible"/>
                                      </p:to>
                                    </p:set>
                                    <p:anim calcmode="lin" valueType="num">
                                      <p:cBhvr additive="base">
                                        <p:cTn id="20" dur="500" fill="hold"/>
                                        <p:tgtEl>
                                          <p:spTgt spid="61448"/>
                                        </p:tgtEl>
                                        <p:attrNameLst>
                                          <p:attrName>ppt_x</p:attrName>
                                        </p:attrNameLst>
                                      </p:cBhvr>
                                      <p:tavLst>
                                        <p:tav tm="0">
                                          <p:val>
                                            <p:strVal val="0-#ppt_w/2"/>
                                          </p:val>
                                        </p:tav>
                                        <p:tav tm="100000">
                                          <p:val>
                                            <p:strVal val="#ppt_x"/>
                                          </p:val>
                                        </p:tav>
                                      </p:tavLst>
                                    </p:anim>
                                    <p:anim calcmode="lin" valueType="num">
                                      <p:cBhvr additive="base">
                                        <p:cTn id="21" dur="500" fill="hold"/>
                                        <p:tgtEl>
                                          <p:spTgt spid="61448"/>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61449"/>
                                        </p:tgtEl>
                                        <p:attrNameLst>
                                          <p:attrName>style.visibility</p:attrName>
                                        </p:attrNameLst>
                                      </p:cBhvr>
                                      <p:to>
                                        <p:strVal val="visible"/>
                                      </p:to>
                                    </p:set>
                                    <p:anim calcmode="lin" valueType="num">
                                      <p:cBhvr additive="base">
                                        <p:cTn id="24" dur="500" fill="hold"/>
                                        <p:tgtEl>
                                          <p:spTgt spid="61449"/>
                                        </p:tgtEl>
                                        <p:attrNameLst>
                                          <p:attrName>ppt_x</p:attrName>
                                        </p:attrNameLst>
                                      </p:cBhvr>
                                      <p:tavLst>
                                        <p:tav tm="0">
                                          <p:val>
                                            <p:strVal val="0-#ppt_w/2"/>
                                          </p:val>
                                        </p:tav>
                                        <p:tav tm="100000">
                                          <p:val>
                                            <p:strVal val="#ppt_x"/>
                                          </p:val>
                                        </p:tav>
                                      </p:tavLst>
                                    </p:anim>
                                    <p:anim calcmode="lin" valueType="num">
                                      <p:cBhvr additive="base">
                                        <p:cTn id="25" dur="500" fill="hold"/>
                                        <p:tgtEl>
                                          <p:spTgt spid="61449"/>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61450"/>
                                        </p:tgtEl>
                                        <p:attrNameLst>
                                          <p:attrName>style.visibility</p:attrName>
                                        </p:attrNameLst>
                                      </p:cBhvr>
                                      <p:to>
                                        <p:strVal val="visible"/>
                                      </p:to>
                                    </p:set>
                                    <p:anim calcmode="lin" valueType="num">
                                      <p:cBhvr additive="base">
                                        <p:cTn id="28" dur="500" fill="hold"/>
                                        <p:tgtEl>
                                          <p:spTgt spid="61450"/>
                                        </p:tgtEl>
                                        <p:attrNameLst>
                                          <p:attrName>ppt_x</p:attrName>
                                        </p:attrNameLst>
                                      </p:cBhvr>
                                      <p:tavLst>
                                        <p:tav tm="0">
                                          <p:val>
                                            <p:strVal val="0-#ppt_w/2"/>
                                          </p:val>
                                        </p:tav>
                                        <p:tav tm="100000">
                                          <p:val>
                                            <p:strVal val="#ppt_x"/>
                                          </p:val>
                                        </p:tav>
                                      </p:tavLst>
                                    </p:anim>
                                    <p:anim calcmode="lin" valueType="num">
                                      <p:cBhvr additive="base">
                                        <p:cTn id="29" dur="500" fill="hold"/>
                                        <p:tgtEl>
                                          <p:spTgt spid="61450"/>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61451"/>
                                        </p:tgtEl>
                                        <p:attrNameLst>
                                          <p:attrName>style.visibility</p:attrName>
                                        </p:attrNameLst>
                                      </p:cBhvr>
                                      <p:to>
                                        <p:strVal val="visible"/>
                                      </p:to>
                                    </p:set>
                                    <p:anim calcmode="lin" valueType="num">
                                      <p:cBhvr additive="base">
                                        <p:cTn id="32" dur="500" fill="hold"/>
                                        <p:tgtEl>
                                          <p:spTgt spid="61451"/>
                                        </p:tgtEl>
                                        <p:attrNameLst>
                                          <p:attrName>ppt_x</p:attrName>
                                        </p:attrNameLst>
                                      </p:cBhvr>
                                      <p:tavLst>
                                        <p:tav tm="0">
                                          <p:val>
                                            <p:strVal val="0-#ppt_w/2"/>
                                          </p:val>
                                        </p:tav>
                                        <p:tav tm="100000">
                                          <p:val>
                                            <p:strVal val="#ppt_x"/>
                                          </p:val>
                                        </p:tav>
                                      </p:tavLst>
                                    </p:anim>
                                    <p:anim calcmode="lin" valueType="num">
                                      <p:cBhvr additive="base">
                                        <p:cTn id="33" dur="500" fill="hold"/>
                                        <p:tgtEl>
                                          <p:spTgt spid="61451"/>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8" presetClass="exit" presetSubtype="16" fill="hold" grpId="1" nodeType="clickEffect">
                                  <p:stCondLst>
                                    <p:cond delay="0"/>
                                  </p:stCondLst>
                                  <p:childTnLst>
                                    <p:animEffect transition="out" filter="diamond(in)">
                                      <p:cBhvr>
                                        <p:cTn id="37" dur="2000"/>
                                        <p:tgtEl>
                                          <p:spTgt spid="61446"/>
                                        </p:tgtEl>
                                      </p:cBhvr>
                                    </p:animEffect>
                                    <p:set>
                                      <p:cBhvr>
                                        <p:cTn id="38" dur="1" fill="hold">
                                          <p:stCondLst>
                                            <p:cond delay="1999"/>
                                          </p:stCondLst>
                                        </p:cTn>
                                        <p:tgtEl>
                                          <p:spTgt spid="61446"/>
                                        </p:tgtEl>
                                        <p:attrNameLst>
                                          <p:attrName>style.visibility</p:attrName>
                                        </p:attrNameLst>
                                      </p:cBhvr>
                                      <p:to>
                                        <p:strVal val="hidden"/>
                                      </p:to>
                                    </p:set>
                                  </p:childTnLst>
                                </p:cTn>
                              </p:par>
                              <p:par>
                                <p:cTn id="39" presetID="8" presetClass="exit" presetSubtype="16" fill="hold" grpId="1" nodeType="withEffect">
                                  <p:stCondLst>
                                    <p:cond delay="0"/>
                                  </p:stCondLst>
                                  <p:childTnLst>
                                    <p:animEffect transition="out" filter="diamond(in)">
                                      <p:cBhvr>
                                        <p:cTn id="40" dur="2000"/>
                                        <p:tgtEl>
                                          <p:spTgt spid="61447"/>
                                        </p:tgtEl>
                                      </p:cBhvr>
                                    </p:animEffect>
                                    <p:set>
                                      <p:cBhvr>
                                        <p:cTn id="41" dur="1" fill="hold">
                                          <p:stCondLst>
                                            <p:cond delay="1999"/>
                                          </p:stCondLst>
                                        </p:cTn>
                                        <p:tgtEl>
                                          <p:spTgt spid="61447"/>
                                        </p:tgtEl>
                                        <p:attrNameLst>
                                          <p:attrName>style.visibility</p:attrName>
                                        </p:attrNameLst>
                                      </p:cBhvr>
                                      <p:to>
                                        <p:strVal val="hidden"/>
                                      </p:to>
                                    </p:set>
                                  </p:childTnLst>
                                </p:cTn>
                              </p:par>
                              <p:par>
                                <p:cTn id="42" presetID="8" presetClass="exit" presetSubtype="16" fill="hold" grpId="1" nodeType="withEffect">
                                  <p:stCondLst>
                                    <p:cond delay="0"/>
                                  </p:stCondLst>
                                  <p:childTnLst>
                                    <p:animEffect transition="out" filter="diamond(in)">
                                      <p:cBhvr>
                                        <p:cTn id="43" dur="2000"/>
                                        <p:tgtEl>
                                          <p:spTgt spid="61448"/>
                                        </p:tgtEl>
                                      </p:cBhvr>
                                    </p:animEffect>
                                    <p:set>
                                      <p:cBhvr>
                                        <p:cTn id="44" dur="1" fill="hold">
                                          <p:stCondLst>
                                            <p:cond delay="1999"/>
                                          </p:stCondLst>
                                        </p:cTn>
                                        <p:tgtEl>
                                          <p:spTgt spid="61448"/>
                                        </p:tgtEl>
                                        <p:attrNameLst>
                                          <p:attrName>style.visibility</p:attrName>
                                        </p:attrNameLst>
                                      </p:cBhvr>
                                      <p:to>
                                        <p:strVal val="hidden"/>
                                      </p:to>
                                    </p:set>
                                  </p:childTnLst>
                                </p:cTn>
                              </p:par>
                              <p:par>
                                <p:cTn id="45" presetID="8" presetClass="exit" presetSubtype="16" fill="hold" grpId="1" nodeType="withEffect">
                                  <p:stCondLst>
                                    <p:cond delay="0"/>
                                  </p:stCondLst>
                                  <p:childTnLst>
                                    <p:animEffect transition="out" filter="diamond(in)">
                                      <p:cBhvr>
                                        <p:cTn id="46" dur="2000"/>
                                        <p:tgtEl>
                                          <p:spTgt spid="61449"/>
                                        </p:tgtEl>
                                      </p:cBhvr>
                                    </p:animEffect>
                                    <p:set>
                                      <p:cBhvr>
                                        <p:cTn id="47" dur="1" fill="hold">
                                          <p:stCondLst>
                                            <p:cond delay="1999"/>
                                          </p:stCondLst>
                                        </p:cTn>
                                        <p:tgtEl>
                                          <p:spTgt spid="61449"/>
                                        </p:tgtEl>
                                        <p:attrNameLst>
                                          <p:attrName>style.visibility</p:attrName>
                                        </p:attrNameLst>
                                      </p:cBhvr>
                                      <p:to>
                                        <p:strVal val="hidden"/>
                                      </p:to>
                                    </p:set>
                                  </p:childTnLst>
                                </p:cTn>
                              </p:par>
                              <p:par>
                                <p:cTn id="48" presetID="8" presetClass="exit" presetSubtype="16" fill="hold" grpId="1" nodeType="withEffect">
                                  <p:stCondLst>
                                    <p:cond delay="0"/>
                                  </p:stCondLst>
                                  <p:childTnLst>
                                    <p:animEffect transition="out" filter="diamond(in)">
                                      <p:cBhvr>
                                        <p:cTn id="49" dur="2000"/>
                                        <p:tgtEl>
                                          <p:spTgt spid="61450"/>
                                        </p:tgtEl>
                                      </p:cBhvr>
                                    </p:animEffect>
                                    <p:set>
                                      <p:cBhvr>
                                        <p:cTn id="50" dur="1" fill="hold">
                                          <p:stCondLst>
                                            <p:cond delay="1999"/>
                                          </p:stCondLst>
                                        </p:cTn>
                                        <p:tgtEl>
                                          <p:spTgt spid="61450"/>
                                        </p:tgtEl>
                                        <p:attrNameLst>
                                          <p:attrName>style.visibility</p:attrName>
                                        </p:attrNameLst>
                                      </p:cBhvr>
                                      <p:to>
                                        <p:strVal val="hidden"/>
                                      </p:to>
                                    </p:set>
                                  </p:childTnLst>
                                </p:cTn>
                              </p:par>
                              <p:par>
                                <p:cTn id="51" presetID="8" presetClass="exit" presetSubtype="16" fill="hold" grpId="1" nodeType="withEffect">
                                  <p:stCondLst>
                                    <p:cond delay="0"/>
                                  </p:stCondLst>
                                  <p:childTnLst>
                                    <p:animEffect transition="out" filter="diamond(in)">
                                      <p:cBhvr>
                                        <p:cTn id="52" dur="2000"/>
                                        <p:tgtEl>
                                          <p:spTgt spid="61451"/>
                                        </p:tgtEl>
                                      </p:cBhvr>
                                    </p:animEffect>
                                    <p:set>
                                      <p:cBhvr>
                                        <p:cTn id="53" dur="1" fill="hold">
                                          <p:stCondLst>
                                            <p:cond delay="1999"/>
                                          </p:stCondLst>
                                        </p:cTn>
                                        <p:tgtEl>
                                          <p:spTgt spid="614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6" grpId="0" animBg="1"/>
      <p:bldP spid="61446" grpId="1" animBg="1"/>
      <p:bldP spid="61447" grpId="0" animBg="1"/>
      <p:bldP spid="61447" grpId="1" animBg="1"/>
      <p:bldP spid="61448" grpId="0" animBg="1"/>
      <p:bldP spid="61448" grpId="1" animBg="1"/>
      <p:bldP spid="61449" grpId="0" animBg="1"/>
      <p:bldP spid="61449" grpId="1" animBg="1"/>
      <p:bldP spid="61450" grpId="0" animBg="1"/>
      <p:bldP spid="61450" grpId="1" animBg="1"/>
      <p:bldP spid="61451" grpId="0" animBg="1"/>
      <p:bldP spid="61451"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muare"/>
          <p:cNvPicPr>
            <a:picLocks noChangeAspect="1" noChangeArrowheads="1"/>
          </p:cNvPicPr>
          <p:nvPr/>
        </p:nvPicPr>
        <p:blipFill>
          <a:blip r:embed="rId2"/>
          <a:srcRect/>
          <a:stretch>
            <a:fillRect/>
          </a:stretch>
        </p:blipFill>
        <p:spPr bwMode="auto">
          <a:xfrm>
            <a:off x="0" y="42863"/>
            <a:ext cx="12192000" cy="6772275"/>
          </a:xfrm>
          <a:prstGeom prst="rect">
            <a:avLst/>
          </a:prstGeom>
          <a:noFill/>
          <a:ln w="9525">
            <a:noFill/>
            <a:miter lim="800000"/>
            <a:headEnd/>
            <a:tailEnd/>
          </a:ln>
        </p:spPr>
      </p:pic>
      <p:sp>
        <p:nvSpPr>
          <p:cNvPr id="110597" name="WordArt 5"/>
          <p:cNvSpPr>
            <a:spLocks noChangeArrowheads="1" noChangeShapeType="1" noTextEdit="1"/>
          </p:cNvSpPr>
          <p:nvPr/>
        </p:nvSpPr>
        <p:spPr bwMode="auto">
          <a:xfrm>
            <a:off x="2540000" y="1998663"/>
            <a:ext cx="7518400" cy="2709862"/>
          </a:xfrm>
          <a:prstGeom prst="rect">
            <a:avLst/>
          </a:prstGeom>
        </p:spPr>
        <p:txBody>
          <a:bodyPr wrap="none" fromWordArt="1">
            <a:prstTxWarp prst="textWave1">
              <a:avLst>
                <a:gd name="adj1" fmla="val 13005"/>
                <a:gd name="adj2" fmla="val 0"/>
              </a:avLst>
            </a:prstTxWarp>
          </a:bodyPr>
          <a:lstStyle/>
          <a:p>
            <a:pPr algn="ctr"/>
            <a:r>
              <a:rPr lang="vi-VN" sz="4444" b="1" kern="10">
                <a:ln w="12700">
                  <a:solidFill>
                    <a:srgbClr val="FF00FF"/>
                  </a:solidFill>
                  <a:round/>
                  <a:headEnd/>
                  <a:tailEnd/>
                </a:ln>
                <a:solidFill>
                  <a:srgbClr val="FF0000"/>
                </a:solidFill>
                <a:effectLst>
                  <a:outerShdw dist="45791" dir="2021404" algn="ctr" rotWithShape="0">
                    <a:srgbClr val="808080">
                      <a:alpha val="79999"/>
                    </a:srgbClr>
                  </a:outerShdw>
                </a:effectLst>
                <a:latin typeface="Arial"/>
                <a:cs typeface="Arial"/>
              </a:rPr>
              <a:t>Luyện đọc</a:t>
            </a:r>
            <a:endParaRPr lang="en-US" sz="4444" b="1" kern="10">
              <a:ln w="12700">
                <a:solidFill>
                  <a:srgbClr val="FF00FF"/>
                </a:solidFill>
                <a:round/>
                <a:headEnd/>
                <a:tailEnd/>
              </a:ln>
              <a:solidFill>
                <a:srgbClr val="FF0000"/>
              </a:solidFill>
              <a:effectLst>
                <a:outerShdw dist="45791" dir="2021404" algn="ctr" rotWithShape="0">
                  <a:srgbClr val="808080">
                    <a:alpha val="79999"/>
                  </a:srgbClr>
                </a:outerShdw>
              </a:effectLst>
              <a:latin typeface="Arial"/>
              <a:cs typeface="Aria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repeatCount="indefinite" fill="hold" grpId="0" nodeType="clickEffect">
                                  <p:stCondLst>
                                    <p:cond delay="0"/>
                                  </p:stCondLst>
                                  <p:childTnLst>
                                    <p:animScale>
                                      <p:cBhvr>
                                        <p:cTn id="6" dur="5000" fill="hold"/>
                                        <p:tgtEl>
                                          <p:spTgt spid="11059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422400" y="1676400"/>
            <a:ext cx="9347200" cy="2482850"/>
          </a:xfrm>
          <a:prstGeom prst="cloud">
            <a:avLst/>
          </a:prstGeom>
        </p:spPr>
        <p:style>
          <a:lnRef idx="2">
            <a:schemeClr val="accent2"/>
          </a:lnRef>
          <a:fillRef idx="1">
            <a:schemeClr val="lt1"/>
          </a:fillRef>
          <a:effectRef idx="0">
            <a:schemeClr val="accent2"/>
          </a:effectRef>
          <a:fontRef idx="minor">
            <a:schemeClr val="dk1"/>
          </a:fontRef>
        </p:style>
        <p:txBody>
          <a:bodyPr lIns="108373" tIns="54187" rIns="108373" bIns="54187" anchor="ctr"/>
          <a:lstStyle/>
          <a:p>
            <a:pPr algn="ctr">
              <a:defRPr/>
            </a:pPr>
            <a:r>
              <a:rPr lang="en-US" sz="5185" dirty="0" err="1">
                <a:solidFill>
                  <a:srgbClr val="0000CC"/>
                </a:solidFill>
                <a:latin typeface="Times New Roman" pitchFamily="18" charset="0"/>
                <a:cs typeface="Times New Roman" pitchFamily="18" charset="0"/>
              </a:rPr>
              <a:t>Bài</a:t>
            </a:r>
            <a:r>
              <a:rPr lang="en-US" sz="5185" dirty="0">
                <a:solidFill>
                  <a:srgbClr val="0000CC"/>
                </a:solidFill>
                <a:latin typeface="Times New Roman" pitchFamily="18" charset="0"/>
                <a:cs typeface="Times New Roman" pitchFamily="18" charset="0"/>
              </a:rPr>
              <a:t> </a:t>
            </a:r>
            <a:r>
              <a:rPr lang="en-US" sz="5185" dirty="0" err="1">
                <a:solidFill>
                  <a:srgbClr val="0000CC"/>
                </a:solidFill>
                <a:latin typeface="Times New Roman" pitchFamily="18" charset="0"/>
                <a:cs typeface="Times New Roman" pitchFamily="18" charset="0"/>
              </a:rPr>
              <a:t>này</a:t>
            </a:r>
            <a:r>
              <a:rPr lang="en-US" sz="5185" dirty="0">
                <a:solidFill>
                  <a:srgbClr val="0000CC"/>
                </a:solidFill>
                <a:latin typeface="Times New Roman" pitchFamily="18" charset="0"/>
                <a:cs typeface="Times New Roman" pitchFamily="18" charset="0"/>
              </a:rPr>
              <a:t> </a:t>
            </a:r>
            <a:r>
              <a:rPr lang="en-US" sz="5185" dirty="0" err="1">
                <a:solidFill>
                  <a:srgbClr val="0000CC"/>
                </a:solidFill>
                <a:latin typeface="Times New Roman" pitchFamily="18" charset="0"/>
                <a:cs typeface="Times New Roman" pitchFamily="18" charset="0"/>
              </a:rPr>
              <a:t>có</a:t>
            </a:r>
            <a:r>
              <a:rPr lang="en-US" sz="5185" dirty="0">
                <a:solidFill>
                  <a:srgbClr val="0000CC"/>
                </a:solidFill>
                <a:latin typeface="Times New Roman" pitchFamily="18" charset="0"/>
                <a:cs typeface="Times New Roman" pitchFamily="18" charset="0"/>
              </a:rPr>
              <a:t> </a:t>
            </a:r>
            <a:r>
              <a:rPr lang="en-US" sz="5185" dirty="0" err="1">
                <a:solidFill>
                  <a:srgbClr val="0000CC"/>
                </a:solidFill>
                <a:latin typeface="Times New Roman" pitchFamily="18" charset="0"/>
                <a:cs typeface="Times New Roman" pitchFamily="18" charset="0"/>
              </a:rPr>
              <a:t>mấy</a:t>
            </a:r>
            <a:r>
              <a:rPr lang="en-US" sz="5185" dirty="0">
                <a:solidFill>
                  <a:srgbClr val="0000CC"/>
                </a:solidFill>
                <a:latin typeface="Times New Roman" pitchFamily="18" charset="0"/>
                <a:cs typeface="Times New Roman" pitchFamily="18" charset="0"/>
              </a:rPr>
              <a:t> </a:t>
            </a:r>
            <a:r>
              <a:rPr lang="en-US" sz="5185" dirty="0" err="1">
                <a:solidFill>
                  <a:srgbClr val="0000CC"/>
                </a:solidFill>
                <a:latin typeface="Times New Roman" pitchFamily="18" charset="0"/>
                <a:cs typeface="Times New Roman" pitchFamily="18" charset="0"/>
              </a:rPr>
              <a:t>khổ</a:t>
            </a:r>
            <a:r>
              <a:rPr lang="en-US" sz="5185" dirty="0">
                <a:solidFill>
                  <a:srgbClr val="0000CC"/>
                </a:solidFill>
                <a:latin typeface="Times New Roman" pitchFamily="18" charset="0"/>
                <a:cs typeface="Times New Roman" pitchFamily="18" charset="0"/>
              </a:rPr>
              <a:t> </a:t>
            </a:r>
            <a:r>
              <a:rPr lang="en-US" sz="5185" dirty="0" err="1">
                <a:solidFill>
                  <a:srgbClr val="0000CC"/>
                </a:solidFill>
                <a:latin typeface="Times New Roman" pitchFamily="18" charset="0"/>
                <a:cs typeface="Times New Roman" pitchFamily="18" charset="0"/>
              </a:rPr>
              <a:t>thơ</a:t>
            </a:r>
            <a:r>
              <a:rPr lang="en-US" sz="5185" dirty="0">
                <a:solidFill>
                  <a:srgbClr val="0000CC"/>
                </a:solidFill>
                <a:latin typeface="Times New Roman" pitchFamily="18" charset="0"/>
                <a:cs typeface="Times New Roman" pitchFamily="18" charset="0"/>
              </a:rPr>
              <a:t> ?</a:t>
            </a:r>
          </a:p>
        </p:txBody>
      </p:sp>
      <p:sp>
        <p:nvSpPr>
          <p:cNvPr id="5" name="Horizontal Scroll 4"/>
          <p:cNvSpPr/>
          <p:nvPr/>
        </p:nvSpPr>
        <p:spPr>
          <a:xfrm>
            <a:off x="254000" y="609600"/>
            <a:ext cx="11684000" cy="5813778"/>
          </a:xfrm>
          <a:prstGeom prst="horizontalScroll">
            <a:avLst/>
          </a:prstGeom>
          <a:effectLst>
            <a:glow rad="139700">
              <a:schemeClr val="accent2">
                <a:satMod val="175000"/>
                <a:alpha val="40000"/>
              </a:schemeClr>
            </a:glow>
          </a:effectLst>
        </p:spPr>
        <p:style>
          <a:lnRef idx="2">
            <a:schemeClr val="accent1"/>
          </a:lnRef>
          <a:fillRef idx="1">
            <a:schemeClr val="lt1"/>
          </a:fillRef>
          <a:effectRef idx="0">
            <a:schemeClr val="accent1"/>
          </a:effectRef>
          <a:fontRef idx="minor">
            <a:schemeClr val="dk1"/>
          </a:fontRef>
        </p:style>
        <p:txBody>
          <a:bodyPr lIns="108373" tIns="54187" rIns="108373" bIns="54187" anchor="ctr"/>
          <a:lstStyle/>
          <a:p>
            <a:pPr algn="ctr">
              <a:defRPr/>
            </a:pPr>
            <a:r>
              <a:rPr lang="en-US" sz="4740" dirty="0">
                <a:solidFill>
                  <a:srgbClr val="FF0000"/>
                </a:solidFill>
                <a:latin typeface="Times New Roman" pitchFamily="18" charset="0"/>
                <a:cs typeface="Times New Roman" pitchFamily="18" charset="0"/>
              </a:rPr>
              <a:t>Chia 3 </a:t>
            </a:r>
            <a:r>
              <a:rPr lang="en-US" sz="4740" dirty="0" err="1">
                <a:solidFill>
                  <a:srgbClr val="FF0000"/>
                </a:solidFill>
                <a:latin typeface="Times New Roman" pitchFamily="18" charset="0"/>
                <a:cs typeface="Times New Roman" pitchFamily="18" charset="0"/>
              </a:rPr>
              <a:t>khổ</a:t>
            </a:r>
            <a:endParaRPr lang="en-US" sz="4740" dirty="0">
              <a:solidFill>
                <a:srgbClr val="FF0000"/>
              </a:solidFill>
              <a:latin typeface="Times New Roman" pitchFamily="18" charset="0"/>
              <a:cs typeface="Times New Roman" pitchFamily="18" charset="0"/>
            </a:endParaRPr>
          </a:p>
          <a:p>
            <a:pPr>
              <a:defRPr/>
            </a:pPr>
            <a:r>
              <a:rPr lang="en-US" sz="4740" dirty="0" err="1">
                <a:solidFill>
                  <a:srgbClr val="0000CC"/>
                </a:solidFill>
                <a:latin typeface="Times New Roman" pitchFamily="18" charset="0"/>
                <a:cs typeface="Times New Roman" pitchFamily="18" charset="0"/>
              </a:rPr>
              <a:t>Khổ</a:t>
            </a:r>
            <a:r>
              <a:rPr lang="en-US" sz="4740" dirty="0">
                <a:solidFill>
                  <a:srgbClr val="0000CC"/>
                </a:solidFill>
                <a:latin typeface="Times New Roman" pitchFamily="18" charset="0"/>
                <a:cs typeface="Times New Roman" pitchFamily="18" charset="0"/>
              </a:rPr>
              <a:t> 1: </a:t>
            </a:r>
            <a:r>
              <a:rPr lang="en-US" sz="4740" dirty="0" err="1">
                <a:solidFill>
                  <a:srgbClr val="0000CC"/>
                </a:solidFill>
                <a:latin typeface="Times New Roman" pitchFamily="18" charset="0"/>
                <a:cs typeface="Times New Roman" pitchFamily="18" charset="0"/>
              </a:rPr>
              <a:t>từ</a:t>
            </a:r>
            <a:r>
              <a:rPr lang="en-US" sz="4740" dirty="0">
                <a:solidFill>
                  <a:srgbClr val="0000CC"/>
                </a:solidFill>
                <a:latin typeface="Times New Roman" pitchFamily="18" charset="0"/>
                <a:cs typeface="Times New Roman" pitchFamily="18" charset="0"/>
              </a:rPr>
              <a:t> </a:t>
            </a:r>
            <a:r>
              <a:rPr lang="en-US" sz="4740" dirty="0" err="1">
                <a:solidFill>
                  <a:srgbClr val="0000CC"/>
                </a:solidFill>
                <a:latin typeface="Times New Roman" pitchFamily="18" charset="0"/>
                <a:cs typeface="Times New Roman" pitchFamily="18" charset="0"/>
              </a:rPr>
              <a:t>đầu</a:t>
            </a:r>
            <a:r>
              <a:rPr lang="en-US" sz="4740" dirty="0">
                <a:solidFill>
                  <a:srgbClr val="0000CC"/>
                </a:solidFill>
                <a:latin typeface="Times New Roman" pitchFamily="18" charset="0"/>
                <a:cs typeface="Times New Roman" pitchFamily="18" charset="0"/>
              </a:rPr>
              <a:t> …… </a:t>
            </a:r>
            <a:r>
              <a:rPr lang="en-US" sz="4740" dirty="0" err="1">
                <a:solidFill>
                  <a:srgbClr val="0000CC"/>
                </a:solidFill>
                <a:latin typeface="Times New Roman" pitchFamily="18" charset="0"/>
                <a:cs typeface="Times New Roman" pitchFamily="18" charset="0"/>
              </a:rPr>
              <a:t>trên</a:t>
            </a:r>
            <a:r>
              <a:rPr lang="en-US" sz="4740" dirty="0">
                <a:solidFill>
                  <a:srgbClr val="0000CC"/>
                </a:solidFill>
                <a:latin typeface="Times New Roman" pitchFamily="18" charset="0"/>
                <a:cs typeface="Times New Roman" pitchFamily="18" charset="0"/>
              </a:rPr>
              <a:t> </a:t>
            </a:r>
            <a:r>
              <a:rPr lang="en-US" sz="4740" dirty="0" err="1">
                <a:solidFill>
                  <a:srgbClr val="0000CC"/>
                </a:solidFill>
                <a:latin typeface="Times New Roman" pitchFamily="18" charset="0"/>
                <a:cs typeface="Times New Roman" pitchFamily="18" charset="0"/>
              </a:rPr>
              <a:t>mặt</a:t>
            </a:r>
            <a:r>
              <a:rPr lang="en-US" sz="4740" dirty="0">
                <a:solidFill>
                  <a:srgbClr val="0000CC"/>
                </a:solidFill>
                <a:latin typeface="Times New Roman" pitchFamily="18" charset="0"/>
                <a:cs typeface="Times New Roman" pitchFamily="18" charset="0"/>
              </a:rPr>
              <a:t> </a:t>
            </a:r>
            <a:r>
              <a:rPr lang="en-US" sz="4740" dirty="0" err="1">
                <a:solidFill>
                  <a:srgbClr val="0000CC"/>
                </a:solidFill>
                <a:latin typeface="Times New Roman" pitchFamily="18" charset="0"/>
                <a:cs typeface="Times New Roman" pitchFamily="18" charset="0"/>
              </a:rPr>
              <a:t>đất</a:t>
            </a:r>
            <a:r>
              <a:rPr lang="en-US" sz="4740" dirty="0">
                <a:solidFill>
                  <a:srgbClr val="0000CC"/>
                </a:solidFill>
                <a:latin typeface="Times New Roman" pitchFamily="18" charset="0"/>
                <a:cs typeface="Times New Roman" pitchFamily="18" charset="0"/>
              </a:rPr>
              <a:t>.</a:t>
            </a:r>
          </a:p>
          <a:p>
            <a:pPr>
              <a:defRPr/>
            </a:pPr>
            <a:r>
              <a:rPr lang="en-US" sz="4740" dirty="0" err="1">
                <a:solidFill>
                  <a:srgbClr val="0000CC"/>
                </a:solidFill>
                <a:latin typeface="Times New Roman" pitchFamily="18" charset="0"/>
                <a:cs typeface="Times New Roman" pitchFamily="18" charset="0"/>
              </a:rPr>
              <a:t>Khổ</a:t>
            </a:r>
            <a:r>
              <a:rPr lang="en-US" sz="4740" dirty="0">
                <a:solidFill>
                  <a:srgbClr val="0000CC"/>
                </a:solidFill>
                <a:latin typeface="Times New Roman" pitchFamily="18" charset="0"/>
                <a:cs typeface="Times New Roman" pitchFamily="18" charset="0"/>
              </a:rPr>
              <a:t> 2: </a:t>
            </a:r>
            <a:r>
              <a:rPr lang="en-US" sz="4740" dirty="0" err="1">
                <a:solidFill>
                  <a:srgbClr val="0000CC"/>
                </a:solidFill>
                <a:latin typeface="Times New Roman" pitchFamily="18" charset="0"/>
                <a:cs typeface="Times New Roman" pitchFamily="18" charset="0"/>
              </a:rPr>
              <a:t>tiếp</a:t>
            </a:r>
            <a:r>
              <a:rPr lang="en-US" sz="4740" dirty="0">
                <a:solidFill>
                  <a:srgbClr val="0000CC"/>
                </a:solidFill>
                <a:latin typeface="Times New Roman" pitchFamily="18" charset="0"/>
                <a:cs typeface="Times New Roman" pitchFamily="18" charset="0"/>
              </a:rPr>
              <a:t> </a:t>
            </a:r>
            <a:r>
              <a:rPr lang="en-US" sz="4740" dirty="0" err="1">
                <a:solidFill>
                  <a:srgbClr val="0000CC"/>
                </a:solidFill>
                <a:latin typeface="Times New Roman" pitchFamily="18" charset="0"/>
                <a:cs typeface="Times New Roman" pitchFamily="18" charset="0"/>
              </a:rPr>
              <a:t>theo</a:t>
            </a:r>
            <a:r>
              <a:rPr lang="en-US" sz="4740" dirty="0">
                <a:solidFill>
                  <a:srgbClr val="0000CC"/>
                </a:solidFill>
                <a:latin typeface="Times New Roman" pitchFamily="18" charset="0"/>
                <a:cs typeface="Times New Roman" pitchFamily="18" charset="0"/>
              </a:rPr>
              <a:t> … </a:t>
            </a:r>
            <a:r>
              <a:rPr lang="en-US" sz="4740" dirty="0" err="1">
                <a:solidFill>
                  <a:srgbClr val="0000CC"/>
                </a:solidFill>
                <a:latin typeface="Times New Roman" pitchFamily="18" charset="0"/>
                <a:cs typeface="Times New Roman" pitchFamily="18" charset="0"/>
              </a:rPr>
              <a:t>như</a:t>
            </a:r>
            <a:r>
              <a:rPr lang="en-US" sz="4740" dirty="0">
                <a:solidFill>
                  <a:srgbClr val="0000CC"/>
                </a:solidFill>
                <a:latin typeface="Times New Roman" pitchFamily="18" charset="0"/>
                <a:cs typeface="Times New Roman" pitchFamily="18" charset="0"/>
              </a:rPr>
              <a:t> </a:t>
            </a:r>
            <a:r>
              <a:rPr lang="en-US" sz="4740" dirty="0" err="1">
                <a:solidFill>
                  <a:srgbClr val="0000CC"/>
                </a:solidFill>
                <a:latin typeface="Times New Roman" pitchFamily="18" charset="0"/>
                <a:cs typeface="Times New Roman" pitchFamily="18" charset="0"/>
              </a:rPr>
              <a:t>hơi</a:t>
            </a:r>
            <a:r>
              <a:rPr lang="en-US" sz="4740" dirty="0">
                <a:solidFill>
                  <a:srgbClr val="0000CC"/>
                </a:solidFill>
                <a:latin typeface="Times New Roman" pitchFamily="18" charset="0"/>
                <a:cs typeface="Times New Roman" pitchFamily="18" charset="0"/>
              </a:rPr>
              <a:t> </a:t>
            </a:r>
            <a:r>
              <a:rPr lang="en-US" sz="4740" dirty="0" err="1">
                <a:solidFill>
                  <a:srgbClr val="0000CC"/>
                </a:solidFill>
                <a:latin typeface="Times New Roman" pitchFamily="18" charset="0"/>
                <a:cs typeface="Times New Roman" pitchFamily="18" charset="0"/>
              </a:rPr>
              <a:t>khói</a:t>
            </a:r>
            <a:r>
              <a:rPr lang="en-US" sz="4740" dirty="0">
                <a:solidFill>
                  <a:srgbClr val="0000CC"/>
                </a:solidFill>
                <a:latin typeface="Times New Roman" pitchFamily="18" charset="0"/>
                <a:cs typeface="Times New Roman" pitchFamily="18" charset="0"/>
              </a:rPr>
              <a:t>.</a:t>
            </a:r>
          </a:p>
          <a:p>
            <a:pPr>
              <a:defRPr/>
            </a:pPr>
            <a:r>
              <a:rPr lang="en-US" sz="4740" dirty="0" err="1">
                <a:solidFill>
                  <a:srgbClr val="0000CC"/>
                </a:solidFill>
                <a:latin typeface="Times New Roman" pitchFamily="18" charset="0"/>
                <a:cs typeface="Times New Roman" pitchFamily="18" charset="0"/>
              </a:rPr>
              <a:t>Khổ</a:t>
            </a:r>
            <a:r>
              <a:rPr lang="en-US" sz="4740" dirty="0">
                <a:solidFill>
                  <a:srgbClr val="0000CC"/>
                </a:solidFill>
                <a:latin typeface="Times New Roman" pitchFamily="18" charset="0"/>
                <a:cs typeface="Times New Roman" pitchFamily="18" charset="0"/>
              </a:rPr>
              <a:t> 3: </a:t>
            </a:r>
            <a:r>
              <a:rPr lang="en-US" sz="4740" dirty="0" err="1">
                <a:solidFill>
                  <a:srgbClr val="0000CC"/>
                </a:solidFill>
                <a:latin typeface="Times New Roman" pitchFamily="18" charset="0"/>
                <a:cs typeface="Times New Roman" pitchFamily="18" charset="0"/>
              </a:rPr>
              <a:t>còn</a:t>
            </a:r>
            <a:r>
              <a:rPr lang="en-US" sz="4740" dirty="0">
                <a:solidFill>
                  <a:srgbClr val="0000CC"/>
                </a:solidFill>
                <a:latin typeface="Times New Roman" pitchFamily="18" charset="0"/>
                <a:cs typeface="Times New Roman" pitchFamily="18" charset="0"/>
              </a:rPr>
              <a:t> </a:t>
            </a:r>
            <a:r>
              <a:rPr lang="en-US" sz="4740" dirty="0" err="1">
                <a:solidFill>
                  <a:srgbClr val="0000CC"/>
                </a:solidFill>
                <a:latin typeface="Times New Roman" pitchFamily="18" charset="0"/>
                <a:cs typeface="Times New Roman" pitchFamily="18" charset="0"/>
              </a:rPr>
              <a:t>lại</a:t>
            </a:r>
            <a:endParaRPr lang="en-US" sz="4740" dirty="0">
              <a:solidFill>
                <a:srgbClr val="0000CC"/>
              </a:solidFill>
              <a:latin typeface="Times New Roman" pitchFamily="18" charset="0"/>
              <a:cs typeface="Times New Roman"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48" name="Rectangle 20"/>
          <p:cNvSpPr>
            <a:spLocks noChangeArrowheads="1"/>
          </p:cNvSpPr>
          <p:nvPr/>
        </p:nvSpPr>
        <p:spPr bwMode="auto">
          <a:xfrm>
            <a:off x="609600" y="2709863"/>
            <a:ext cx="1625600" cy="584200"/>
          </a:xfrm>
          <a:prstGeom prst="rect">
            <a:avLst/>
          </a:prstGeom>
          <a:noFill/>
          <a:ln w="9525">
            <a:noFill/>
            <a:miter lim="800000"/>
            <a:headEnd/>
            <a:tailEnd/>
          </a:ln>
        </p:spPr>
        <p:txBody>
          <a:bodyPr wrap="none" anchor="ctr"/>
          <a:lstStyle/>
          <a:p>
            <a:pPr eaLnBrk="1" hangingPunct="1"/>
            <a:r>
              <a:rPr lang="en-US" altLang="en-US" sz="3200" b="1">
                <a:solidFill>
                  <a:srgbClr val="000099"/>
                </a:solidFill>
                <a:latin typeface="Times New Roman" pitchFamily="18" charset="0"/>
                <a:cs typeface="Times New Roman" pitchFamily="18" charset="0"/>
              </a:rPr>
              <a:t>khoảng </a:t>
            </a:r>
            <a:r>
              <a:rPr lang="en-US" altLang="en-US" sz="3200" b="1" u="sng">
                <a:solidFill>
                  <a:srgbClr val="990000"/>
                </a:solidFill>
                <a:latin typeface="Times New Roman" pitchFamily="18" charset="0"/>
                <a:cs typeface="Times New Roman" pitchFamily="18" charset="0"/>
              </a:rPr>
              <a:t>tr</a:t>
            </a:r>
            <a:r>
              <a:rPr lang="en-US" altLang="en-US" sz="3200" b="1">
                <a:solidFill>
                  <a:srgbClr val="000099"/>
                </a:solidFill>
                <a:latin typeface="Times New Roman" pitchFamily="18" charset="0"/>
                <a:cs typeface="Times New Roman" pitchFamily="18" charset="0"/>
              </a:rPr>
              <a:t>ời</a:t>
            </a:r>
            <a:r>
              <a:rPr lang="nl-NL" altLang="en-US" sz="3200" b="1">
                <a:latin typeface="Times New Roman" pitchFamily="18" charset="0"/>
              </a:rPr>
              <a:t>,</a:t>
            </a:r>
            <a:r>
              <a:rPr lang="en-US" altLang="en-US" sz="3200" b="1">
                <a:latin typeface="Times New Roman" pitchFamily="18" charset="0"/>
              </a:rPr>
              <a:t> </a:t>
            </a:r>
          </a:p>
        </p:txBody>
      </p:sp>
      <p:sp>
        <p:nvSpPr>
          <p:cNvPr id="38927" name="Rectangle 15"/>
          <p:cNvSpPr>
            <a:spLocks noChangeArrowheads="1"/>
          </p:cNvSpPr>
          <p:nvPr/>
        </p:nvSpPr>
        <p:spPr bwMode="auto">
          <a:xfrm>
            <a:off x="3028950" y="2708275"/>
            <a:ext cx="2154238" cy="584200"/>
          </a:xfrm>
          <a:prstGeom prst="rect">
            <a:avLst/>
          </a:prstGeom>
          <a:noFill/>
          <a:ln w="9525">
            <a:noFill/>
            <a:miter lim="800000"/>
            <a:headEnd/>
            <a:tailEnd/>
          </a:ln>
          <a:effectLst/>
        </p:spPr>
        <p:txBody>
          <a:bodyPr wrap="none" anchor="ctr">
            <a:spAutoFit/>
          </a:bodyPr>
          <a:lstStyle/>
          <a:p>
            <a:r>
              <a:rPr lang="en-US" altLang="en-US" sz="3200" b="1">
                <a:solidFill>
                  <a:srgbClr val="000099"/>
                </a:solidFill>
                <a:latin typeface="Times New Roman" pitchFamily="18" charset="0"/>
                <a:cs typeface="Times New Roman" pitchFamily="18" charset="0"/>
              </a:rPr>
              <a:t>ngú</a:t>
            </a:r>
            <a:r>
              <a:rPr lang="en-US" altLang="en-US" sz="3200" b="1" u="sng">
                <a:solidFill>
                  <a:srgbClr val="990000"/>
                </a:solidFill>
                <a:latin typeface="Times New Roman" pitchFamily="18" charset="0"/>
                <a:cs typeface="Times New Roman" pitchFamily="18" charset="0"/>
              </a:rPr>
              <a:t>t</a:t>
            </a:r>
            <a:r>
              <a:rPr lang="en-US" altLang="en-US" sz="3200" b="1">
                <a:solidFill>
                  <a:schemeClr val="bg1"/>
                </a:solidFill>
                <a:latin typeface="Times New Roman" pitchFamily="18" charset="0"/>
                <a:cs typeface="Times New Roman" pitchFamily="18" charset="0"/>
              </a:rPr>
              <a:t> </a:t>
            </a:r>
            <a:r>
              <a:rPr lang="en-US" altLang="en-US" sz="3200" b="1">
                <a:solidFill>
                  <a:srgbClr val="000099"/>
                </a:solidFill>
                <a:latin typeface="Times New Roman" pitchFamily="18" charset="0"/>
                <a:cs typeface="Times New Roman" pitchFamily="18" charset="0"/>
              </a:rPr>
              <a:t>ngà</a:t>
            </a:r>
            <a:r>
              <a:rPr lang="en-US" altLang="en-US" sz="3200" b="1" u="sng">
                <a:solidFill>
                  <a:srgbClr val="990000"/>
                </a:solidFill>
                <a:latin typeface="Times New Roman" pitchFamily="18" charset="0"/>
                <a:cs typeface="Times New Roman" pitchFamily="18" charset="0"/>
              </a:rPr>
              <a:t>n</a:t>
            </a:r>
            <a:r>
              <a:rPr lang="nl-NL" altLang="en-US" sz="3200" b="1">
                <a:latin typeface="Times New Roman" pitchFamily="18" charset="0"/>
                <a:cs typeface="Times New Roman" pitchFamily="18" charset="0"/>
              </a:rPr>
              <a:t>, </a:t>
            </a:r>
            <a:endParaRPr lang="en-US" altLang="en-US" sz="3200" b="1">
              <a:latin typeface="Times New Roman" pitchFamily="18" charset="0"/>
              <a:cs typeface="Times New Roman" pitchFamily="18" charset="0"/>
            </a:endParaRPr>
          </a:p>
        </p:txBody>
      </p:sp>
      <p:sp>
        <p:nvSpPr>
          <p:cNvPr id="38928" name="Rectangle 16"/>
          <p:cNvSpPr>
            <a:spLocks noChangeArrowheads="1"/>
          </p:cNvSpPr>
          <p:nvPr/>
        </p:nvSpPr>
        <p:spPr bwMode="auto">
          <a:xfrm>
            <a:off x="401638" y="3179763"/>
            <a:ext cx="2062162" cy="584200"/>
          </a:xfrm>
          <a:prstGeom prst="rect">
            <a:avLst/>
          </a:prstGeom>
          <a:noFill/>
          <a:ln w="9525">
            <a:noFill/>
            <a:miter lim="800000"/>
            <a:headEnd/>
            <a:tailEnd/>
          </a:ln>
          <a:effectLst/>
        </p:spPr>
        <p:txBody>
          <a:bodyPr wrap="none" anchor="ctr">
            <a:spAutoFit/>
          </a:bodyPr>
          <a:lstStyle/>
          <a:p>
            <a:r>
              <a:rPr lang="en-US" altLang="en-US" sz="3200" b="1">
                <a:solidFill>
                  <a:srgbClr val="000099"/>
                </a:solidFill>
                <a:latin typeface="Times New Roman" pitchFamily="18" charset="0"/>
                <a:cs typeface="Times New Roman" pitchFamily="18" charset="0"/>
              </a:rPr>
              <a:t>ngú</a:t>
            </a:r>
            <a:r>
              <a:rPr lang="en-US" altLang="en-US" sz="3200" b="1" u="sng">
                <a:solidFill>
                  <a:srgbClr val="990000"/>
                </a:solidFill>
                <a:latin typeface="Times New Roman" pitchFamily="18" charset="0"/>
                <a:cs typeface="Times New Roman" pitchFamily="18" charset="0"/>
              </a:rPr>
              <a:t>t</a:t>
            </a:r>
            <a:r>
              <a:rPr lang="en-US" altLang="en-US" sz="3200" b="1">
                <a:solidFill>
                  <a:srgbClr val="000099"/>
                </a:solidFill>
                <a:latin typeface="Times New Roman" pitchFamily="18" charset="0"/>
                <a:cs typeface="Times New Roman" pitchFamily="18" charset="0"/>
              </a:rPr>
              <a:t> ngá</a:t>
            </a:r>
            <a:r>
              <a:rPr lang="en-US" altLang="en-US" sz="3200" b="1" u="sng">
                <a:solidFill>
                  <a:srgbClr val="990000"/>
                </a:solidFill>
                <a:latin typeface="Times New Roman" pitchFamily="18" charset="0"/>
                <a:cs typeface="Times New Roman" pitchFamily="18" charset="0"/>
              </a:rPr>
              <a:t>t</a:t>
            </a:r>
            <a:r>
              <a:rPr lang="nl-NL" altLang="en-US" sz="3200" b="1">
                <a:latin typeface="Times New Roman" pitchFamily="18" charset="0"/>
                <a:cs typeface="Times New Roman" pitchFamily="18" charset="0"/>
              </a:rPr>
              <a:t>, </a:t>
            </a:r>
            <a:endParaRPr lang="en-US" altLang="en-US" sz="3200" b="1">
              <a:latin typeface="Times New Roman" pitchFamily="18" charset="0"/>
              <a:cs typeface="Times New Roman" pitchFamily="18" charset="0"/>
            </a:endParaRPr>
          </a:p>
        </p:txBody>
      </p:sp>
      <p:sp>
        <p:nvSpPr>
          <p:cNvPr id="38929" name="Rectangle 17"/>
          <p:cNvSpPr>
            <a:spLocks noChangeArrowheads="1"/>
          </p:cNvSpPr>
          <p:nvPr/>
        </p:nvSpPr>
        <p:spPr bwMode="auto">
          <a:xfrm>
            <a:off x="3600450" y="3168650"/>
            <a:ext cx="1814513" cy="584200"/>
          </a:xfrm>
          <a:prstGeom prst="rect">
            <a:avLst/>
          </a:prstGeom>
          <a:noFill/>
          <a:ln w="9525">
            <a:noFill/>
            <a:miter lim="800000"/>
            <a:headEnd/>
            <a:tailEnd/>
          </a:ln>
          <a:effectLst/>
        </p:spPr>
        <p:txBody>
          <a:bodyPr wrap="none" anchor="ctr">
            <a:spAutoFit/>
          </a:bodyPr>
          <a:lstStyle/>
          <a:p>
            <a:r>
              <a:rPr lang="en-US" altLang="en-US" sz="3200" b="1" u="sng">
                <a:solidFill>
                  <a:srgbClr val="990000"/>
                </a:solidFill>
                <a:latin typeface="Times New Roman" pitchFamily="18" charset="0"/>
                <a:cs typeface="Times New Roman" pitchFamily="18" charset="0"/>
              </a:rPr>
              <a:t>s</a:t>
            </a:r>
            <a:r>
              <a:rPr lang="en-US" altLang="en-US" sz="3200" b="1">
                <a:solidFill>
                  <a:srgbClr val="000099"/>
                </a:solidFill>
                <a:latin typeface="Times New Roman" pitchFamily="18" charset="0"/>
                <a:cs typeface="Times New Roman" pitchFamily="18" charset="0"/>
              </a:rPr>
              <a:t>ắc màu</a:t>
            </a:r>
            <a:r>
              <a:rPr lang="nl-NL" altLang="en-US" sz="3200" b="1">
                <a:latin typeface="Times New Roman" pitchFamily="18" charset="0"/>
                <a:cs typeface="Times New Roman" pitchFamily="18" charset="0"/>
              </a:rPr>
              <a:t>, </a:t>
            </a:r>
            <a:endParaRPr lang="en-US" altLang="en-US" sz="3200" b="1">
              <a:latin typeface="Times New Roman" pitchFamily="18" charset="0"/>
              <a:cs typeface="Times New Roman" pitchFamily="18" charset="0"/>
            </a:endParaRPr>
          </a:p>
        </p:txBody>
      </p:sp>
      <p:sp>
        <p:nvSpPr>
          <p:cNvPr id="38930" name="Rectangle 18"/>
          <p:cNvSpPr>
            <a:spLocks noChangeArrowheads="1"/>
          </p:cNvSpPr>
          <p:nvPr/>
        </p:nvSpPr>
        <p:spPr bwMode="auto">
          <a:xfrm>
            <a:off x="2587625" y="3135313"/>
            <a:ext cx="993775" cy="584200"/>
          </a:xfrm>
          <a:prstGeom prst="rect">
            <a:avLst/>
          </a:prstGeom>
          <a:noFill/>
          <a:ln w="9525">
            <a:noFill/>
            <a:miter lim="800000"/>
            <a:headEnd/>
            <a:tailEnd/>
          </a:ln>
          <a:effectLst/>
        </p:spPr>
        <p:txBody>
          <a:bodyPr wrap="none" anchor="ctr">
            <a:spAutoFit/>
          </a:bodyPr>
          <a:lstStyle/>
          <a:p>
            <a:r>
              <a:rPr lang="en-US" altLang="en-US" sz="3200" b="1" u="sng">
                <a:solidFill>
                  <a:srgbClr val="990000"/>
                </a:solidFill>
                <a:latin typeface="Times New Roman" pitchFamily="18" charset="0"/>
                <a:cs typeface="Times New Roman" pitchFamily="18" charset="0"/>
              </a:rPr>
              <a:t>s</a:t>
            </a:r>
            <a:r>
              <a:rPr lang="en-US" altLang="en-US" sz="3200" b="1">
                <a:solidFill>
                  <a:srgbClr val="000099"/>
                </a:solidFill>
                <a:latin typeface="Times New Roman" pitchFamily="18" charset="0"/>
                <a:cs typeface="Times New Roman" pitchFamily="18" charset="0"/>
              </a:rPr>
              <a:t>uối</a:t>
            </a:r>
            <a:r>
              <a:rPr lang="nl-NL" altLang="en-US" sz="3200" b="1">
                <a:latin typeface="Times New Roman" pitchFamily="18" charset="0"/>
                <a:cs typeface="Times New Roman" pitchFamily="18" charset="0"/>
              </a:rPr>
              <a:t>,</a:t>
            </a:r>
            <a:endParaRPr lang="en-US" altLang="en-US" sz="3200" b="1">
              <a:latin typeface="Times New Roman" pitchFamily="18" charset="0"/>
              <a:cs typeface="Times New Roman" pitchFamily="18" charset="0"/>
            </a:endParaRPr>
          </a:p>
        </p:txBody>
      </p:sp>
      <p:sp>
        <p:nvSpPr>
          <p:cNvPr id="201751" name="Rectangle 23"/>
          <p:cNvSpPr>
            <a:spLocks noChangeArrowheads="1"/>
          </p:cNvSpPr>
          <p:nvPr/>
        </p:nvSpPr>
        <p:spPr bwMode="auto">
          <a:xfrm>
            <a:off x="2354263" y="3689350"/>
            <a:ext cx="2168525" cy="584200"/>
          </a:xfrm>
          <a:prstGeom prst="rect">
            <a:avLst/>
          </a:prstGeom>
          <a:noFill/>
          <a:ln w="9525">
            <a:noFill/>
            <a:miter lim="800000"/>
            <a:headEnd/>
            <a:tailEnd/>
          </a:ln>
        </p:spPr>
        <p:txBody>
          <a:bodyPr wrap="none" anchor="ctr"/>
          <a:lstStyle/>
          <a:p>
            <a:pPr eaLnBrk="1" hangingPunct="1"/>
            <a:r>
              <a:rPr lang="en-US" altLang="en-US" sz="3200" b="1">
                <a:solidFill>
                  <a:srgbClr val="000099"/>
                </a:solidFill>
                <a:latin typeface="Times New Roman" pitchFamily="18" charset="0"/>
                <a:ea typeface="-윤명조230" pitchFamily="18" charset="-127"/>
                <a:cs typeface="Times New Roman" pitchFamily="18" charset="0"/>
              </a:rPr>
              <a:t>ng</a:t>
            </a:r>
            <a:r>
              <a:rPr lang="en-US" altLang="en-US" sz="3200" b="1" u="sng">
                <a:solidFill>
                  <a:srgbClr val="990000"/>
                </a:solidFill>
                <a:latin typeface="Times New Roman" pitchFamily="18" charset="0"/>
                <a:ea typeface="-윤명조230" pitchFamily="18" charset="-127"/>
                <a:cs typeface="Times New Roman" pitchFamily="18" charset="0"/>
              </a:rPr>
              <a:t>ân</a:t>
            </a:r>
            <a:r>
              <a:rPr lang="en-US" altLang="en-US" sz="3200" b="1">
                <a:solidFill>
                  <a:schemeClr val="bg1"/>
                </a:solidFill>
                <a:latin typeface="Times New Roman" pitchFamily="18" charset="0"/>
                <a:ea typeface="-윤명조230" pitchFamily="18" charset="-127"/>
                <a:cs typeface="Times New Roman" pitchFamily="18" charset="0"/>
              </a:rPr>
              <a:t> </a:t>
            </a:r>
            <a:r>
              <a:rPr lang="en-US" altLang="en-US" sz="3200" b="1">
                <a:solidFill>
                  <a:srgbClr val="000099"/>
                </a:solidFill>
                <a:latin typeface="Times New Roman" pitchFamily="18" charset="0"/>
                <a:ea typeface="-윤명조230" pitchFamily="18" charset="-127"/>
                <a:cs typeface="Times New Roman" pitchFamily="18" charset="0"/>
              </a:rPr>
              <a:t>nga</a:t>
            </a:r>
            <a:r>
              <a:rPr lang="en-US" altLang="en-US" sz="3200" b="1">
                <a:latin typeface="Times New Roman" pitchFamily="18" charset="0"/>
                <a:ea typeface="-윤명조230" pitchFamily="18" charset="-127"/>
                <a:cs typeface="Times New Roman" pitchFamily="18" charset="0"/>
              </a:rPr>
              <a:t>.</a:t>
            </a:r>
          </a:p>
        </p:txBody>
      </p:sp>
      <p:sp>
        <p:nvSpPr>
          <p:cNvPr id="201755" name="Rectangle 27"/>
          <p:cNvSpPr>
            <a:spLocks noChangeArrowheads="1"/>
          </p:cNvSpPr>
          <p:nvPr/>
        </p:nvSpPr>
        <p:spPr bwMode="auto">
          <a:xfrm>
            <a:off x="401638" y="3665538"/>
            <a:ext cx="2032000" cy="584200"/>
          </a:xfrm>
          <a:prstGeom prst="rect">
            <a:avLst/>
          </a:prstGeom>
          <a:noFill/>
          <a:ln w="9525">
            <a:noFill/>
            <a:miter lim="800000"/>
            <a:headEnd/>
            <a:tailEnd/>
          </a:ln>
        </p:spPr>
        <p:txBody>
          <a:bodyPr wrap="none" anchor="ctr"/>
          <a:lstStyle/>
          <a:p>
            <a:pPr eaLnBrk="1" hangingPunct="1"/>
            <a:r>
              <a:rPr lang="en-US" altLang="en-US" sz="3200" b="1">
                <a:solidFill>
                  <a:srgbClr val="000099"/>
                </a:solidFill>
                <a:latin typeface="Times New Roman" pitchFamily="18" charset="0"/>
                <a:ea typeface="-윤명조230" pitchFamily="18" charset="-127"/>
                <a:cs typeface="Times New Roman" pitchFamily="18" charset="0"/>
              </a:rPr>
              <a:t>hoang </a:t>
            </a:r>
            <a:r>
              <a:rPr lang="en-US" altLang="en-US" sz="3200" b="1">
                <a:solidFill>
                  <a:srgbClr val="990000"/>
                </a:solidFill>
                <a:latin typeface="Times New Roman" pitchFamily="18" charset="0"/>
                <a:ea typeface="-윤명조230" pitchFamily="18" charset="-127"/>
                <a:cs typeface="Times New Roman" pitchFamily="18" charset="0"/>
              </a:rPr>
              <a:t>dã</a:t>
            </a:r>
            <a:r>
              <a:rPr lang="en-US" altLang="en-US" sz="3200" b="1">
                <a:latin typeface="Times New Roman" pitchFamily="18" charset="0"/>
                <a:ea typeface="-윤명조230" pitchFamily="18" charset="-127"/>
                <a:cs typeface="Times New Roman" pitchFamily="18" charset="0"/>
              </a:rPr>
              <a:t>,</a:t>
            </a:r>
          </a:p>
        </p:txBody>
      </p:sp>
      <p:sp>
        <p:nvSpPr>
          <p:cNvPr id="8201" name="Text Box 9">
            <a:hlinkClick r:id="rId2" action="ppaction://hlinksldjump"/>
          </p:cNvPr>
          <p:cNvSpPr txBox="1">
            <a:spLocks noChangeArrowheads="1"/>
          </p:cNvSpPr>
          <p:nvPr/>
        </p:nvSpPr>
        <p:spPr bwMode="auto">
          <a:xfrm>
            <a:off x="334963" y="1781175"/>
            <a:ext cx="4876800" cy="584200"/>
          </a:xfrm>
          <a:prstGeom prst="rect">
            <a:avLst/>
          </a:prstGeom>
          <a:noFill/>
          <a:ln w="9525">
            <a:noFill/>
            <a:miter lim="800000"/>
            <a:headEnd/>
            <a:tailEnd/>
          </a:ln>
        </p:spPr>
        <p:txBody>
          <a:bodyPr>
            <a:spAutoFit/>
          </a:bodyPr>
          <a:lstStyle/>
          <a:p>
            <a:pPr algn="ctr" eaLnBrk="1" hangingPunct="1">
              <a:spcBef>
                <a:spcPct val="50000"/>
              </a:spcBef>
            </a:pPr>
            <a:r>
              <a:rPr lang="en-US" altLang="en-US" sz="3200" b="1">
                <a:solidFill>
                  <a:srgbClr val="FF0000"/>
                </a:solidFill>
                <a:latin typeface="Times New Roman" pitchFamily="18" charset="0"/>
                <a:ea typeface="-윤명조230" pitchFamily="18" charset="-127"/>
              </a:rPr>
              <a:t>Luyện đọc từ khó</a:t>
            </a:r>
          </a:p>
        </p:txBody>
      </p:sp>
      <p:sp>
        <p:nvSpPr>
          <p:cNvPr id="3" name="Text Box 9">
            <a:hlinkClick r:id="rId2" action="ppaction://hlinksldjump"/>
          </p:cNvPr>
          <p:cNvSpPr txBox="1">
            <a:spLocks noChangeArrowheads="1"/>
          </p:cNvSpPr>
          <p:nvPr/>
        </p:nvSpPr>
        <p:spPr bwMode="auto">
          <a:xfrm>
            <a:off x="6019800" y="1804988"/>
            <a:ext cx="3860800" cy="585787"/>
          </a:xfrm>
          <a:prstGeom prst="rect">
            <a:avLst/>
          </a:prstGeom>
          <a:noFill/>
          <a:ln w="9525">
            <a:noFill/>
            <a:miter lim="800000"/>
            <a:headEnd/>
            <a:tailEnd/>
          </a:ln>
        </p:spPr>
        <p:txBody>
          <a:bodyPr>
            <a:spAutoFit/>
          </a:bodyPr>
          <a:lstStyle/>
          <a:p>
            <a:pPr algn="ctr" eaLnBrk="1" hangingPunct="1">
              <a:spcBef>
                <a:spcPct val="50000"/>
              </a:spcBef>
            </a:pPr>
            <a:r>
              <a:rPr lang="en-US" altLang="en-US" sz="3200" b="1">
                <a:solidFill>
                  <a:srgbClr val="FF0000"/>
                </a:solidFill>
                <a:latin typeface="Times New Roman" pitchFamily="18" charset="0"/>
                <a:ea typeface="-윤명조230" pitchFamily="18" charset="-127"/>
              </a:rPr>
              <a:t>Luyện đọc câu</a:t>
            </a:r>
          </a:p>
        </p:txBody>
      </p:sp>
      <p:sp>
        <p:nvSpPr>
          <p:cNvPr id="38935" name="Rectangle 3"/>
          <p:cNvSpPr>
            <a:spLocks noChangeArrowheads="1"/>
          </p:cNvSpPr>
          <p:nvPr/>
        </p:nvSpPr>
        <p:spPr bwMode="auto">
          <a:xfrm>
            <a:off x="6400800" y="2706688"/>
            <a:ext cx="4876800" cy="406400"/>
          </a:xfrm>
          <a:prstGeom prst="rect">
            <a:avLst/>
          </a:prstGeom>
          <a:noFill/>
          <a:ln w="9525">
            <a:noFill/>
            <a:miter lim="800000"/>
            <a:headEnd/>
            <a:tailEnd/>
          </a:ln>
        </p:spPr>
        <p:txBody>
          <a:bodyPr wrap="none" anchor="ctr"/>
          <a:lstStyle/>
          <a:p>
            <a:pPr eaLnBrk="1" hangingPunct="1"/>
            <a:r>
              <a:rPr lang="en-US" altLang="en-US" sz="3200" b="1">
                <a:solidFill>
                  <a:srgbClr val="000099"/>
                </a:solidFill>
                <a:latin typeface="Times New Roman" pitchFamily="18" charset="0"/>
                <a:ea typeface="-윤명조230" pitchFamily="18" charset="-127"/>
              </a:rPr>
              <a:t>Giữa hai bên vách đá </a:t>
            </a:r>
            <a:r>
              <a:rPr lang="en-US" altLang="en-US" sz="3200" b="1">
                <a:solidFill>
                  <a:srgbClr val="FF0000"/>
                </a:solidFill>
                <a:latin typeface="Times New Roman" pitchFamily="18" charset="0"/>
                <a:ea typeface="-윤명조230" pitchFamily="18" charset="-127"/>
              </a:rPr>
              <a:t>//</a:t>
            </a:r>
          </a:p>
        </p:txBody>
      </p:sp>
      <p:sp>
        <p:nvSpPr>
          <p:cNvPr id="38936" name="Rectangle 10"/>
          <p:cNvSpPr>
            <a:spLocks noChangeArrowheads="1"/>
          </p:cNvSpPr>
          <p:nvPr/>
        </p:nvSpPr>
        <p:spPr bwMode="auto">
          <a:xfrm>
            <a:off x="6400800" y="3175000"/>
            <a:ext cx="4876800" cy="406400"/>
          </a:xfrm>
          <a:prstGeom prst="rect">
            <a:avLst/>
          </a:prstGeom>
          <a:noFill/>
          <a:ln w="9525">
            <a:noFill/>
            <a:miter lim="800000"/>
            <a:headEnd/>
            <a:tailEnd/>
          </a:ln>
        </p:spPr>
        <p:txBody>
          <a:bodyPr wrap="none" anchor="ctr"/>
          <a:lstStyle/>
          <a:p>
            <a:pPr eaLnBrk="1" hangingPunct="1"/>
            <a:r>
              <a:rPr lang="en-US" altLang="en-US" sz="3200" b="1">
                <a:solidFill>
                  <a:srgbClr val="000099"/>
                </a:solidFill>
                <a:latin typeface="Times New Roman" pitchFamily="18" charset="0"/>
                <a:ea typeface="-윤명조230" pitchFamily="18" charset="-127"/>
                <a:cs typeface="Times New Roman" pitchFamily="18" charset="0"/>
              </a:rPr>
              <a:t>Mở ra một khoảng trời </a:t>
            </a:r>
            <a:r>
              <a:rPr lang="en-US" altLang="en-US" sz="3200" b="1">
                <a:solidFill>
                  <a:srgbClr val="FF0000"/>
                </a:solidFill>
                <a:latin typeface="Times New Roman" pitchFamily="18" charset="0"/>
                <a:ea typeface="-윤명조230" pitchFamily="18" charset="-127"/>
                <a:cs typeface="Times New Roman" pitchFamily="18" charset="0"/>
              </a:rPr>
              <a:t>//</a:t>
            </a:r>
          </a:p>
        </p:txBody>
      </p:sp>
      <p:sp>
        <p:nvSpPr>
          <p:cNvPr id="38937" name="Rectangle 14"/>
          <p:cNvSpPr>
            <a:spLocks noChangeArrowheads="1"/>
          </p:cNvSpPr>
          <p:nvPr/>
        </p:nvSpPr>
        <p:spPr bwMode="auto">
          <a:xfrm>
            <a:off x="6400800" y="3632200"/>
            <a:ext cx="4876800" cy="406400"/>
          </a:xfrm>
          <a:prstGeom prst="rect">
            <a:avLst/>
          </a:prstGeom>
          <a:noFill/>
          <a:ln w="9525">
            <a:noFill/>
            <a:miter lim="800000"/>
            <a:headEnd/>
            <a:tailEnd/>
          </a:ln>
        </p:spPr>
        <p:txBody>
          <a:bodyPr wrap="none" anchor="ctr"/>
          <a:lstStyle/>
          <a:p>
            <a:pPr eaLnBrk="1" hangingPunct="1"/>
            <a:r>
              <a:rPr lang="en-US" altLang="en-US" sz="3200" b="1">
                <a:solidFill>
                  <a:srgbClr val="000099"/>
                </a:solidFill>
                <a:latin typeface="Times New Roman" pitchFamily="18" charset="0"/>
                <a:ea typeface="-윤명조230" pitchFamily="18" charset="-127"/>
                <a:cs typeface="Times New Roman" pitchFamily="18" charset="0"/>
              </a:rPr>
              <a:t>Có gió thoảng</a:t>
            </a:r>
            <a:r>
              <a:rPr lang="en-US" altLang="en-US" sz="3200" b="1">
                <a:solidFill>
                  <a:srgbClr val="FF0000"/>
                </a:solidFill>
                <a:latin typeface="Times New Roman" pitchFamily="18" charset="0"/>
                <a:ea typeface="-윤명조230" pitchFamily="18" charset="-127"/>
                <a:cs typeface="Times New Roman" pitchFamily="18" charset="0"/>
              </a:rPr>
              <a:t> /</a:t>
            </a:r>
            <a:r>
              <a:rPr lang="en-US" altLang="en-US" sz="3200" b="1">
                <a:solidFill>
                  <a:srgbClr val="000099"/>
                </a:solidFill>
                <a:latin typeface="Times New Roman" pitchFamily="18" charset="0"/>
                <a:ea typeface="-윤명조230" pitchFamily="18" charset="-127"/>
                <a:cs typeface="Times New Roman" pitchFamily="18" charset="0"/>
              </a:rPr>
              <a:t>, mây trôi </a:t>
            </a:r>
            <a:r>
              <a:rPr lang="en-US" altLang="en-US" sz="3200" b="1">
                <a:solidFill>
                  <a:srgbClr val="FF0000"/>
                </a:solidFill>
                <a:ea typeface="-윤명조230" pitchFamily="18" charset="-127"/>
                <a:cs typeface="Times New Roman" pitchFamily="18" charset="0"/>
              </a:rPr>
              <a:t>//</a:t>
            </a:r>
          </a:p>
        </p:txBody>
      </p:sp>
      <p:sp>
        <p:nvSpPr>
          <p:cNvPr id="38938" name="Rectangle 15"/>
          <p:cNvSpPr>
            <a:spLocks noChangeArrowheads="1"/>
          </p:cNvSpPr>
          <p:nvPr/>
        </p:nvSpPr>
        <p:spPr bwMode="auto">
          <a:xfrm>
            <a:off x="6400800" y="4113213"/>
            <a:ext cx="4876800" cy="406400"/>
          </a:xfrm>
          <a:prstGeom prst="rect">
            <a:avLst/>
          </a:prstGeom>
          <a:noFill/>
          <a:ln w="9525">
            <a:noFill/>
            <a:miter lim="800000"/>
            <a:headEnd/>
            <a:tailEnd/>
          </a:ln>
        </p:spPr>
        <p:txBody>
          <a:bodyPr wrap="none" anchor="ctr"/>
          <a:lstStyle/>
          <a:p>
            <a:pPr eaLnBrk="1" hangingPunct="1"/>
            <a:r>
              <a:rPr lang="en-US" altLang="en-US" sz="3200" b="1">
                <a:solidFill>
                  <a:srgbClr val="000099"/>
                </a:solidFill>
                <a:latin typeface="Times New Roman" pitchFamily="18" charset="0"/>
                <a:ea typeface="-윤명조230" pitchFamily="18" charset="-127"/>
                <a:cs typeface="Times New Roman" pitchFamily="18" charset="0"/>
              </a:rPr>
              <a:t>Cổng trời</a:t>
            </a:r>
            <a:r>
              <a:rPr lang="en-US" altLang="en-US" sz="3200" b="1">
                <a:solidFill>
                  <a:srgbClr val="FF0000"/>
                </a:solidFill>
                <a:latin typeface="Times New Roman" pitchFamily="18" charset="0"/>
                <a:ea typeface="-윤명조230" pitchFamily="18" charset="-127"/>
                <a:cs typeface="Times New Roman" pitchFamily="18" charset="0"/>
              </a:rPr>
              <a:t> /</a:t>
            </a:r>
            <a:r>
              <a:rPr lang="en-US" altLang="en-US" sz="3200" b="1">
                <a:solidFill>
                  <a:srgbClr val="000099"/>
                </a:solidFill>
                <a:latin typeface="Times New Roman" pitchFamily="18" charset="0"/>
                <a:ea typeface="-윤명조230" pitchFamily="18" charset="-127"/>
                <a:cs typeface="Times New Roman" pitchFamily="18" charset="0"/>
              </a:rPr>
              <a:t> trên mặt đất ? </a:t>
            </a:r>
            <a:r>
              <a:rPr lang="en-US" altLang="en-US" sz="3200" b="1">
                <a:solidFill>
                  <a:srgbClr val="FF0000"/>
                </a:solidFill>
                <a:ea typeface="-윤명조230" pitchFamily="18" charset="-127"/>
                <a:cs typeface="Times New Roman" pitchFamily="18" charset="0"/>
              </a:rPr>
              <a:t>//</a:t>
            </a:r>
          </a:p>
        </p:txBody>
      </p:sp>
      <p:cxnSp>
        <p:nvCxnSpPr>
          <p:cNvPr id="4" name="Straight Connector 3"/>
          <p:cNvCxnSpPr/>
          <p:nvPr/>
        </p:nvCxnSpPr>
        <p:spPr>
          <a:xfrm>
            <a:off x="5486400" y="1371600"/>
            <a:ext cx="0" cy="381000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01748"/>
                                        </p:tgtEl>
                                        <p:attrNameLst>
                                          <p:attrName>style.visibility</p:attrName>
                                        </p:attrNameLst>
                                      </p:cBhvr>
                                      <p:to>
                                        <p:strVal val="visible"/>
                                      </p:to>
                                    </p:set>
                                    <p:animEffect transition="in" filter="diamond(in)">
                                      <p:cBhvr>
                                        <p:cTn id="7" dur="2000"/>
                                        <p:tgtEl>
                                          <p:spTgt spid="201748"/>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8927"/>
                                        </p:tgtEl>
                                        <p:attrNameLst>
                                          <p:attrName>style.visibility</p:attrName>
                                        </p:attrNameLst>
                                      </p:cBhvr>
                                      <p:to>
                                        <p:strVal val="visible"/>
                                      </p:to>
                                    </p:set>
                                    <p:animEffect transition="in" filter="diamond(in)">
                                      <p:cBhvr>
                                        <p:cTn id="10" dur="2000"/>
                                        <p:tgtEl>
                                          <p:spTgt spid="38927"/>
                                        </p:tgtEl>
                                      </p:cBhvr>
                                    </p:animEffect>
                                  </p:childTnLst>
                                </p:cTn>
                              </p:par>
                              <p:par>
                                <p:cTn id="11" presetID="8" presetClass="entr" presetSubtype="16" fill="hold" nodeType="withEffect">
                                  <p:stCondLst>
                                    <p:cond delay="0"/>
                                  </p:stCondLst>
                                  <p:childTnLst>
                                    <p:set>
                                      <p:cBhvr>
                                        <p:cTn id="12" dur="1" fill="hold">
                                          <p:stCondLst>
                                            <p:cond delay="0"/>
                                          </p:stCondLst>
                                        </p:cTn>
                                        <p:tgtEl>
                                          <p:spTgt spid="38928">
                                            <p:txEl>
                                              <p:pRg st="0" end="0"/>
                                            </p:txEl>
                                          </p:spTgt>
                                        </p:tgtEl>
                                        <p:attrNameLst>
                                          <p:attrName>style.visibility</p:attrName>
                                        </p:attrNameLst>
                                      </p:cBhvr>
                                      <p:to>
                                        <p:strVal val="visible"/>
                                      </p:to>
                                    </p:set>
                                    <p:animEffect transition="in" filter="diamond(in)">
                                      <p:cBhvr>
                                        <p:cTn id="13" dur="2000"/>
                                        <p:tgtEl>
                                          <p:spTgt spid="38928">
                                            <p:txEl>
                                              <p:pRg st="0" end="0"/>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8930">
                                            <p:txEl>
                                              <p:pRg st="0" end="0"/>
                                            </p:txEl>
                                          </p:spTgt>
                                        </p:tgtEl>
                                        <p:attrNameLst>
                                          <p:attrName>style.visibility</p:attrName>
                                        </p:attrNameLst>
                                      </p:cBhvr>
                                      <p:to>
                                        <p:strVal val="visible"/>
                                      </p:to>
                                    </p:set>
                                    <p:animEffect transition="in" filter="diamond(in)">
                                      <p:cBhvr>
                                        <p:cTn id="16" dur="2000"/>
                                        <p:tgtEl>
                                          <p:spTgt spid="38930">
                                            <p:txEl>
                                              <p:pRg st="0" end="0"/>
                                            </p:txEl>
                                          </p:spTgt>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38929"/>
                                        </p:tgtEl>
                                        <p:attrNameLst>
                                          <p:attrName>style.visibility</p:attrName>
                                        </p:attrNameLst>
                                      </p:cBhvr>
                                      <p:to>
                                        <p:strVal val="visible"/>
                                      </p:to>
                                    </p:set>
                                    <p:animEffect transition="in" filter="diamond(in)">
                                      <p:cBhvr>
                                        <p:cTn id="19" dur="2000"/>
                                        <p:tgtEl>
                                          <p:spTgt spid="38929"/>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201755"/>
                                        </p:tgtEl>
                                        <p:attrNameLst>
                                          <p:attrName>style.visibility</p:attrName>
                                        </p:attrNameLst>
                                      </p:cBhvr>
                                      <p:to>
                                        <p:strVal val="visible"/>
                                      </p:to>
                                    </p:set>
                                    <p:animEffect transition="in" filter="diamond(in)">
                                      <p:cBhvr>
                                        <p:cTn id="22" dur="2000"/>
                                        <p:tgtEl>
                                          <p:spTgt spid="201755"/>
                                        </p:tgtEl>
                                      </p:cBhvr>
                                    </p:animEffect>
                                  </p:childTnLst>
                                </p:cTn>
                              </p:par>
                              <p:par>
                                <p:cTn id="23" presetID="8" presetClass="entr" presetSubtype="16" fill="hold" nodeType="withEffect">
                                  <p:stCondLst>
                                    <p:cond delay="0"/>
                                  </p:stCondLst>
                                  <p:childTnLst>
                                    <p:set>
                                      <p:cBhvr>
                                        <p:cTn id="24" dur="1" fill="hold">
                                          <p:stCondLst>
                                            <p:cond delay="0"/>
                                          </p:stCondLst>
                                        </p:cTn>
                                        <p:tgtEl>
                                          <p:spTgt spid="201751">
                                            <p:txEl>
                                              <p:pRg st="0" end="0"/>
                                            </p:txEl>
                                          </p:spTgt>
                                        </p:tgtEl>
                                        <p:attrNameLst>
                                          <p:attrName>style.visibility</p:attrName>
                                        </p:attrNameLst>
                                      </p:cBhvr>
                                      <p:to>
                                        <p:strVal val="visible"/>
                                      </p:to>
                                    </p:set>
                                    <p:animEffect transition="in" filter="diamond(in)">
                                      <p:cBhvr>
                                        <p:cTn id="25" dur="2000"/>
                                        <p:tgtEl>
                                          <p:spTgt spid="201751">
                                            <p:txEl>
                                              <p:pRg st="0" end="0"/>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diamond(in)">
                                      <p:cBhvr>
                                        <p:cTn id="30" dur="2000"/>
                                        <p:tgtEl>
                                          <p:spTgt spid="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38935"/>
                                        </p:tgtEl>
                                        <p:attrNameLst>
                                          <p:attrName>style.visibility</p:attrName>
                                        </p:attrNameLst>
                                      </p:cBhvr>
                                      <p:to>
                                        <p:strVal val="visible"/>
                                      </p:to>
                                    </p:set>
                                    <p:animEffect transition="in" filter="diamond(in)">
                                      <p:cBhvr>
                                        <p:cTn id="35" dur="2000"/>
                                        <p:tgtEl>
                                          <p:spTgt spid="38935"/>
                                        </p:tgtEl>
                                      </p:cBhvr>
                                    </p:animEffect>
                                  </p:childTnLst>
                                </p:cTn>
                              </p:par>
                              <p:par>
                                <p:cTn id="36" presetID="8" presetClass="entr" presetSubtype="16" fill="hold" grpId="0" nodeType="withEffect">
                                  <p:stCondLst>
                                    <p:cond delay="0"/>
                                  </p:stCondLst>
                                  <p:childTnLst>
                                    <p:set>
                                      <p:cBhvr>
                                        <p:cTn id="37" dur="1" fill="hold">
                                          <p:stCondLst>
                                            <p:cond delay="0"/>
                                          </p:stCondLst>
                                        </p:cTn>
                                        <p:tgtEl>
                                          <p:spTgt spid="38936"/>
                                        </p:tgtEl>
                                        <p:attrNameLst>
                                          <p:attrName>style.visibility</p:attrName>
                                        </p:attrNameLst>
                                      </p:cBhvr>
                                      <p:to>
                                        <p:strVal val="visible"/>
                                      </p:to>
                                    </p:set>
                                    <p:animEffect transition="in" filter="diamond(in)">
                                      <p:cBhvr>
                                        <p:cTn id="38" dur="2000"/>
                                        <p:tgtEl>
                                          <p:spTgt spid="38936"/>
                                        </p:tgtEl>
                                      </p:cBhvr>
                                    </p:animEffect>
                                  </p:childTnLst>
                                </p:cTn>
                              </p:par>
                              <p:par>
                                <p:cTn id="39" presetID="8" presetClass="entr" presetSubtype="16" fill="hold" grpId="0" nodeType="withEffect">
                                  <p:stCondLst>
                                    <p:cond delay="0"/>
                                  </p:stCondLst>
                                  <p:childTnLst>
                                    <p:set>
                                      <p:cBhvr>
                                        <p:cTn id="40" dur="1" fill="hold">
                                          <p:stCondLst>
                                            <p:cond delay="0"/>
                                          </p:stCondLst>
                                        </p:cTn>
                                        <p:tgtEl>
                                          <p:spTgt spid="38937"/>
                                        </p:tgtEl>
                                        <p:attrNameLst>
                                          <p:attrName>style.visibility</p:attrName>
                                        </p:attrNameLst>
                                      </p:cBhvr>
                                      <p:to>
                                        <p:strVal val="visible"/>
                                      </p:to>
                                    </p:set>
                                    <p:animEffect transition="in" filter="diamond(in)">
                                      <p:cBhvr>
                                        <p:cTn id="41" dur="2000"/>
                                        <p:tgtEl>
                                          <p:spTgt spid="38937"/>
                                        </p:tgtEl>
                                      </p:cBhvr>
                                    </p:animEffect>
                                  </p:childTnLst>
                                </p:cTn>
                              </p:par>
                              <p:par>
                                <p:cTn id="42" presetID="8" presetClass="entr" presetSubtype="16" fill="hold" grpId="0" nodeType="withEffect">
                                  <p:stCondLst>
                                    <p:cond delay="0"/>
                                  </p:stCondLst>
                                  <p:childTnLst>
                                    <p:set>
                                      <p:cBhvr>
                                        <p:cTn id="43" dur="1" fill="hold">
                                          <p:stCondLst>
                                            <p:cond delay="0"/>
                                          </p:stCondLst>
                                        </p:cTn>
                                        <p:tgtEl>
                                          <p:spTgt spid="38938"/>
                                        </p:tgtEl>
                                        <p:attrNameLst>
                                          <p:attrName>style.visibility</p:attrName>
                                        </p:attrNameLst>
                                      </p:cBhvr>
                                      <p:to>
                                        <p:strVal val="visible"/>
                                      </p:to>
                                    </p:set>
                                    <p:animEffect transition="in" filter="diamond(in)">
                                      <p:cBhvr>
                                        <p:cTn id="44" dur="2000"/>
                                        <p:tgtEl>
                                          <p:spTgt spid="38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48" grpId="0"/>
      <p:bldP spid="38927" grpId="0"/>
      <p:bldP spid="38929" grpId="0"/>
      <p:bldP spid="201755" grpId="0"/>
      <p:bldP spid="3" grpId="0"/>
      <p:bldP spid="38935" grpId="0"/>
      <p:bldP spid="38936" grpId="0"/>
      <p:bldP spid="38937" grpId="0"/>
      <p:bldP spid="389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8" descr="thung lũng Mường Hoa"/>
          <p:cNvPicPr>
            <a:picLocks noChangeAspect="1" noChangeArrowheads="1"/>
          </p:cNvPicPr>
          <p:nvPr/>
        </p:nvPicPr>
        <p:blipFill>
          <a:blip r:embed="rId2"/>
          <a:srcRect/>
          <a:stretch>
            <a:fillRect/>
          </a:stretch>
        </p:blipFill>
        <p:spPr bwMode="auto">
          <a:xfrm>
            <a:off x="15875" y="0"/>
            <a:ext cx="12176125" cy="5715000"/>
          </a:xfrm>
          <a:prstGeom prst="rect">
            <a:avLst/>
          </a:prstGeom>
          <a:noFill/>
          <a:ln w="9525">
            <a:noFill/>
            <a:miter lim="800000"/>
            <a:headEnd/>
            <a:tailEnd/>
          </a:ln>
        </p:spPr>
      </p:pic>
      <p:sp>
        <p:nvSpPr>
          <p:cNvPr id="7171" name="Text Box 10"/>
          <p:cNvSpPr txBox="1">
            <a:spLocks noChangeArrowheads="1"/>
          </p:cNvSpPr>
          <p:nvPr/>
        </p:nvSpPr>
        <p:spPr bwMode="auto">
          <a:xfrm>
            <a:off x="76200" y="6096000"/>
            <a:ext cx="12115800" cy="519113"/>
          </a:xfrm>
          <a:prstGeom prst="rect">
            <a:avLst/>
          </a:prstGeom>
          <a:solidFill>
            <a:schemeClr val="accent6">
              <a:lumMod val="40000"/>
              <a:lumOff val="60000"/>
            </a:schemeClr>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Nguyên</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sơ</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Còn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nguyên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vẻ</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tự</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nhiên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như</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lúc</a:t>
            </a:r>
            <a:r>
              <a:rPr lang="en-US" altLang="en-US" sz="2800" b="1" dirty="0">
                <a:solidFill>
                  <a:srgbClr val="0000FF"/>
                </a:solidFill>
                <a:latin typeface="Times New Roman" panose="02020603050405020304" pitchFamily="18" charset="0"/>
                <a:cs typeface="Times New Roman" panose="02020603050405020304" pitchFamily="18" charset="0"/>
              </a:rPr>
              <a:t> ban </a:t>
            </a:r>
            <a:r>
              <a:rPr lang="en-US" altLang="en-US" sz="2800" b="1" dirty="0" err="1">
                <a:solidFill>
                  <a:srgbClr val="0000FF"/>
                </a:solidFill>
                <a:latin typeface="Times New Roman" panose="02020603050405020304" pitchFamily="18" charset="0"/>
                <a:cs typeface="Times New Roman" panose="02020603050405020304" pitchFamily="18" charset="0"/>
              </a:rPr>
              <a:t>đầu</a:t>
            </a:r>
            <a:r>
              <a:rPr lang="en-US" altLang="en-US" sz="2800" b="1" dirty="0">
                <a:solidFill>
                  <a:srgbClr val="0000FF"/>
                </a:solidFill>
                <a:latin typeface="Times New Roman" panose="02020603050405020304" pitchFamily="18" charset="0"/>
                <a:cs typeface="Times New Roman" panose="02020603050405020304" pitchFamily="18" charset="0"/>
              </a:rPr>
              <a:t>.</a:t>
            </a:r>
          </a:p>
        </p:txBody>
      </p:sp>
    </p:spTree>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2" name="Picture 12" descr="D:\thuc\NH 17-18\HINH ANH\Truoc cong troi.jpg"/>
          <p:cNvPicPr>
            <a:picLocks noChangeAspect="1" noChangeArrowheads="1"/>
          </p:cNvPicPr>
          <p:nvPr/>
        </p:nvPicPr>
        <p:blipFill>
          <a:blip r:embed="rId2"/>
          <a:srcRect/>
          <a:stretch>
            <a:fillRect/>
          </a:stretch>
        </p:blipFill>
        <p:spPr bwMode="auto">
          <a:xfrm>
            <a:off x="76200" y="0"/>
            <a:ext cx="12115800" cy="5384800"/>
          </a:xfrm>
          <a:prstGeom prst="rect">
            <a:avLst/>
          </a:prstGeom>
          <a:noFill/>
          <a:ln w="9525">
            <a:noFill/>
            <a:miter lim="800000"/>
            <a:headEnd/>
            <a:tailEnd/>
          </a:ln>
        </p:spPr>
      </p:pic>
      <p:sp>
        <p:nvSpPr>
          <p:cNvPr id="10243" name="Text Box 7"/>
          <p:cNvSpPr txBox="1">
            <a:spLocks noChangeArrowheads="1"/>
          </p:cNvSpPr>
          <p:nvPr/>
        </p:nvSpPr>
        <p:spPr bwMode="auto">
          <a:xfrm>
            <a:off x="1066800" y="5459413"/>
            <a:ext cx="12115800" cy="1169987"/>
          </a:xfrm>
          <a:prstGeom prst="rect">
            <a:avLst/>
          </a:prstGeom>
          <a:noFill/>
          <a:ln w="9525">
            <a:noFill/>
            <a:miter lim="800000"/>
            <a:headEnd/>
            <a:tailEnd/>
          </a:ln>
        </p:spPr>
        <p:txBody>
          <a:bodyPr>
            <a:spAutoFit/>
          </a:bodyPr>
          <a:lstStyle/>
          <a:p>
            <a:pPr algn="just" eaLnBrk="1" hangingPunct="1"/>
            <a:r>
              <a:rPr lang="en-US" altLang="en-US" sz="2800" b="1">
                <a:solidFill>
                  <a:srgbClr val="008000"/>
                </a:solidFill>
                <a:latin typeface="Times New Roman" pitchFamily="18" charset="0"/>
                <a:cs typeface="Times New Roman" pitchFamily="18" charset="0"/>
              </a:rPr>
              <a:t>Vạt nương: </a:t>
            </a:r>
            <a:r>
              <a:rPr lang="en-US" altLang="en-US" sz="2800" b="1">
                <a:solidFill>
                  <a:srgbClr val="000099"/>
                </a:solidFill>
                <a:latin typeface="Times New Roman" pitchFamily="18" charset="0"/>
              </a:rPr>
              <a:t>mảnh đất trồng trọt trải dài trên đồi, núi.</a:t>
            </a:r>
          </a:p>
          <a:p>
            <a:pPr algn="ctr" eaLnBrk="1" hangingPunct="1">
              <a:spcBef>
                <a:spcPct val="50000"/>
              </a:spcBef>
            </a:pPr>
            <a:endParaRPr lang="en-US" altLang="en-US" sz="2800" b="1">
              <a:solidFill>
                <a:srgbClr val="008000"/>
              </a:solidFill>
              <a:latin typeface="Times New Roman" pitchFamily="18" charset="0"/>
              <a:cs typeface="Times New Roman"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10252"/>
                                        </p:tgtEl>
                                        <p:attrNameLst>
                                          <p:attrName>style.visibility</p:attrName>
                                        </p:attrNameLst>
                                      </p:cBhvr>
                                      <p:to>
                                        <p:strVal val="visible"/>
                                      </p:to>
                                    </p:set>
                                    <p:anim calcmode="lin" valueType="num">
                                      <p:cBhvr>
                                        <p:cTn id="7" dur="500" fill="hold"/>
                                        <p:tgtEl>
                                          <p:spTgt spid="10252"/>
                                        </p:tgtEl>
                                        <p:attrNameLst>
                                          <p:attrName>ppt_w</p:attrName>
                                        </p:attrNameLst>
                                      </p:cBhvr>
                                      <p:tavLst>
                                        <p:tav tm="0">
                                          <p:val>
                                            <p:fltVal val="0"/>
                                          </p:val>
                                        </p:tav>
                                        <p:tav tm="100000">
                                          <p:val>
                                            <p:strVal val="#ppt_w"/>
                                          </p:val>
                                        </p:tav>
                                      </p:tavLst>
                                    </p:anim>
                                    <p:anim calcmode="lin" valueType="num">
                                      <p:cBhvr>
                                        <p:cTn id="8" dur="500" fill="hold"/>
                                        <p:tgtEl>
                                          <p:spTgt spid="1025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2" descr="Bí kíp để có chuyến đi Sa Pa 'chất như nước cất' - Du lịch - NetNews.vn"/>
          <p:cNvPicPr>
            <a:picLocks noGrp="1" noChangeAspect="1" noChangeArrowheads="1"/>
          </p:cNvPicPr>
          <p:nvPr>
            <p:ph idx="1"/>
          </p:nvPr>
        </p:nvPicPr>
        <p:blipFill>
          <a:blip r:embed="rId3"/>
          <a:srcRect/>
          <a:stretch>
            <a:fillRect/>
          </a:stretch>
        </p:blipFill>
        <p:spPr>
          <a:xfrm>
            <a:off x="228600" y="381000"/>
            <a:ext cx="11963400" cy="5181600"/>
          </a:xfrm>
          <a:noFill/>
        </p:spPr>
      </p:pic>
      <p:sp>
        <p:nvSpPr>
          <p:cNvPr id="4" name="Text Box 6"/>
          <p:cNvSpPr txBox="1">
            <a:spLocks noChangeArrowheads="1"/>
          </p:cNvSpPr>
          <p:nvPr/>
        </p:nvSpPr>
        <p:spPr bwMode="auto">
          <a:xfrm>
            <a:off x="26988" y="5772150"/>
            <a:ext cx="12192000" cy="523875"/>
          </a:xfrm>
          <a:prstGeom prst="rect">
            <a:avLst/>
          </a:prstGeom>
          <a:solidFill>
            <a:schemeClr val="accent6">
              <a:lumMod val="40000"/>
              <a:lumOff val="60000"/>
            </a:schemeClr>
          </a:solidFill>
          <a:ln>
            <a:noFill/>
          </a:ln>
        </p:spPr>
        <p:txBody>
          <a:bodyPr anchor="ctr">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defRPr/>
            </a:pPr>
            <a:r>
              <a:rPr lang="en-US" altLang="en-US" sz="2800" b="1" dirty="0" err="1">
                <a:solidFill>
                  <a:srgbClr val="008000"/>
                </a:solidFill>
                <a:latin typeface="Times New Roman" panose="02020603050405020304" pitchFamily="18" charset="0"/>
                <a:cs typeface="Times New Roman" panose="02020603050405020304" pitchFamily="18" charset="0"/>
              </a:rPr>
              <a:t>Triền</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dải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đất</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thoai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thoải</a:t>
            </a:r>
            <a:r>
              <a:rPr lang="en-US" altLang="en-US" sz="2800" b="1" dirty="0">
                <a:solidFill>
                  <a:srgbClr val="0000FF"/>
                </a:solidFill>
                <a:latin typeface="Times New Roman" panose="02020603050405020304" pitchFamily="18" charset="0"/>
                <a:cs typeface="Times New Roman" panose="02020603050405020304" pitchFamily="18" charset="0"/>
              </a:rPr>
              <a:t> ở </a:t>
            </a:r>
            <a:r>
              <a:rPr lang="en-US" altLang="en-US" sz="2800" b="1" dirty="0" err="1">
                <a:solidFill>
                  <a:srgbClr val="0000FF"/>
                </a:solidFill>
                <a:latin typeface="Times New Roman" panose="02020603050405020304" pitchFamily="18" charset="0"/>
                <a:cs typeface="Times New Roman" panose="02020603050405020304" pitchFamily="18" charset="0"/>
              </a:rPr>
              <a:t>hai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bên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bờ</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smtClean="0">
                <a:solidFill>
                  <a:srgbClr val="0000FF"/>
                </a:solidFill>
                <a:latin typeface="Times New Roman" panose="02020603050405020304" pitchFamily="18" charset="0"/>
                <a:cs typeface="Times New Roman" panose="02020603050405020304" pitchFamily="18" charset="0"/>
              </a:rPr>
              <a:t>sông</a:t>
            </a:r>
            <a:r>
              <a:rPr lang="en-US" altLang="en-US" sz="2800" b="1" dirty="0" smtClean="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hoặc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hai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bên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sườn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núi</a:t>
            </a:r>
            <a:endParaRPr lang="en-US" altLang="en-US" sz="2800" b="1" dirty="0">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fade">
                                      <p:cBhvr>
                                        <p:cTn id="7" dur="1000"/>
                                        <p:tgtEl>
                                          <p:spTgt spid="9219"/>
                                        </p:tgtEl>
                                      </p:cBhvr>
                                    </p:animEffect>
                                    <p:anim calcmode="lin" valueType="num">
                                      <p:cBhvr>
                                        <p:cTn id="8" dur="1000" fill="hold"/>
                                        <p:tgtEl>
                                          <p:spTgt spid="9219"/>
                                        </p:tgtEl>
                                        <p:attrNameLst>
                                          <p:attrName>ppt_x</p:attrName>
                                        </p:attrNameLst>
                                      </p:cBhvr>
                                      <p:tavLst>
                                        <p:tav tm="0">
                                          <p:val>
                                            <p:strVal val="#ppt_x"/>
                                          </p:val>
                                        </p:tav>
                                        <p:tav tm="100000">
                                          <p:val>
                                            <p:strVal val="#ppt_x"/>
                                          </p:val>
                                        </p:tav>
                                      </p:tavLst>
                                    </p:anim>
                                    <p:anim calcmode="lin" valueType="num">
                                      <p:cBhvr>
                                        <p:cTn id="9" dur="1000" fill="hold"/>
                                        <p:tgtEl>
                                          <p:spTgt spid="921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1981200" y="5486400"/>
            <a:ext cx="8229600" cy="639763"/>
          </a:xfrm>
        </p:spPr>
        <p:txBody>
          <a:bodyPr/>
          <a:lstStyle/>
          <a:p>
            <a:r>
              <a:rPr lang="en-US" altLang="en-US" sz="2800" b="1" smtClean="0">
                <a:solidFill>
                  <a:srgbClr val="008000"/>
                </a:solidFill>
                <a:latin typeface="Times New Roman" pitchFamily="18" charset="0"/>
                <a:cs typeface="Times New Roman" pitchFamily="18" charset="0"/>
              </a:rPr>
              <a:t>Sương giá: </a:t>
            </a:r>
            <a:r>
              <a:rPr lang="en-US" altLang="en-US" sz="2800" b="1" smtClean="0">
                <a:solidFill>
                  <a:srgbClr val="0000FF"/>
                </a:solidFill>
                <a:latin typeface="Times New Roman" pitchFamily="18" charset="0"/>
                <a:cs typeface="Times New Roman" pitchFamily="18" charset="0"/>
              </a:rPr>
              <a:t>Sương lạnh buốt ( Vào mùa đông)</a:t>
            </a:r>
          </a:p>
        </p:txBody>
      </p:sp>
      <p:pic>
        <p:nvPicPr>
          <p:cNvPr id="13315" name="Picture 15" descr="may tren cong troi"/>
          <p:cNvPicPr>
            <a:picLocks noChangeAspect="1" noChangeArrowheads="1"/>
          </p:cNvPicPr>
          <p:nvPr/>
        </p:nvPicPr>
        <p:blipFill>
          <a:blip r:embed="rId2"/>
          <a:srcRect/>
          <a:stretch>
            <a:fillRect/>
          </a:stretch>
        </p:blipFill>
        <p:spPr bwMode="auto">
          <a:xfrm>
            <a:off x="228600" y="381000"/>
            <a:ext cx="11734800" cy="4953000"/>
          </a:xfrm>
          <a:prstGeom prst="rect">
            <a:avLst/>
          </a:prstGeom>
          <a:noFill/>
          <a:ln w="9525">
            <a:noFill/>
            <a:miter lim="800000"/>
            <a:headEnd/>
            <a:tailEnd/>
          </a:ln>
        </p:spPr>
      </p:pic>
    </p:spTree>
  </p:cSld>
  <p:clrMapOvr>
    <a:masterClrMapping/>
  </p:clrMapOvr>
  <p:transition>
    <p:blinds dir="vert"/>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1355</TotalTime>
  <Words>506</Words>
  <Application>Microsoft Office PowerPoint</Application>
  <PresentationFormat>Custom</PresentationFormat>
  <Paragraphs>66</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FAMILY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CaoHoang</dc:creator>
  <cp:lastModifiedBy>NPYOU</cp:lastModifiedBy>
  <cp:revision>231</cp:revision>
  <dcterms:created xsi:type="dcterms:W3CDTF">2009-09-28T13:26:34Z</dcterms:created>
  <dcterms:modified xsi:type="dcterms:W3CDTF">2021-11-12T13:32:03Z</dcterms:modified>
</cp:coreProperties>
</file>