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7" r:id="rId2"/>
    <p:sldId id="256" r:id="rId3"/>
    <p:sldId id="321" r:id="rId4"/>
    <p:sldId id="322" r:id="rId5"/>
    <p:sldId id="316" r:id="rId6"/>
    <p:sldId id="300" r:id="rId7"/>
    <p:sldId id="319" r:id="rId8"/>
    <p:sldId id="302" r:id="rId9"/>
    <p:sldId id="320" r:id="rId10"/>
    <p:sldId id="292" r:id="rId11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7042"/>
    <a:srgbClr val="519741"/>
    <a:srgbClr val="75CAE7"/>
    <a:srgbClr val="0C429A"/>
    <a:srgbClr val="DC1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2" autoAdjust="0"/>
    <p:restoredTop sz="94660"/>
  </p:normalViewPr>
  <p:slideViewPr>
    <p:cSldViewPr snapToGrid="0">
      <p:cViewPr>
        <p:scale>
          <a:sx n="66" d="100"/>
          <a:sy n="66" d="100"/>
        </p:scale>
        <p:origin x="-252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724FE-745E-4678-84B7-BD296AAEA897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790E8-5E57-4640-BD27-6DB4B301F3D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974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2C96A-64D2-4662-A407-300669CB12D9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A2170-5E6D-4B0E-A217-036286DF3F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70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4475" y="1431925"/>
            <a:ext cx="6869113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0568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A2170-5E6D-4B0E-A217-036286DF3F07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581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p:transition spd="med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5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606" y="259506"/>
            <a:ext cx="10515600" cy="62810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055" y="54483"/>
            <a:ext cx="1104842" cy="10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b4e2b2963786013a0e29a8e310116bb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0" y="4953000"/>
            <a:ext cx="12230100" cy="1893094"/>
          </a:xfrm>
          <a:prstGeom prst="rect">
            <a:avLst/>
          </a:prstGeom>
        </p:spPr>
      </p:pic>
      <p:pic>
        <p:nvPicPr>
          <p:cNvPr id="13" name="图片 12" descr="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" y="5464732"/>
            <a:ext cx="12233911" cy="1427321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2767">
            <a:off x="3457878" y="3433741"/>
            <a:ext cx="1430655" cy="118157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0041">
            <a:off x="6211339" y="546434"/>
            <a:ext cx="704215" cy="686753"/>
          </a:xfrm>
          <a:prstGeom prst="rect">
            <a:avLst/>
          </a:prstGeom>
        </p:spPr>
      </p:pic>
      <p:pic>
        <p:nvPicPr>
          <p:cNvPr id="3" name="图片 2" descr="36f9a2a7dc2088575b3175c2c9b2462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5609987"/>
            <a:ext cx="2874011" cy="11368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7C285E46-E600-4763-959D-C682896B5D5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44" y="3997390"/>
            <a:ext cx="1970515" cy="2435495"/>
          </a:xfrm>
          <a:prstGeom prst="rect">
            <a:avLst/>
          </a:prstGeom>
        </p:spPr>
      </p:pic>
      <p:pic>
        <p:nvPicPr>
          <p:cNvPr id="17" name="轻松欢乐节奏感动进取电子音乐.mp3">
            <a:hlinkClick r:id="" action="ppaction://media"/>
            <a:extLst>
              <a:ext uri="{FF2B5EF4-FFF2-40B4-BE49-F238E27FC236}">
                <a16:creationId xmlns="" xmlns:a16="http://schemas.microsoft.com/office/drawing/2014/main" id="{3640AF49-7BF3-4E1D-A2B2-ACDD34598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061841" y="-1294102"/>
            <a:ext cx="8128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8561" y="1811956"/>
            <a:ext cx="10079939" cy="1608133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CÁC EM ĐẾN VỚI </a:t>
            </a:r>
          </a:p>
          <a:p>
            <a:pPr algn="ctr"/>
            <a:r>
              <a:rPr lang="en-US" sz="5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TOÁN</a:t>
            </a:r>
            <a:endParaRPr lang="en-US" sz="5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630773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7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606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04" objId="17"/>
        <p14:stopEvt time="25571" objId="1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9292"/>
            <a:ext cx="2036252" cy="348870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637531" y="1819620"/>
            <a:ext cx="9607860" cy="6574622"/>
            <a:chOff x="2210946" y="264265"/>
            <a:chExt cx="9607860" cy="6574622"/>
          </a:xfrm>
        </p:grpSpPr>
        <p:grpSp>
          <p:nvGrpSpPr>
            <p:cNvPr id="14" name="Group 13"/>
            <p:cNvGrpSpPr/>
            <p:nvPr/>
          </p:nvGrpSpPr>
          <p:grpSpPr>
            <a:xfrm>
              <a:off x="2210946" y="264265"/>
              <a:ext cx="9607860" cy="6574622"/>
              <a:chOff x="2210946" y="264265"/>
              <a:chExt cx="9607860" cy="6574622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56646" y="264265"/>
                <a:ext cx="3862160" cy="6574622"/>
              </a:xfrm>
              <a:prstGeom prst="rect">
                <a:avLst/>
              </a:prstGeom>
            </p:spPr>
          </p:pic>
          <p:sp>
            <p:nvSpPr>
              <p:cNvPr id="9" name="Cloud Callout 8"/>
              <p:cNvSpPr/>
              <p:nvPr/>
            </p:nvSpPr>
            <p:spPr>
              <a:xfrm>
                <a:off x="2210946" y="1624083"/>
                <a:ext cx="5813497" cy="3493821"/>
              </a:xfrm>
              <a:prstGeom prst="cloudCallout">
                <a:avLst>
                  <a:gd name="adj1" fmla="val 74050"/>
                  <a:gd name="adj2" fmla="val 5569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B0F0"/>
                    </a:solidFill>
                  </a:ln>
                </a:endParaRPr>
              </a:p>
            </p:txBody>
          </p:sp>
        </p:grpSp>
        <p:sp>
          <p:nvSpPr>
            <p:cNvPr id="13" name="TextBox 37"/>
            <p:cNvSpPr>
              <a:spLocks noChangeArrowheads="1"/>
            </p:cNvSpPr>
            <p:nvPr/>
          </p:nvSpPr>
          <p:spPr bwMode="auto">
            <a:xfrm>
              <a:off x="2593075" y="2839661"/>
              <a:ext cx="5076967" cy="9925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914332" fontAlgn="auto"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vi-VN" altLang="zh-CN" sz="60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Tạm biệt nhé!</a:t>
              </a:r>
              <a:endParaRPr lang="zh-CN" altLang="en-US" sz="60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462301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8373E-6 -1.85185E-6 C -0.2285 0.01875 -0.45699 0.0375 -0.56018 -0.0456 C -0.66337 -0.1287 -0.63162 -0.37824 -0.61939 -0.49814 C -0.60716 -0.61805 -0.57593 -0.7199 -0.48718 -0.76481 C -0.39844 -0.80972 -0.12817 -0.83541 -0.08679 -0.76828 C -0.04541 -0.70115 -0.21366 -0.42916 -0.23865 -0.36134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746" y="1477138"/>
            <a:ext cx="3058378" cy="52063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7" y="3369292"/>
            <a:ext cx="2036252" cy="34887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09446" y="1101999"/>
            <a:ext cx="7244862" cy="165741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 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24614" y="261257"/>
            <a:ext cx="5297714" cy="1217780"/>
          </a:xfrm>
          <a:prstGeom prst="round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376" y="230501"/>
            <a:ext cx="109582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86,97.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8004" y="3887103"/>
            <a:ext cx="4976785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004" y="2516492"/>
            <a:ext cx="4976785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2032" y="3864239"/>
            <a:ext cx="5183572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02032" y="2500081"/>
            <a:ext cx="5183572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Đ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520377" y="1479037"/>
            <a:ext cx="5957453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4156727" y="2031306"/>
            <a:ext cx="64008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4156727" y="2031306"/>
            <a:ext cx="64008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4330898" y="2031306"/>
            <a:ext cx="6400801" cy="482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3171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4742" y="337690"/>
            <a:ext cx="109147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56,3    4    &lt;     56,314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7961" y="2533805"/>
            <a:ext cx="2641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7961" y="3961192"/>
            <a:ext cx="2641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C: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9016" y="3878009"/>
            <a:ext cx="2641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D: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9017" y="2527086"/>
            <a:ext cx="2641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Đ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033486" y="1868886"/>
            <a:ext cx="5341255" cy="4989114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889816" y="1877835"/>
            <a:ext cx="64008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4020444" y="1868886"/>
            <a:ext cx="64008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614043" y="1868886"/>
            <a:ext cx="6400801" cy="48266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99330" y="1286551"/>
            <a:ext cx="362858" cy="39188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98000">
                <a:schemeClr val="accent4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9627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0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235" y="1168527"/>
            <a:ext cx="3058378" cy="52063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7" y="3369292"/>
            <a:ext cx="2036252" cy="3488708"/>
          </a:xfrm>
          <a:prstGeom prst="rect">
            <a:avLst/>
          </a:prstGeom>
        </p:spPr>
      </p:pic>
      <p:pic>
        <p:nvPicPr>
          <p:cNvPr id="2" name="中央人民广播电台少年广播合唱团 - 六一国际儿童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08273" y="-1948972"/>
            <a:ext cx="609600" cy="6096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16421" y="479355"/>
            <a:ext cx="9348716" cy="4265139"/>
            <a:chOff x="1050883" y="901681"/>
            <a:chExt cx="9348716" cy="4265139"/>
          </a:xfrm>
        </p:grpSpPr>
        <p:sp>
          <p:nvSpPr>
            <p:cNvPr id="4" name="TextBox 37"/>
            <p:cNvSpPr>
              <a:spLocks noChangeArrowheads="1"/>
            </p:cNvSpPr>
            <p:nvPr/>
          </p:nvSpPr>
          <p:spPr bwMode="auto">
            <a:xfrm>
              <a:off x="1050883" y="901681"/>
              <a:ext cx="9348716" cy="6847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914332" fontAlgn="auto"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Thứ </a:t>
              </a:r>
              <a:r>
                <a:rPr lang="en-US" altLang="zh-CN" sz="4000" b="1" dirty="0" err="1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tư</a:t>
              </a: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, </a:t>
              </a: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ngày </a:t>
              </a:r>
              <a:r>
                <a:rPr lang="en-US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10</a:t>
              </a: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tháng 1</a:t>
              </a:r>
              <a:r>
                <a:rPr lang="en-US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1</a:t>
              </a:r>
              <a:r>
                <a:rPr lang="vi-VN" altLang="zh-CN" sz="40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năm 2021</a:t>
              </a:r>
              <a:endParaRPr lang="zh-CN" altLang="en-US" sz="4000" b="1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9" name="TextBox 37"/>
            <p:cNvSpPr>
              <a:spLocks noChangeArrowheads="1"/>
            </p:cNvSpPr>
            <p:nvPr/>
          </p:nvSpPr>
          <p:spPr bwMode="auto">
            <a:xfrm>
              <a:off x="2112447" y="1681173"/>
              <a:ext cx="7334250" cy="1044511"/>
            </a:xfrm>
            <a:prstGeom prst="rect">
              <a:avLst/>
            </a:prstGeom>
            <a:noFill/>
            <a:ln>
              <a:noFill/>
            </a:ln>
          </p:spPr>
          <p:txBody>
            <a:bodyPr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914332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vi-VN" altLang="zh-CN" sz="4800" b="1" u="sng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TOÁN</a:t>
              </a:r>
              <a:r>
                <a:rPr lang="vi-VN" altLang="zh-CN" sz="4800" b="1" dirty="0" smtClean="0"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:</a:t>
              </a:r>
            </a:p>
          </p:txBody>
        </p:sp>
        <p:sp>
          <p:nvSpPr>
            <p:cNvPr id="7" name="TextBox 37"/>
            <p:cNvSpPr>
              <a:spLocks noChangeArrowheads="1"/>
            </p:cNvSpPr>
            <p:nvPr/>
          </p:nvSpPr>
          <p:spPr bwMode="auto">
            <a:xfrm>
              <a:off x="1488831" y="2835419"/>
              <a:ext cx="8119985" cy="23314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sym typeface="Calibri" pitchFamily="34" charset="0"/>
                </a:defRPr>
              </a:lvl9pPr>
            </a:lstStyle>
            <a:p>
              <a:pPr algn="ctr" defTabSz="914332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en-US" altLang="zh-CN" sz="5800" b="1" dirty="0" err="1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Luyện</a:t>
              </a:r>
              <a:r>
                <a:rPr lang="en-US" altLang="zh-CN" sz="58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5800" b="1" dirty="0" err="1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tập</a:t>
              </a:r>
              <a:r>
                <a:rPr lang="en-US" altLang="zh-CN" sz="58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5800" b="1" dirty="0" err="1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chung</a:t>
              </a:r>
              <a:endParaRPr lang="vi-VN" altLang="zh-CN" sz="58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  <a:p>
              <a:pPr algn="ctr" defTabSz="914332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vi-VN" altLang="zh-CN" sz="40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(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trang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43</a:t>
              </a:r>
              <a:r>
                <a:rPr lang="vi-VN" altLang="zh-CN" sz="40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)</a:t>
              </a:r>
              <a:endParaRPr lang="vi-VN" altLang="zh-CN" sz="40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93774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230" y="140553"/>
            <a:ext cx="1946720" cy="1483529"/>
          </a:xfrm>
          <a:prstGeom prst="rect">
            <a:avLst/>
          </a:prstGeom>
        </p:spPr>
      </p:pic>
      <p:pic>
        <p:nvPicPr>
          <p:cNvPr id="6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5664" y="2886202"/>
            <a:ext cx="4246158" cy="424615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801403" y="929118"/>
            <a:ext cx="7276887" cy="3584826"/>
            <a:chOff x="2363677" y="1285556"/>
            <a:chExt cx="5149142" cy="3084395"/>
          </a:xfrm>
        </p:grpSpPr>
        <p:sp>
          <p:nvSpPr>
            <p:cNvPr id="8" name="Cloud Callout 7"/>
            <p:cNvSpPr/>
            <p:nvPr/>
          </p:nvSpPr>
          <p:spPr>
            <a:xfrm>
              <a:off x="2363677" y="1285556"/>
              <a:ext cx="4954137" cy="3084395"/>
            </a:xfrm>
            <a:prstGeom prst="cloudCallout">
              <a:avLst>
                <a:gd name="adj1" fmla="val -66746"/>
                <a:gd name="adj2" fmla="val 25882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04554" y="1671978"/>
              <a:ext cx="5008265" cy="166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000" b="1" dirty="0" smtClean="0">
                  <a:solidFill>
                    <a:schemeClr val="accent5">
                      <a:lumMod val="50000"/>
                    </a:schemeClr>
                  </a:solidFill>
                </a:rPr>
                <a:t>Chúng ta cùng làm </a:t>
              </a:r>
            </a:p>
            <a:p>
              <a:pPr algn="ctr">
                <a:lnSpc>
                  <a:spcPct val="150000"/>
                </a:lnSpc>
              </a:pPr>
              <a:r>
                <a:rPr lang="vi-VN" sz="4000" b="1" dirty="0" smtClean="0">
                  <a:solidFill>
                    <a:srgbClr val="C00000"/>
                  </a:solidFill>
                </a:rPr>
                <a:t>bài tập 1</a:t>
              </a:r>
              <a:r>
                <a:rPr lang="en-US" sz="4000" b="1" dirty="0" smtClean="0">
                  <a:solidFill>
                    <a:srgbClr val="C00000"/>
                  </a:solidFill>
                </a:rPr>
                <a:t>,</a:t>
              </a:r>
              <a:r>
                <a:rPr lang="vi-VN" sz="4000" b="1" dirty="0" smtClean="0">
                  <a:solidFill>
                    <a:srgbClr val="C00000"/>
                  </a:solidFill>
                </a:rPr>
                <a:t> </a:t>
              </a:r>
              <a:r>
                <a:rPr lang="vi-VN" sz="4000" b="1" dirty="0" smtClean="0">
                  <a:solidFill>
                    <a:srgbClr val="C00000"/>
                  </a:solidFill>
                </a:rPr>
                <a:t>2</a:t>
              </a:r>
              <a:r>
                <a:rPr lang="en-US" sz="4000" b="1" dirty="0" smtClean="0">
                  <a:solidFill>
                    <a:srgbClr val="C00000"/>
                  </a:solidFill>
                </a:rPr>
                <a:t>, 3 </a:t>
              </a:r>
              <a:r>
                <a:rPr lang="vi-VN" sz="4000" b="1" dirty="0" smtClean="0">
                  <a:solidFill>
                    <a:srgbClr val="C00000"/>
                  </a:solidFill>
                </a:rPr>
                <a:t>(</a:t>
              </a:r>
              <a:r>
                <a:rPr lang="vi-VN" sz="4000" b="1" dirty="0" smtClean="0">
                  <a:solidFill>
                    <a:srgbClr val="C00000"/>
                  </a:solidFill>
                </a:rPr>
                <a:t>tr.</a:t>
              </a:r>
              <a:r>
                <a:rPr lang="en-US" sz="4000" b="1" dirty="0" smtClean="0">
                  <a:solidFill>
                    <a:srgbClr val="C00000"/>
                  </a:solidFill>
                </a:rPr>
                <a:t>43</a:t>
              </a:r>
              <a:r>
                <a:rPr lang="vi-VN" sz="4000" b="1" dirty="0" smtClean="0">
                  <a:solidFill>
                    <a:srgbClr val="C00000"/>
                  </a:solidFill>
                </a:rPr>
                <a:t>)</a:t>
              </a:r>
              <a:r>
                <a:rPr lang="vi-VN" sz="4000" b="1" dirty="0" smtClean="0">
                  <a:solidFill>
                    <a:schemeClr val="accent5">
                      <a:lumMod val="50000"/>
                    </a:schemeClr>
                  </a:solidFill>
                </a:rPr>
                <a:t>ở </a:t>
              </a:r>
              <a:r>
                <a:rPr lang="vi-VN" sz="4000" b="1" dirty="0" smtClean="0">
                  <a:solidFill>
                    <a:schemeClr val="accent5">
                      <a:lumMod val="50000"/>
                    </a:schemeClr>
                  </a:solidFill>
                </a:rPr>
                <a:t>SGK</a:t>
              </a:r>
              <a:endParaRPr lang="en-US" sz="40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14"/>
          <p:cNvSpPr txBox="1"/>
          <p:nvPr/>
        </p:nvSpPr>
        <p:spPr>
          <a:xfrm>
            <a:off x="3374345" y="1880805"/>
            <a:ext cx="7632835" cy="677096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vi-VN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 1: Đọc </a:t>
            </a:r>
            <a:r>
              <a:rPr lang="en-US" altLang="zh-CN" sz="36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các</a:t>
            </a:r>
            <a:r>
              <a:rPr lang="vi-VN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thập</a:t>
            </a:r>
            <a:r>
              <a:rPr lang="en-US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phân</a:t>
            </a:r>
            <a:r>
              <a:rPr lang="en-US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vi-VN" altLang="zh-CN" sz="36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sau:		</a:t>
            </a:r>
            <a:endParaRPr lang="zh-CN" altLang="en-US" sz="3600" b="1" dirty="0">
              <a:ln w="19050">
                <a:noFill/>
              </a:ln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" name="TextBox 14"/>
          <p:cNvSpPr txBox="1"/>
          <p:nvPr/>
        </p:nvSpPr>
        <p:spPr>
          <a:xfrm>
            <a:off x="5515629" y="2968219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7,5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4956829" y="2966770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28,416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4722893" y="2966770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201,05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8" name="TextBox 14"/>
          <p:cNvSpPr txBox="1"/>
          <p:nvPr/>
        </p:nvSpPr>
        <p:spPr>
          <a:xfrm>
            <a:off x="5042200" y="2990190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0,187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TextBox 14"/>
          <p:cNvSpPr txBox="1"/>
          <p:nvPr/>
        </p:nvSpPr>
        <p:spPr>
          <a:xfrm>
            <a:off x="5317967" y="2997647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36,2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0" name="TextBox 14"/>
          <p:cNvSpPr txBox="1"/>
          <p:nvPr/>
        </p:nvSpPr>
        <p:spPr>
          <a:xfrm>
            <a:off x="5288938" y="3028076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9,001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4956828" y="3028076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84,302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5042199" y="3018839"/>
            <a:ext cx="357011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just"/>
            <a:r>
              <a:rPr lang="en-US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0,010</a:t>
            </a:r>
            <a:r>
              <a:rPr lang="vi-VN" altLang="zh-CN" sz="6000" b="1" dirty="0" smtClean="0">
                <a:ln w="19050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6000" b="1" dirty="0">
              <a:ln w="19050"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77397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21706" y="222724"/>
            <a:ext cx="11461030" cy="1257520"/>
            <a:chOff x="2404664" y="320332"/>
            <a:chExt cx="11148118" cy="1550836"/>
          </a:xfrm>
        </p:grpSpPr>
        <p:sp>
          <p:nvSpPr>
            <p:cNvPr id="20" name="TextBox 14"/>
            <p:cNvSpPr txBox="1"/>
            <p:nvPr/>
          </p:nvSpPr>
          <p:spPr>
            <a:xfrm>
              <a:off x="2404664" y="320332"/>
              <a:ext cx="9220683" cy="986855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pPr algn="just"/>
              <a:r>
                <a:rPr lang="vi-VN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Bài 2:  Viết các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số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thập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phân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có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:</a:t>
              </a:r>
              <a:r>
                <a:rPr lang="vi-VN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	</a:t>
              </a:r>
              <a:r>
                <a:rPr lang="vi-VN" altLang="zh-CN" sz="4000" b="1" dirty="0" smtClean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	</a:t>
              </a:r>
              <a:endParaRPr lang="zh-CN" altLang="en-US" sz="40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pic>
          <p:nvPicPr>
            <p:cNvPr id="21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59594">
              <a:off x="12302837" y="430934"/>
              <a:ext cx="1249945" cy="1440234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637520" y="1156926"/>
            <a:ext cx="76562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a,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Năm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vị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bảy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phần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mười</a:t>
            </a:r>
            <a:r>
              <a:rPr lang="vi-VN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8493" y="1969742"/>
            <a:ext cx="75984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b, Ba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mươi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hai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vị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tám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phần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mười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năm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phần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trăm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08493" y="3377620"/>
            <a:ext cx="79287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Không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vị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một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phần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trăm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93978" y="4204939"/>
            <a:ext cx="722986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Không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vị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ba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linh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bốn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</a:p>
          <a:p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phần</a:t>
            </a:r>
            <a:r>
              <a:rPr lang="en-US" altLang="zh-CN" sz="44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nghìn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4"/>
          <p:cNvSpPr txBox="1"/>
          <p:nvPr/>
        </p:nvSpPr>
        <p:spPr>
          <a:xfrm>
            <a:off x="9168859" y="1007753"/>
            <a:ext cx="1169527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5,7</a:t>
            </a:r>
            <a:r>
              <a:rPr lang="vi-VN" altLang="zh-CN" sz="5000" b="1" dirty="0" smtClean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50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6" name="TextBox 14"/>
          <p:cNvSpPr txBox="1"/>
          <p:nvPr/>
        </p:nvSpPr>
        <p:spPr>
          <a:xfrm>
            <a:off x="8909172" y="2130635"/>
            <a:ext cx="1688900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32,85</a:t>
            </a:r>
            <a:endParaRPr lang="zh-CN" altLang="en-US" sz="50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7" name="TextBox 14"/>
          <p:cNvSpPr txBox="1"/>
          <p:nvPr/>
        </p:nvSpPr>
        <p:spPr>
          <a:xfrm>
            <a:off x="9099360" y="3323948"/>
            <a:ext cx="1368299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0,01</a:t>
            </a:r>
            <a:endParaRPr lang="zh-CN" altLang="en-US" sz="50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1" name="TextBox 14"/>
          <p:cNvSpPr txBox="1"/>
          <p:nvPr/>
        </p:nvSpPr>
        <p:spPr>
          <a:xfrm>
            <a:off x="8928834" y="4249720"/>
            <a:ext cx="2092856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ctr"/>
            <a:r>
              <a:rPr lang="en-US" altLang="zh-CN" sz="5000" b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0,304</a:t>
            </a:r>
            <a:r>
              <a:rPr lang="vi-VN" altLang="zh-CN" sz="5000" b="1" dirty="0" smtClean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5000" b="1" dirty="0">
              <a:ln w="19050">
                <a:noFill/>
              </a:ln>
              <a:solidFill>
                <a:schemeClr val="bg2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7" grpId="0"/>
      <p:bldP spid="44" grpId="0"/>
      <p:bldP spid="46" grpId="0"/>
      <p:bldP spid="47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074476" y="185789"/>
            <a:ext cx="10908256" cy="1477315"/>
            <a:chOff x="2942353" y="274780"/>
            <a:chExt cx="10610429" cy="1821901"/>
          </a:xfrm>
        </p:grpSpPr>
        <p:sp>
          <p:nvSpPr>
            <p:cNvPr id="20" name="TextBox 14"/>
            <p:cNvSpPr txBox="1"/>
            <p:nvPr/>
          </p:nvSpPr>
          <p:spPr>
            <a:xfrm>
              <a:off x="2942353" y="274780"/>
              <a:ext cx="8045884" cy="1821901"/>
            </a:xfrm>
            <a:prstGeom prst="rect">
              <a:avLst/>
            </a:prstGeom>
            <a:noFill/>
          </p:spPr>
          <p:txBody>
            <a:bodyPr wrap="none" lIns="121908" tIns="60954" rIns="121908" bIns="60954" rtlCol="0">
              <a:spAutoFit/>
            </a:bodyPr>
            <a:lstStyle/>
            <a:p>
              <a:pPr algn="ctr"/>
              <a:r>
                <a:rPr lang="vi-VN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Bài 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3: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Viết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các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số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sau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theo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thứ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tự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từ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bé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đến</a:t>
              </a:r>
              <a:r>
                <a:rPr lang="en-US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 </a:t>
              </a:r>
              <a:r>
                <a:rPr lang="en-US" altLang="zh-CN" sz="4400" b="1" dirty="0" err="1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lớn</a:t>
              </a:r>
              <a:r>
                <a:rPr lang="vi-VN" altLang="zh-CN" sz="4400" b="1" dirty="0" smtClean="0">
                  <a:ln w="19050">
                    <a:noFill/>
                  </a:ln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	</a:t>
              </a:r>
              <a:r>
                <a:rPr lang="vi-VN" altLang="zh-CN" sz="4000" b="1" dirty="0" smtClean="0">
                  <a:ln w="19050">
                    <a:noFill/>
                  </a:ln>
                  <a:solidFill>
                    <a:schemeClr val="bg2"/>
                  </a:solidFill>
                  <a:effectLst>
                    <a:glow rad="127000">
                      <a:schemeClr val="bg1"/>
                    </a:glo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	</a:t>
              </a:r>
              <a:endParaRPr lang="zh-CN" altLang="en-US" sz="4000" b="1" dirty="0">
                <a:ln w="19050">
                  <a:noFill/>
                </a:ln>
                <a:solidFill>
                  <a:schemeClr val="bg2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pic>
          <p:nvPicPr>
            <p:cNvPr id="21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59594">
              <a:off x="12302837" y="430934"/>
              <a:ext cx="1249945" cy="1440234"/>
            </a:xfrm>
            <a:prstGeom prst="rect">
              <a:avLst/>
            </a:prstGeom>
          </p:spPr>
        </p:pic>
      </p:grpSp>
      <p:sp>
        <p:nvSpPr>
          <p:cNvPr id="24" name="TextBox 14"/>
          <p:cNvSpPr txBox="1"/>
          <p:nvPr/>
        </p:nvSpPr>
        <p:spPr>
          <a:xfrm>
            <a:off x="1091774" y="2009241"/>
            <a:ext cx="2092856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42,538</a:t>
            </a:r>
            <a:r>
              <a:rPr lang="vi-VN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5000" b="1" dirty="0">
              <a:ln w="19050">
                <a:noFill/>
              </a:ln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8" name="TextBox 14"/>
          <p:cNvSpPr txBox="1"/>
          <p:nvPr/>
        </p:nvSpPr>
        <p:spPr>
          <a:xfrm>
            <a:off x="3834974" y="2009241"/>
            <a:ext cx="2092856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41,835</a:t>
            </a:r>
            <a:r>
              <a:rPr lang="vi-VN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	</a:t>
            </a:r>
            <a:endParaRPr lang="zh-CN" altLang="en-US" sz="5000" b="1" dirty="0">
              <a:ln w="19050">
                <a:noFill/>
              </a:ln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9" name="TextBox 14"/>
          <p:cNvSpPr txBox="1"/>
          <p:nvPr/>
        </p:nvSpPr>
        <p:spPr>
          <a:xfrm>
            <a:off x="6663396" y="2009241"/>
            <a:ext cx="2009500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42,358</a:t>
            </a:r>
            <a:endParaRPr lang="zh-CN" altLang="en-US" sz="5000" b="1" dirty="0">
              <a:ln w="19050">
                <a:noFill/>
              </a:ln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0" name="TextBox 14"/>
          <p:cNvSpPr txBox="1"/>
          <p:nvPr/>
        </p:nvSpPr>
        <p:spPr>
          <a:xfrm>
            <a:off x="9290482" y="1957453"/>
            <a:ext cx="2009500" cy="89254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algn="just"/>
            <a:r>
              <a:rPr lang="en-US" altLang="zh-CN" sz="5000" b="1" dirty="0" smtClean="0">
                <a:ln w="190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41,538</a:t>
            </a:r>
            <a:endParaRPr lang="zh-CN" altLang="en-US" sz="5000" b="1" dirty="0">
              <a:ln w="19050">
                <a:noFill/>
              </a:ln>
              <a:effectLst>
                <a:glow rad="127000">
                  <a:schemeClr val="bg1"/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80125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19653E-6 L -0.69752 0.2878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83" y="14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6 0.02543 L -0.00716 0.2753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13873E-6 L 3.75E-6 0.2732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6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13873E-6 L -6.25E-7 0.1378 C -6.25E-7 0.1993 0.18138 0.27537 0.32852 0.27537 L 0.65716 0.27537 " pathEditMode="relative" rAng="0" ptsTypes="FfFF">
                                      <p:cBhvr>
                                        <p:cTn id="8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52" y="137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38" grpId="0"/>
      <p:bldP spid="38" grpId="1"/>
      <p:bldP spid="39" grpId="0"/>
      <p:bldP spid="39" grpId="1"/>
      <p:bldP spid="40" grpId="0"/>
      <p:bldP spid="4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D600B10-779B-4334-AF93-05CEBF37D1B0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內容清單"/>
  <p:tag name="ISPRINGCLOUDFOLDERID" val="0"/>
  <p:tag name="ISPRINGCLOUDFOLDERPATH" val="函式庫"/>
  <p:tag name="ISPRING_PLAYERS_CUSTOMIZATION" val="UEsDBBQAAgAIAGy03Ep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BstNxK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Gy03Eo6Kj9OugIAAFgKAAAhAAAAdW5pdmVyc2FsL2ZsYXNoX3NraW5fc2V0dGluZ3MueG1slVbbTuMwEH3nK6rue8Ney0qmEpSuhNRdECDenWSaWHXsyJ6U7d+v7TjEbhua7QipnjnHc/UUordMLC4mE5JJLtUzIDJRaKvpdBOWX0/TBlGKWSYFgsCZkKqifLr49Mt9SOKQ51hyB2osZ0Mz6N3M3WcMxfv4PrcyRMhkVVOxX8tCzlKabQslG5GfDa3c16A4E1uDvPw5X64GHXCm8R6himJaXVkZR6kVaA02pB8rK2dZnKbAO0+X7jOS07v6OPsD2o5pho5289nKEK2mBcRFvrqxMowX5va4K3MrHxMQ/qKBfv1iZRDK6R5UfPndNyuDDFk39f/MSK1kYQsacz5u4juHS5qb52ejurRylmATso7OdsGXx+V6F4D81/DdE/tcleSPtq4HC8E2PeWwQNUASbpTa9OlfHto0LyPzh5qesyjifmRNhoWG8q1h/XKHvgEb0zkIcpresir5E0FyzbgEBkbesJyeeuWRYh91wUxKth5ZZ9KoOyRf0xhj5CBskc+c5bDg+D74wgOTS2p6/It9f0MGuDJUQeMGQQ1x9yH0p06q3W1to9XB7F6RYepZA4LbeN5YRXY1pHE6dqYkqOgiKA7VlBkUvy2uHTvstEkOTD4aTs9WwQZcjg1ci5Gs6jDernzxdmCkPaHoU+uPU/Q7PHrKUWkWVmZHyY9nXieeSimMNPkNMNuSgMHdS82MuA430OkiqotqBcp+Vg3QiLosdfL9n0NwUkS1IAkp6tM/CWnyi+aKgW1Ml1joLsqx8oWWLKi5OYPXxm8QX7AGLC2VCzNfYKy97kMFH4IgKqs7Ka2PbSWquHIOOyAe2ugcCkP5Ua0mdKhgbvBNWwwHDmvGTWTfln0sxIvkUB/Av9qwoouPrCMGHukqXaZRS+/28TB1dFy7haanb5wl7mzH6boZmM/LqFR2v8o/wFQSwMEFAACAAgAbLTcSrJ85P+jAwAAQg4AACYAAAB1bml2ZXJzYWwvaHRtbF9wdWJsaXNoaW5nX3NldHRpbmdzLnhtbNVXUXPaOBB+51do3OljcdJLLyljyGQSZ8KUAAWn187NTUZYC9ZFllxJhtKn/pr+sP6SrqyEhJLkzF3buxsewOvdb3e/XX020eGHXJA5aMOVbAe7zZ2AgEwV43LWDi6S02cHATGWSkaFktAOpArIYacRFeVEcJONwVp0NQRhpGkVth1k1hatMFwsFk1uCu3uKlFaxDfNVOVhocGAtKDDQtAlftllASboNBqERN50rlgpgHCGJUjuqqPizOYiCL3XhKZXM61KyY6VUJro2aQdPDk4cp8bH490wnOQrjfTQaMz2xZljLtyqBjzj0Ay4LMM697fC8iCM5u1g+d7DgW9w02UCtu3QB3KscJepL2Gz8FSRi31lz6fhQ/W3Bi8iS0lzXma4B3i2m8HJ8nluNc9iS/7gyQeX54l5z1fwxZBSfw22SIo6Sa9eBv/uvBn74bxqNftv7pMBoNe0h3eRiGja4RE4TpjETKrSp3CirDIZmU+kZQL3LVvaDRgcVsF1TNI1CnHIU6pMBCQPwuYvS6p4HaJS72DS30FUByZAlI7cmNrB1aXENzCeUAsDGe5WokXL1crsX+w1nros9+2dW+VEbWWphkuD9qq0qLwrunGbarkWmvumkyUYKuGpsiywF6ONKciINxib+nqrnUM2FMukH8Xu9ucSrvRXJpRbdY4XPHoVjnt/N5XFswfvjlvesj1N1UKRpaqJIJfAbGK4ODKHH9lQO4eDzLVKq+sghpLjOAMyJzDAthhnUTvMEVeYiRKRyHA+gzvS/6RTGCqNOICnaPIoJ0bj9/cCrigxtyC0psan/ql7/ZP4rdPXYOUzalMtwTHaUNe2B+BT7F3qTCFEArZvAOBzKS0NFDNh3FWudVps3bujM6robtBVqA4bo71eEy8keIWcllCXcCUSqKkWBKa4tk3boXmXJUGLX5ZPLT5WwX6UMJlVeoMHyiYTDPQddB2dp//svfi1/2Dl61m+OXT52ePBl3r4VBQl80L4vGDglsv6hvZ/YugR8R3I/ZU6dxtKNtIev8D5Vr4NoUkCp3s3K9gldD+HAEbx0ej4zMyiscXvWTcqjPeviJIQZrhfkzdC0WdmMFFggTHdVyHo/hNrTKQ6Vq7HY9rwQ1q9fGqjtfIC/vwjqjXKgFVeeYfAajLgucc9+x/ceAe2v1/flZ/ynl7/I3Bn8bvdd6A6jTDGf2wuf77CvVdCfsvceCvVu/hay/eUXjvX5wG2tf/93UaXwFQSwMEFAACAAgAbLTcSoITx3SWAQAAIgYAAB8AAAB1bml2ZXJzYWwvaHRtbF9za2luX3NldHRpbmdzLmpzjZTLbsIwEEX3fAVytxWiT2h3qFCpEotKZVd1YcIQIhzbsk0KRfx7M+YVO5NSzya+OrrziDzbVrs8LGHt5/bWf/v7e3j3GqDmzAquQ1006DnqzIpsBpMsB5FJYBFSIDLnwsJJ350RyplJ7zrdfKCvrRgyRdD6lKAiGgK0FFgQ4DcFrinxJ2zu0Ni+qcqopyvnlOwkSjqQriOVybln2NWrP9UeI1gVYC6gc55AYNrzp4k8Oz70MKpconLN5WasUtWZ8mSZGrWSs6b8i40GU/705R7oPvVeRoGdyKx7c5DHiUd9jGZSG7AWDnkfRxgkLPgURMW3688faGBcbyiii8xm7kgPbjCqtOYp1KbUH2CEmCy9atPsYdQ5B2u3J+5uMQJC8A2YmtXwHiMAlV7pf/xAbVSKE6mh9ZmfUKH4LJPpIXUXg+SwWLRtmt65UV/+kAVPSEVPaEE9v7xpecSgJUB31IK8Nso7puwEJUoih6JATYAFvUhcvEjw/tlm3DmeLPJyP5TrsZwDN0swE6VEWf7XpULjXK3dL1BLAwQUAAIACABstNxKGtrqO6oAAAAfAQAAGgAAAHVuaXZlcnNhbC9pMThuX3ByZXNldHMueG1snY8xD8IgEIV3fgW5XbBb0wDdTNwcdDYVUUno0XDU+vOF1Bhnh0vuXd73Xk71rzHwp0vkI2poxBa4QxuvHu8aTsfdpgVOecDrECI6DRiB94Yp37R4SI5cJl4ikDQ8cp46KZdlEZ6mVBIohjmXYBI2jrLMGFFWUk4rCivb+b/ozw0MY5yry+xD3qMpe1GrhVOyGipzdig83iLIalDy667KzpRLRRFK/jxm2BtQSwMEFAACAAgAbLTcSp7BrKdoAAAAbAAAABwAAAB1bml2ZXJzYWwvbG9jYWxfc2V0dGluZ3MueG1sDcq7CsMwDEbhPU8htPe2ZYiTodAxS9IHEMlPMchSsZ3Svn29nQPfMH2T0ge5RLfAt/OVCbb5Hu0V+Lk+Tj1TqWK7qBsCmzNNYzeob6ILam2w0Fvlh7witaiYJTW5xHagux+5gC9j9wdQSwMEFAACAAgAdrjD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bLTcSrkX7vmmCAAAlSIAACkAAAB1bml2ZXJzYWwvc2tpbl9jdXN0b21pemF0aW9uX3NldHRpbmdzLnhtbK1azY7buhXe9ykIBxdogSL+/5nCcSFL9IwQW/a1NDNJi8KQLc5YGEl0JdrJXHhxgbvtpsu+QLd9gL5NF0X7Fj2kJFuSf4ZKGmcGEXm+7xwenh9STj96cQN1GzHquz/ZzKWBSRhzg+do8CuE+ivq0XAWkogwMZAfQoHtkw+V+4C5zCNOBUXMDhw7dD5UnmwvIpUYkoKQCxPLLWM0eL+iASMBex/Q0Le9CtrZ3haoRuJPpfo2kO5IWAL2ZK9IUVntTUBOyXnxFfU3dvA6ps/0/dJevTyHdBs4MpatXzck9Nzg5SB801Vx96ys50ZMZ8Q/Yxbu8Y8EagN7FhHnjfUcMJ69JJ6MBwqIoporHiggd27ksjcN3NjP5JynL0kHwHxuYxr8cwXDyFd2kG42+Oe8tGe/krCERXSz3ZQMlU1In7lbS2hJER61HUjng7hW45/rGL4krukNHTkPtTT+SeX61UyZEJWkWiwlMdGjGzj0ix480QSYlhCVz0aDGordgnpdpaf14Kk1bDVQt4UbuIc03FZh7qap3TRVmNMadbVfLVDEvCFZQdk4z9qv5mZPAXoQkZDpgUO+Dpp56exUfgW3IXge5KJBp8U/+1TrXriqhVr1dreN9w2l2Wx2kNrW6lpt3+3edJU6wrVWu9bcD3s88FC93a7fdPb1bqPdhKfRTQdYWvimg1rdVquh7Ru4AWikKEOtoe67zZt6XQFtuHej7kejYbdWQ/V6vdnS9u1OczSsIZBuAofS7HEHNrXmsNnZK0Ol3muikToajlp7rOGO2ka9Bu7UavvWcNis1Y7OPa4u667jqPRyUne+QXh2C87OHqMtH1z91TYMQdgiPgQ4IyKGTX0yG+OFOr2fmziOXpDj7TAVO/S93OghHXgLHPz3n3/9zy9/+fff/tGviudcrmQbqmQ7HLyLIyVZhwxSFOoSuGxDHLyriT+ysETX26ALzVHGzGN3BEWiMV6TPtMfB+/izigPSzuXzMrOtclvwB1Vvu2RC91SRmuxZ8phCp1TxsZM65TScdI7pZQUO6gU6EwLlTKx2EgH7+IWKgU6dFIZVYnb4k5aEEwei7Wk74MW2NxscUmGBOVsCKVtMlOMz4vx9Ha6GOq3lYEaZyXiafnrRqf3td7u/KZfTXCSTOZEGY/zXEiQtWtyXIY1n44XQIjHCwN/sioD/rs0dHpvjXUDVwbJP0oTzOb4oTLgv2Wg9/M5NqyFOdY1vNDNhTG1hF/G2MJaZfCZbtHa3hHEKNq55Atia4KgPLshQZHnOmKCl2w32BIJfdp0oujGYo5Na66rlj41KgOThuHrbwWzvWVrCJ61HSHHjewlXMKEWggRMc/LC2gX9zoEf9naBUnq227wXkb7XHnUjduFNZ2OzQU2tHSkMsCBg7TQ5prKE80VE8+BI7Sha38bfCGiTzAgxfNKk9zpt3dj+LG4IXfu89qDH/YN1swwbMmMBBJACBw8h6gzzcfpXOM+BIXIRhs7ir7Q0MkFTXbrJLh1Q51CaKpWht/iNCk3bLwbrCB0yIpJ8E2waSq3eDGcfoIYh9yclgRNP0JKfiwJ+oxNyCFsSsAM5UG/VXhG8DRMEyTNwZXN4917RfZqBTjuzZ1LtxGMcA9DmohsjEorMvGP97CPujI+k+wxJ/hZ7OCzuyNgRehIRRUUIBVrPK5+vNf/sBgp+hhrCwg0bfq4sER95PpsKCQBZcj2PMqXAaptZ2cHK4KWZGVvIR1eQcxxHSHGt18Y8+et+xOyWVKEfkjql6HhTz+8L29druqdGunDURmUwVllw97SnlnBNxrCA/6iFTIOKG+CGafyUIfMGLq0FAhDReelC4qwVwqoGyNQN4vrAhQOfq8pRWBMEw6Dou+geQDP5Qx5AI+Wo3jEQ1O3oGk/kiU/xUqAxXbHu3Z+p/ldwyNwrTvs9pI8UUgXj9i7uCFCDRTbL7PLmZabK1GWbo3BcAM4n+O+Cqye6/OzuBzt/QSnrojLSm49j3TrOSKHPfdFlBbw89Ynp/38KaS+GPXsKI3ruLj9/jsNiZc4j/XOyjUiEytz9W6hKoaK+fmQZ5Unj4MY5ZaNLXMxVoacAYLVt9lqDYX1iZ/a5bni852GRwrwJe41iR2u1v/6+e/yNAV74lGUjP6uLA+kIK9a+MD3R4MyEv1JgsdShnmoeJAEJsfjFCp/WrZ0CJP/ywHUjpuBT33+wkJKNQRiso2KZSnq3QRi1RShSbfhSqp/Z0kmyvwjlB9xcqsMJnb4AuXLotQrSyQ8z2OTlbbheGHZMs8NSEn4d/cDvnhLny0UTRM3OchRz129xE3QgeNo8tIGeXClK8Gn3ikG1MgCJXFcVp5TtJi0HEFJiJ+PBWF3tuMcBo7XY7h+0y3L3bYDFlJvxt9TnL6YAwH+WgXCeMBCfkFLn7IS0Zp+SfZuIL7m6lezQ0XRGdgw4wezhDI/VpSe89xxsrzJSFHwgXpQndV4ORnq/HgRpapD8R4vq+AwdmI5HJqTqYzpx8GivEG+shP5zGBR3uQtawqn9FObilNZaPpyZWiH2XGZvQMZEogqlSpLH/NC3IQxf8sWZVaSDOQlfeqQgei9luuTJJ/5WNbi6gWT+8HhFDHhmOWrmdxKChPH+K1eD+C++Cb2cnSLdUAOZn0tns+lQCJzLgfit8FFZ8SjiL1uyIcKnP/t1ZqX+qiCEo4PFe7O45dJ53CbtKDxelYK6Yt6Lsp5KVzAq3gGEX93fRVC42S/DupXT9zUr17boH5Ce3n/gq2/JCGGEHBJGpv5saz0On2v8SCOhXnYhcksnq2BOoB7SorJDOSiShyq0lSJH7Lz/tZjrkd2JC1UmYGMa66vvh9BalyPbIWNyRPLxnYyUjoFkkp3DMSsdH7iIkxci/KVMztRMuOYvYzE6s+UKrlulFZpHu1Z0XggF7dnlIHsJf/3q9k2CyXq5Juy4hhAge/i/zz5H1BLAwQUAAIACABstNxK/hNogDYJAAAeFwAAFwAAAHVuaXZlcnNhbC91bml2ZXJzYWwucG5n7Zh9VNJZGsevU01vUzmT5Wap1WzZ1Ja7leXLgEcTrSk1UtMxgYq1fInUDF9AtM3ZMk2cnXazyHSVAg3FCBUFgXYrPVbGGAIlCrNqoiA4DiAq/mDBXv7fc/ZP/vid3+e+PPd57u/e5/uc87t2NCJsxTK3ZQCAFYcOhhwDYAECgM/ql3xu6/mat/aw7eWUeSwsGDBfbRizNRaeDQoPAoBVtnzu1CJbe2n6we8zAVj5xP44dabV/hmAtexDIUHROWjtAKxsg2TtFaQ1NTj4xu2Xm4NDbh788eAGZ2dn36ALp5d+eWn149t31728OvJoJ05X3XR2FtvxpFWBv7eFw2M8j6KvH/s2aqCbX5LYng/NDtKr8rnTk52eSsLU+DoAHhMb19MJdO5Zd2tIj7dwbrfuCwAe7pcEwhShPS/KvTtXOAEw9cB/FOfCz9Wf6bfFenLiwVWdhKimLbYPMQmjCpOyIBC+xGaXLTlgoi22zTlWtBmAjZRtnwFQc82BDnSgAx3oQAc60IEOdKADHfj/xz4+pgAy2pob//E/L3B3DaIRzefmzE1PPntydZW3TiksmPzXYs/0yxQ2hUd5QnmRTHYCrZX4bv+GLoWrUV/uLZgevNeMxZ0wGyxiltLWJXzRrO9CGgaflZSsCpxLnzvlh+pO7B7bKwOgQjWjV/Hm3pEa3DX9tEy0ZB8xgS3LJLycqVIPbyMYRnumF1wQUMTJTCfgi4L+nSuaODNrEEd26m1TxQLiUZE2HBPt61ecsIWb60MXJywA6RQCUVK4eFWHj6zyiEpAmXp7g0BO+63holdYj+FABun9nNn+riZp352x/lgxnBglMl7UqZwR2U/tMW1ohKfubmBPJflbJU0ixQbzzANsUU3AaUoqAOSotPt9elVRC80vLtw8juSXnve3Rl37OMpWea+9dSTzoc0pY7ZvMnllxKZiXdF88ONdN7yGZlNEtFy74VsxPbIz11da8BWiKu+3rmexGJJRWo7Jz53sCfOENJNcq14UaJWR+JG4EwTrIRjabNIafRs8G+WkdhHcPP4aJxVGSqFXf+r2ASD2MFSQFJHJsnllE1YkqFK5aT7FcMv0UElVgWXmtNsaGB9V6pk//R+M+XhOb632eQzVoxEyTxEqpGUyLVyhkTVajZ4SbvesKdmwT0UZcQOXGCiVhsMRDu/SeHdxhEWNmBEZlyVtukqOUruqSde5fF2UOs74JlEjYRyxe/a7l3/Tv9MosKwzBz+pLlnoU4AnElnV5BMmWTxx4Kymoi1JNpPX0xCKDENA36+O90IVSOMK74Xi2LoTN6KxAUhSAdSmUFqliavltqD6aJ0cZX7A+T0QtDU8cwV4/E7N/r2Yq44rL11ZiC9tdRdVwgJyKtAiqT+nY6r4OOYPreN3w2Nvj2B9tJkHy/BQO6rQRMhxM+YswpbicZi/RFNVQw9YKHGVul/kOhDvgvPCGrv3K9tJ9cu5HVk8eXGNm9yL1KeizXsb500I1sui6bUspt+OK1IzobSVuWfHSbQgb2bKQr7tpsloUZfrfKSMPzanlS6j4uXY8MxH9o8Qdhej5KAKPdkeOpK6fcd1/2WcSZmeKOm/S0WvF1ckvJPWjD7K+UbumlCqHT5X9aMWkg9NrW4ZyDfnDOgKhJiH0GA/fAwyad9Y6lW37AfxNjxP3t9E1jD244m8UBy0HEKflbamwN7ERkqBGtxRHM++nhxxXAy/Wk8V5fI+VzLLvMX6N/I01UPDnOJpPCGmsTQ5grm52CLgW8ykdkI1U15v7q1izK6icvxk9gv/kmbsrUvpHeRLL9/H0pnneof4ofVGdONqjtyQQWMxI83qYwUeddRT5pvcjxsNvZsKncPn4xPpsg4+jdlJR5oaO9XO9Sx0bnyDPgCW7/5+t7WpOdDLCI1oDSRLq9JgDcurMfVi+H6cPV3OiAnq6PJSy0+X0F9n/dxb63OaVJlE2hGnxKQ+kxDW1GIfWMY5r8I1g5+cQv0kBb6yHNFDqEwk/u0kSZ4AE8Cls8q28UnNrZHh7Zy1CGhYFidkUbfWY5JQz2FS7WwDDvqhKftLBGTy+OTYNKH0nD9e9Dd9zPWc1Kfo7PML/tlR/VcSxq/u6GjJInlaUsCzvV6M5KoDKYZcQx+RR4NnwRKCYqiyGY2qLl40Ud0WEMPfR/Nre96AQI4FM5FeGO5GmWus8JeUr4g8t2YtoR0vz2e1KOjoUdL119aIQDSH4z392vsHNxJmgu3R2OCUTbYrwy0SZJQNUdQufOYdjx1iN5byUBM01cYgi6U7IvDEvpE4cUU9jbSyrkfFQo/VZXznYuQ9JpQmUMnNKG8hY9sDWcder9g2ybbtMdc0C2W3nrOw9DA+4CjjkCmvUzfLXty4P0jXKdXb1J2aLFgQnggL5TsTqgQTj7BrkQtBOs8DnufLZJBjqNIMMTaxuMY4EOm+zCeFxEN5ni8biC1KMVAMCeK8+RhYlpeQtsenBdlUiWUY07sjuxFjzcSq7AaV+c07VAiSv5U24zsspRa9tV+sBJ2EEWvNmxvc0Pw74fYIGqaiPH5YBrkfxpt3a/LXLCVZDS8sUUf07/WDqc3r5dHVFgFIH90c1H1oQIE2jA7Vp60bn+Gf39hC2NmbeppSdiCkx/296vGuWTE95iRKiV2lYaTZixUln3R6JdFWsFoFfexkD1tqEKdGe6gZHuQtH8X41Xx9kKLDP0h1S1umcp/s48qduZODz5rhGIPg9shJHy07VlQV6Kn6xaVmlDyfkkOSs9/R8FKPcJXQZk31iqy8rirYjrwYdsSuHclq9hZxfGoaLRNjE/pufGBYk79f8U+7DitufqhjA3irFZGNIl054z8Rg9uj5bmqLNaiXZkXXO73mnDcrueLwEGOSeTqzs7q11P4lXICma6Hy7qQf5/a1JKtRX1bB8CY+onJVio9eFn9Ggr/1dhWQdwpzfC27cbCcejRMK7WL881cjsA5hPsSm7WkUBrVMUaBACAuKkYgEtJNUsAKNo6j6Z8s5Yz6WRDPsODazJPCMtW2Qr/OMr4M19omU3Nc/7wdxc1B0vYaRt5Hb1YkrMe4WOrL2UZB+x2dZaxyUgXybStZHkr2nP36BYC8KuAoajTzVhbW6c9b8aqfsV/wb5s8w8OISJCmMEnL/8XUEsDBBQAAgAIAGy03EptURk7SgAAAGoAAAAbAAAAdW5pdmVyc2FsL3VuaXZlcnNhbC5wbmcueG1ss7GvyM1RKEstKs7Mz7NVMtQzULK34+WyKShKLctMLVeoAIoZ6RlAgJJCJSq3PDOlJMNWycLQGCGWkZqZnlFiq2RmaAAX1AcaCQBQSwECAAAUAAIACABstNxKWn+5mToEAADhDgAAHQAAAAAAAAABAAAAAAAAAAAAdW5pdmVyc2FsL2NvbW1vbl9tZXNzYWdlcy5sbmdQSwECAAAUAAIACABstNxKmd7J2s4DAAAxDwAAJwAAAAAAAAABAAAAAAB1BAAAdW5pdmVyc2FsL2ZsYXNoX3B1Ymxpc2hpbmdfc2V0dGluZ3MueG1sUEsBAgAAFAACAAgAbLTcSjoqP066AgAAWAoAACEAAAAAAAAAAQAAAAAAiAgAAHVuaXZlcnNhbC9mbGFzaF9za2luX3NldHRpbmdzLnhtbFBLAQIAABQAAgAIAGy03EqyfOT/owMAAEIOAAAmAAAAAAAAAAEAAAAAAIELAAB1bml2ZXJzYWwvaHRtbF9wdWJsaXNoaW5nX3NldHRpbmdzLnhtbFBLAQIAABQAAgAIAGy03EqCE8d0lgEAACIGAAAfAAAAAAAAAAEAAAAAAGgPAAB1bml2ZXJzYWwvaHRtbF9za2luX3NldHRpbmdzLmpzUEsBAgAAFAACAAgAbLTcShra6juqAAAAHwEAABoAAAAAAAAAAQAAAAAAOxEAAHVuaXZlcnNhbC9pMThuX3ByZXNldHMueG1sUEsBAgAAFAACAAgAbLTcSp7BrKdoAAAAbAAAABwAAAAAAAAAAQAAAAAAHRIAAHVuaXZlcnNhbC9sb2NhbF9zZXR0aW5ncy54bWxQSwECAAAUAAIACAB2uMNEzoIJN+wCAACICAAAFAAAAAAAAAABAAAAAAC/EgAAdW5pdmVyc2FsL3BsYXllci54bWxQSwECAAAUAAIACABstNxKuRfu+aYIAACVIgAAKQAAAAAAAAABAAAAAADdFQAAdW5pdmVyc2FsL3NraW5fY3VzdG9taXphdGlvbl9zZXR0aW5ncy54bWxQSwECAAAUAAIACABstNxK/hNogDYJAAAeFwAAFwAAAAAAAAAAAAAAAADKHgAAdW5pdmVyc2FsL3VuaXZlcnNhbC5wbmdQSwECAAAUAAIACABstNxKbVEZO0oAAABqAAAAGwAAAAAAAAABAAAAAAA1KAAAdW5pdmVyc2FsL3VuaXZlcnNhbC5wbmcueG1sUEsFBgAAAAALAAsASQMAALgoAAAAAA=="/>
  <p:tag name="ISPRING_PRESENTATION_TITLE" val="8-可爱卡通儿童放飞梦想六一儿童节动态PPT模板"/>
  <p:tag name="ISPRING_RESOURCE_PATHS_HASH_PRESENTER" val="92ce8be8760c5b547ad553c10b6b06bce2af94d"/>
</p:tagLst>
</file>

<file path=ppt/theme/theme1.xml><?xml version="1.0" encoding="utf-8"?>
<a:theme xmlns:a="http://schemas.openxmlformats.org/drawingml/2006/main" name="Office 主题">
  <a:themeElements>
    <a:clrScheme name="自定义 1399">
      <a:dk1>
        <a:sysClr val="windowText" lastClr="000000"/>
      </a:dk1>
      <a:lt1>
        <a:sysClr val="window" lastClr="FFFFFF"/>
      </a:lt1>
      <a:dk2>
        <a:srgbClr val="FFC000"/>
      </a:dk2>
      <a:lt2>
        <a:srgbClr val="2AADDA"/>
      </a:lt2>
      <a:accent1>
        <a:srgbClr val="2AADDA"/>
      </a:accent1>
      <a:accent2>
        <a:srgbClr val="F3706D"/>
      </a:accent2>
      <a:accent3>
        <a:srgbClr val="2AADDA"/>
      </a:accent3>
      <a:accent4>
        <a:srgbClr val="FFC000"/>
      </a:accent4>
      <a:accent5>
        <a:srgbClr val="2AADDA"/>
      </a:accent5>
      <a:accent6>
        <a:srgbClr val="F3706D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204</Words>
  <Application>Microsoft Office PowerPoint</Application>
  <PresentationFormat>Custom</PresentationFormat>
  <Paragraphs>49</Paragraphs>
  <Slides>10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8-可爱卡通儿童放飞梦想六一儿童节动态PPT模板</dc:title>
  <dc:creator>B</dc:creator>
  <cp:lastModifiedBy>AutoBVT</cp:lastModifiedBy>
  <cp:revision>174</cp:revision>
  <dcterms:created xsi:type="dcterms:W3CDTF">2015-05-05T08:02:14Z</dcterms:created>
  <dcterms:modified xsi:type="dcterms:W3CDTF">2021-11-09T09:42:09Z</dcterms:modified>
</cp:coreProperties>
</file>