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1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  <p:sldMasterId id="2147483972" r:id="rId2"/>
    <p:sldMasterId id="2147483995" r:id="rId3"/>
    <p:sldMasterId id="2147484030" r:id="rId4"/>
    <p:sldMasterId id="2147484042" r:id="rId5"/>
    <p:sldMasterId id="2147484081" r:id="rId6"/>
    <p:sldMasterId id="2147484106" r:id="rId7"/>
    <p:sldMasterId id="2147484118" r:id="rId8"/>
    <p:sldMasterId id="2147484131" r:id="rId9"/>
    <p:sldMasterId id="2147484143" r:id="rId10"/>
    <p:sldMasterId id="2147484155" r:id="rId11"/>
    <p:sldMasterId id="2147484204" r:id="rId12"/>
  </p:sldMasterIdLst>
  <p:notesMasterIdLst>
    <p:notesMasterId r:id="rId51"/>
  </p:notesMasterIdLst>
  <p:sldIdLst>
    <p:sldId id="429" r:id="rId13"/>
    <p:sldId id="421" r:id="rId14"/>
    <p:sldId id="572" r:id="rId15"/>
    <p:sldId id="559" r:id="rId16"/>
    <p:sldId id="549" r:id="rId17"/>
    <p:sldId id="565" r:id="rId18"/>
    <p:sldId id="259" r:id="rId19"/>
    <p:sldId id="552" r:id="rId20"/>
    <p:sldId id="269" r:id="rId21"/>
    <p:sldId id="554" r:id="rId22"/>
    <p:sldId id="264" r:id="rId23"/>
    <p:sldId id="555" r:id="rId24"/>
    <p:sldId id="260" r:id="rId25"/>
    <p:sldId id="278" r:id="rId26"/>
    <p:sldId id="566" r:id="rId27"/>
    <p:sldId id="520" r:id="rId28"/>
    <p:sldId id="514" r:id="rId29"/>
    <p:sldId id="570" r:id="rId30"/>
    <p:sldId id="524" r:id="rId31"/>
    <p:sldId id="527" r:id="rId32"/>
    <p:sldId id="525" r:id="rId33"/>
    <p:sldId id="526" r:id="rId34"/>
    <p:sldId id="528" r:id="rId35"/>
    <p:sldId id="563" r:id="rId36"/>
    <p:sldId id="557" r:id="rId37"/>
    <p:sldId id="271" r:id="rId38"/>
    <p:sldId id="531" r:id="rId39"/>
    <p:sldId id="436" r:id="rId40"/>
    <p:sldId id="571" r:id="rId41"/>
    <p:sldId id="326" r:id="rId42"/>
    <p:sldId id="426" r:id="rId43"/>
    <p:sldId id="262" r:id="rId44"/>
    <p:sldId id="556" r:id="rId45"/>
    <p:sldId id="317" r:id="rId46"/>
    <p:sldId id="288" r:id="rId47"/>
    <p:sldId id="519" r:id="rId48"/>
    <p:sldId id="533" r:id="rId49"/>
    <p:sldId id="564" r:id="rId5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64" autoAdjust="0"/>
  </p:normalViewPr>
  <p:slideViewPr>
    <p:cSldViewPr>
      <p:cViewPr varScale="1">
        <p:scale>
          <a:sx n="61" d="100"/>
          <a:sy n="61" d="100"/>
        </p:scale>
        <p:origin x="41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E16E3-116F-4143-A379-E7D5A2B5817A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1095F-8A6E-462E-9D56-ADC8260E50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43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7989b4430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0" name="Google Shape;1120;g7989b4430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1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870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303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1764B91-AA1B-15AB-C8E9-A8CA0ACC90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9A6D04-B730-43F1-9573-274FAE2D9B0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656B9603-9B71-FBB9-03D8-34BA7CC097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19F9B58-E5F9-503A-7344-024EDBFE6B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968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AC5A081-1DD3-0E90-7B88-583CD248CB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A0970A-B2EB-4869-9403-42A7DF3DE8A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3590E543-1432-1256-DD6C-7820D689D6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A0004FB-7212-6E08-3434-AF46BE8CDC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899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D182385-C298-BF33-F424-C21CED6E9F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9FBAFE-A21C-4EBA-8EB2-0771F5E1616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98C52990-C488-DF91-EFA8-98211655BF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BB7A57A-C4B8-9A9C-4A2C-82C6C9B512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gb9151035d0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0" name="Google Shape;1340;gb9151035d0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5314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848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4AD5E8C-D619-3FC3-BD1A-05C1A5A965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AB57EC-A488-4AE8-BB36-FACCC0968CC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E4DF4903-051C-EEC8-4557-12BCC772A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4BC4BBC-AD04-23F6-7F43-CDFDF34DD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4AD5E8C-D619-3FC3-BD1A-05C1A5A965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AB57EC-A488-4AE8-BB36-FACCC0968CC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E4DF4903-051C-EEC8-4557-12BCC772A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4BC4BBC-AD04-23F6-7F43-CDFDF34DD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8543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4AD5E8C-D619-3FC3-BD1A-05C1A5A965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AB57EC-A488-4AE8-BB36-FACCC0968CC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E4DF4903-051C-EEC8-4557-12BCC772A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4BC4BBC-AD04-23F6-7F43-CDFDF34DD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9391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4AD5E8C-D619-3FC3-BD1A-05C1A5A965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AB57EC-A488-4AE8-BB36-FACCC0968CC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E4DF4903-051C-EEC8-4557-12BCC772A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4BC4BBC-AD04-23F6-7F43-CDFDF34DD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0966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3659D5-1263-49DE-97F1-D16BDA4D4D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286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965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300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132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110DEB-4855-4762-AE95-09758409A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1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8677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937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4249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877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564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792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958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1594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4951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901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73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110DEB-4855-4762-AE95-09758409A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1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8605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1735E91-12B9-4F06-A240-66039B1C6B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96675"/>
      </p:ext>
    </p:extLst>
  </p:cSld>
  <p:clrMapOvr>
    <a:masterClrMapping/>
  </p:clrMapOvr>
  <p:transition spd="slow" advTm="3000"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110DEB-4855-4762-AE95-09758409A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5950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34CA893-D6FD-4369-881A-816A5B7AB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9493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2CB0347-C00F-4EA9-ACF1-799F91768A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20E9695-2281-444D-BA6A-ABEFA212E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20" r="78499"/>
          <a:stretch/>
        </p:blipFill>
        <p:spPr>
          <a:xfrm>
            <a:off x="0" y="5780455"/>
            <a:ext cx="1197795" cy="10775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A47D58-B9DA-406F-BC4F-167CF194EA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1209453" y="5883592"/>
            <a:ext cx="2490267" cy="9878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2B96ED-5B16-4B61-A19A-5F56F79EB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3592525" y="5862952"/>
            <a:ext cx="2490267" cy="9878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4BB2C5-472F-49FE-BFF7-5FA00DE38C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6109209" y="5862952"/>
            <a:ext cx="2490267" cy="9878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E5EEFFC-B045-4F22-B206-84EC6425E5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22796" b="-666"/>
          <a:stretch/>
        </p:blipFill>
        <p:spPr>
          <a:xfrm>
            <a:off x="8492285" y="5846917"/>
            <a:ext cx="3672889" cy="102449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1363905-71F2-4909-8859-C06A75B296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7" t="35821" r="77721" b="22172"/>
          <a:stretch/>
        </p:blipFill>
        <p:spPr>
          <a:xfrm>
            <a:off x="478752" y="2168121"/>
            <a:ext cx="900019" cy="13361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20F0C65-BB01-4382-987B-0E3AE7CAA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1" t="53696" r="31567" b="21621"/>
          <a:stretch/>
        </p:blipFill>
        <p:spPr>
          <a:xfrm>
            <a:off x="10874209" y="942204"/>
            <a:ext cx="1203407" cy="79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935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8ACF9-C34C-4F87-A978-7AD6BD64B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FAC9C-2E84-4FD5-88E1-487B81FEB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3E6BC-FE87-4F9F-8797-4DE8C671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793DB-AFE6-43CA-8500-456140D841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675153"/>
      </p:ext>
    </p:extLst>
  </p:cSld>
  <p:clrMapOvr>
    <a:masterClrMapping/>
  </p:clrMapOvr>
  <p:transition spd="med">
    <p:push dir="u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D4E83-F1EA-48B1-9FFB-E5165ECF9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1F424-1128-48AD-AC00-B89879DE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5D08B-7A81-47A2-8CD1-CBDC7701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57E05-6436-4BD7-88F2-C9040DF9AB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852088"/>
      </p:ext>
    </p:extLst>
  </p:cSld>
  <p:clrMapOvr>
    <a:masterClrMapping/>
  </p:clrMapOvr>
  <p:transition spd="med">
    <p:push dir="u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AC446-0E94-4097-ABA8-515C90D09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FB4EC-F920-450C-B3FC-709D10422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C0B7D-68A8-48EB-8B48-D11C6D3C1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0CBF4-2612-47A3-A882-28898D2C0A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897398"/>
      </p:ext>
    </p:extLst>
  </p:cSld>
  <p:clrMapOvr>
    <a:masterClrMapping/>
  </p:clrMapOvr>
  <p:transition spd="med">
    <p:push dir="u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17A2599-DC5F-4D98-9F8F-D1EC99D92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D6DCC6E-6325-495E-BCBF-9E638A7B9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14C414-0DBC-4ECB-B429-1A9ACE610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A510C-44C3-4C7E-816E-A1E4781703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4785742"/>
      </p:ext>
    </p:extLst>
  </p:cSld>
  <p:clrMapOvr>
    <a:masterClrMapping/>
  </p:clrMapOvr>
  <p:transition spd="med">
    <p:push dir="u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4BFAF57-EE8D-423D-A495-B2E441FC9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64EA924-0B26-4815-AF5A-2C4CE0F6A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AA0E83D-2F80-4985-9028-FB3CBD06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30716-3420-4E01-A4F8-0266B8101D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5327392"/>
      </p:ext>
    </p:extLst>
  </p:cSld>
  <p:clrMapOvr>
    <a:masterClrMapping/>
  </p:clrMapOvr>
  <p:transition spd="med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1735E91-12B9-4F06-A240-66039B1C6B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5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0A64A33-2B39-439C-ACD0-27CD5B591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A7B92E4-DBCD-4B81-A8C6-EB00C233B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CF27C6A-3C5A-4A73-96BE-F2D50FAB4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38FFC-8205-41DA-BBAF-D7B2853492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750881"/>
      </p:ext>
    </p:extLst>
  </p:cSld>
  <p:clrMapOvr>
    <a:masterClrMapping/>
  </p:clrMapOvr>
  <p:transition spd="med">
    <p:push dir="u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9F73483-4253-40E0-B59B-451D11C67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2374D75-6966-430F-8A53-D1605C9E9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B579E1-2309-4A6B-8F39-4F4421EBD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A8C5C-137B-49D6-A7EA-10D56EF243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166576"/>
      </p:ext>
    </p:extLst>
  </p:cSld>
  <p:clrMapOvr>
    <a:masterClrMapping/>
  </p:clrMapOvr>
  <p:transition spd="med">
    <p:push dir="u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DD312F-C8BB-440C-9427-FCDF8DE4A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D3D8DC1-4EF9-4304-88F8-7CF4A3705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DC860B1-8EBE-4FFC-B273-413C64EE7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557E9-890E-48F4-9523-12A37CA8B5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391097"/>
      </p:ext>
    </p:extLst>
  </p:cSld>
  <p:clrMapOvr>
    <a:masterClrMapping/>
  </p:clrMapOvr>
  <p:transition spd="med">
    <p:push dir="u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18F899-99C0-4107-90D2-4B96C99E2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1854397-8499-4578-985F-A9BE8C71D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93FD5-4B12-47EA-BE63-5D80A258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EAD6C-F196-49CB-ABB0-5452CA01C3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1336773"/>
      </p:ext>
    </p:extLst>
  </p:cSld>
  <p:clrMapOvr>
    <a:masterClrMapping/>
  </p:clrMapOvr>
  <p:transition spd="med">
    <p:push dir="u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D3CA-6A0B-422E-BDD3-55907A7B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3B8E0-EC03-4125-AB2F-6D331A9CF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DD4F6-C8BC-42DE-A709-A5776BE9D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BB9F0-402D-4BD3-A8A8-DE1CD70E99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648665"/>
      </p:ext>
    </p:extLst>
  </p:cSld>
  <p:clrMapOvr>
    <a:masterClrMapping/>
  </p:clrMapOvr>
  <p:transition spd="med">
    <p:push dir="u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D97BD-C3BB-4A5B-8240-539DDBFCB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3EAC2-5881-4467-B727-95189AE63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DED3E-464E-4DD4-B030-F2A8F3532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C794B-83F4-4D2A-A4CB-151431BF78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9379586"/>
      </p:ext>
    </p:extLst>
  </p:cSld>
  <p:clrMapOvr>
    <a:masterClrMapping/>
  </p:clrMapOvr>
  <p:transition spd="med">
    <p:push dir="u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21579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5119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10200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6396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34CA893-D6FD-4369-881A-816A5B7AB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5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49235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6609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84339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59134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77717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58576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49266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45181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2315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9DA84-3ED9-48FB-CFF7-6159663BD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BE0C53-C502-C5E7-54BE-50A223B3D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73FEF-EDDB-1B34-6235-423C0B91F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551FC-8A3E-9CD6-BBB0-0D3DEED1B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D8221-4DC4-AEF4-5BB7-00756E5A9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649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2CB0347-C00F-4EA9-ACF1-799F91768A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20E9695-2281-444D-BA6A-ABEFA212E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20" r="78499"/>
          <a:stretch/>
        </p:blipFill>
        <p:spPr>
          <a:xfrm>
            <a:off x="0" y="5780455"/>
            <a:ext cx="1197795" cy="10775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A47D58-B9DA-406F-BC4F-167CF194EA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1209453" y="5883592"/>
            <a:ext cx="2490267" cy="9878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2B96ED-5B16-4B61-A19A-5F56F79EB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3592525" y="5862952"/>
            <a:ext cx="2490267" cy="9878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4BB2C5-472F-49FE-BFF7-5FA00DE38C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6109209" y="5862952"/>
            <a:ext cx="2490267" cy="9878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E5EEFFC-B045-4F22-B206-84EC6425E5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22796" b="-666"/>
          <a:stretch/>
        </p:blipFill>
        <p:spPr>
          <a:xfrm>
            <a:off x="8492285" y="5846917"/>
            <a:ext cx="3672889" cy="102449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1363905-71F2-4909-8859-C06A75B296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7" t="35821" r="77721" b="22172"/>
          <a:stretch/>
        </p:blipFill>
        <p:spPr>
          <a:xfrm>
            <a:off x="478752" y="2168121"/>
            <a:ext cx="900019" cy="13361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20F0C65-BB01-4382-987B-0E3AE7CAA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1" t="53696" r="31567" b="21621"/>
          <a:stretch/>
        </p:blipFill>
        <p:spPr>
          <a:xfrm>
            <a:off x="10874209" y="942204"/>
            <a:ext cx="1203407" cy="79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1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57A6C-9B2E-3EAE-8F2B-3AE0E59AA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7951E-ECA4-9D51-1B70-04699462C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0B46B-3D9A-ED17-7A2C-51F0E1FBA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C5800-CA90-A061-9F6B-17E4D52F2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232DB-BBEA-2BA6-6845-1F2B0D76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44987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ED663-B3D2-0E77-BEDC-7642B3C6F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36B7C-EA9C-2935-C4CB-6912C81FF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2446C-FAC9-2E23-49A0-3E96F9123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8BFDD-79A4-EFA4-4AF7-45DB8F544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3A98B-A97E-9AE8-93CA-0F22316BA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9991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2CEE4-528C-55CD-C40C-2C9BE909D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AC1FC-A7BE-5CA5-255D-09A1E4E2D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1CD0A-189A-A46B-EEE6-89CD701C7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4BAE0-9E7F-611F-F443-127A5D2B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A113D-56B3-BFF1-95E2-E4DE17FB2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CA6D84-8306-2ED8-F7EE-D4CC298C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7926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F60EF-77BC-EE80-96AF-F3AADFA9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8E4B3-D458-B81B-7A4A-7E26CA7F9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02CFB2-FA08-7741-6CB1-9F64EA9BF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65ABB1-9B19-EE00-4CBD-56C3F60103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70D6AA-CEC7-C31B-69DC-34766E7629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F808F3-BF26-669C-6A7B-AA5896C39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76456F-0E18-7D27-8A30-E45C7F20F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4D16D9-80B3-CD5F-AA0E-03678DD05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23866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1E457-1E6E-6B15-829B-FAB1038AB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A021DB-9A2F-7493-3C6D-03A11C958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18C948-4ED3-C951-7273-E8EA17C3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568E7-804C-AB5C-2FBD-302E7BB1D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74376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1AA5F-68BC-957E-79D0-2B2C1CCF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88588E-5CDD-D6F9-AE67-54C6BA5ED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08737-1B81-C7D4-EDE6-2BFA6F02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21059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EF8A8-176C-4A68-2A82-8D5131E29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B0C27-74D9-0686-DACF-F5155B8C1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1C7D1-6CD9-9FD4-CB2D-294185862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E294AA-13E6-C0B7-7CCF-8B50A7E7D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077D5-8D3C-5803-DDBB-CE75A5E3E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BFE4CE-B03D-ED16-6260-5CE96D1C3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39154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9FBD2-7ABD-6802-B350-BA8814561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B0D39-2AD3-15C2-B6E1-1292116867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2B8B5-0E2E-6446-4D8D-2587E3546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F8891-7705-1DBC-F21E-002719BFF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719B8-DF27-CF9F-80B2-F7A1960D6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EEE11-4FBF-A49E-EF64-EA81C6F85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3272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C2D68-08C1-1765-19C8-D7EAFF691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62E8F1-6CAC-EFE1-37F5-3D7C63B889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F10DC-BD75-7A39-875B-7173836D0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37BF3-6959-6A05-B6D6-35781CC7E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A2521-ACB0-A666-6CC2-FF21243A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43408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7B6615-B6C3-C069-549F-6202AEF08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AE574-90F0-8E21-0865-8A5E8B628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6691-5387-6D02-98C6-0F7556C16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2D89C-2D22-75E2-CCC8-2F56959AC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A042C-98A2-4DAC-72F2-52C7D35E5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303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15FE-9853-4B19-801B-46CD232CBA8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3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110DEB-4855-4762-AE95-09758409A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37179"/>
      </p:ext>
    </p:extLst>
  </p:cSld>
  <p:clrMapOvr>
    <a:masterClrMapping/>
  </p:clrMapOvr>
  <p:transition spd="slow" advTm="3000">
    <p:rand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1735E91-12B9-4F06-A240-66039B1C6B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12724"/>
      </p:ext>
    </p:extLst>
  </p:cSld>
  <p:clrMapOvr>
    <a:masterClrMapping/>
  </p:clrMapOvr>
  <p:transition spd="slow" advTm="3000">
    <p:rand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34CA893-D6FD-4369-881A-816A5B7AB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77032"/>
      </p:ext>
    </p:extLst>
  </p:cSld>
  <p:clrMapOvr>
    <a:masterClrMapping/>
  </p:clrMapOvr>
  <p:transition spd="slow">
    <p:rand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2CB0347-C00F-4EA9-ACF1-799F91768A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20E9695-2281-444D-BA6A-ABEFA212E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20" r="78499"/>
          <a:stretch/>
        </p:blipFill>
        <p:spPr>
          <a:xfrm>
            <a:off x="0" y="5780455"/>
            <a:ext cx="1197795" cy="10775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A47D58-B9DA-406F-BC4F-167CF194EA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1209453" y="5883592"/>
            <a:ext cx="2490267" cy="9878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2B96ED-5B16-4B61-A19A-5F56F79EB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3592525" y="5862952"/>
            <a:ext cx="2490267" cy="9878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4BB2C5-472F-49FE-BFF7-5FA00DE38C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6109209" y="5862952"/>
            <a:ext cx="2490267" cy="9878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E5EEFFC-B045-4F22-B206-84EC6425E5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22796" b="-666"/>
          <a:stretch/>
        </p:blipFill>
        <p:spPr>
          <a:xfrm>
            <a:off x="8492285" y="5846917"/>
            <a:ext cx="3672889" cy="102449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1363905-71F2-4909-8859-C06A75B296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7" t="35821" r="77721" b="22172"/>
          <a:stretch/>
        </p:blipFill>
        <p:spPr>
          <a:xfrm>
            <a:off x="478752" y="2168121"/>
            <a:ext cx="900019" cy="13361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20F0C65-BB01-4382-987B-0E3AE7CAA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1" t="53696" r="31567" b="21621"/>
          <a:stretch/>
        </p:blipFill>
        <p:spPr>
          <a:xfrm>
            <a:off x="10874209" y="942204"/>
            <a:ext cx="1203407" cy="79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55757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4B8BF-909A-4899-B6FA-9911D4A3C0C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399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1295-9CDF-49BD-9E14-6ABC4406990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167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C4FC6-2C20-4C52-BB34-DA6E90D19EE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66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E5938-61DC-4D4F-BA6F-E8CDEE51163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23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1735E91-12B9-4F06-A240-66039B1C6B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8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EF05-2813-484D-831E-34DFE3A3024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50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4995-4AE3-46D4-B37D-490F2134544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75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B1E8-98B9-4351-BCB4-4D4EC1DC94D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130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74DE-D5CA-4B14-8DD8-A21EBAB78C0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661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FCBB3-8327-482A-9809-53071A87ED1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759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E40-63A6-4612-B482-7C4D431CE3D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331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05033" indent="0" algn="ctr">
              <a:buNone/>
              <a:defRPr/>
            </a:lvl2pPr>
            <a:lvl3pPr marL="810067" indent="0" algn="ctr">
              <a:buNone/>
              <a:defRPr/>
            </a:lvl3pPr>
            <a:lvl4pPr marL="1215100" indent="0" algn="ctr">
              <a:buNone/>
              <a:defRPr/>
            </a:lvl4pPr>
            <a:lvl5pPr marL="1620134" indent="0" algn="ctr">
              <a:buNone/>
              <a:defRPr/>
            </a:lvl5pPr>
            <a:lvl6pPr marL="2025167" indent="0" algn="ctr">
              <a:buNone/>
              <a:defRPr/>
            </a:lvl6pPr>
            <a:lvl7pPr marL="2430201" indent="0" algn="ctr">
              <a:buNone/>
              <a:defRPr/>
            </a:lvl7pPr>
            <a:lvl8pPr marL="2835234" indent="0" algn="ctr">
              <a:buNone/>
              <a:defRPr/>
            </a:lvl8pPr>
            <a:lvl9pPr marL="324026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26F1D-47DF-4052-B664-770337FD6E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1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75C20-BCE3-48CC-8EAC-00369614E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0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1" cy="1362075"/>
          </a:xfrm>
        </p:spPr>
        <p:txBody>
          <a:bodyPr anchor="t"/>
          <a:lstStyle>
            <a:lvl1pPr algn="l">
              <a:defRPr sz="354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1" cy="1500187"/>
          </a:xfrm>
        </p:spPr>
        <p:txBody>
          <a:bodyPr anchor="b"/>
          <a:lstStyle>
            <a:lvl1pPr marL="0" indent="0">
              <a:buNone/>
              <a:defRPr sz="1772"/>
            </a:lvl1pPr>
            <a:lvl2pPr marL="405033" indent="0">
              <a:buNone/>
              <a:defRPr sz="1595"/>
            </a:lvl2pPr>
            <a:lvl3pPr marL="810067" indent="0">
              <a:buNone/>
              <a:defRPr sz="1417"/>
            </a:lvl3pPr>
            <a:lvl4pPr marL="1215100" indent="0">
              <a:buNone/>
              <a:defRPr sz="1240"/>
            </a:lvl4pPr>
            <a:lvl5pPr marL="1620134" indent="0">
              <a:buNone/>
              <a:defRPr sz="1240"/>
            </a:lvl5pPr>
            <a:lvl6pPr marL="2025167" indent="0">
              <a:buNone/>
              <a:defRPr sz="1240"/>
            </a:lvl6pPr>
            <a:lvl7pPr marL="2430201" indent="0">
              <a:buNone/>
              <a:defRPr sz="1240"/>
            </a:lvl7pPr>
            <a:lvl8pPr marL="2835234" indent="0">
              <a:buNone/>
              <a:defRPr sz="1240"/>
            </a:lvl8pPr>
            <a:lvl9pPr marL="3240268" indent="0">
              <a:buNone/>
              <a:defRPr sz="1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C0D90-C030-4CA9-888F-49DAFE3CC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8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481"/>
            </a:lvl1pPr>
            <a:lvl2pPr>
              <a:defRPr sz="2126"/>
            </a:lvl2pPr>
            <a:lvl3pPr>
              <a:defRPr sz="1772"/>
            </a:lvl3pPr>
            <a:lvl4pPr>
              <a:defRPr sz="1595"/>
            </a:lvl4pPr>
            <a:lvl5pPr>
              <a:defRPr sz="1595"/>
            </a:lvl5pPr>
            <a:lvl6pPr>
              <a:defRPr sz="1595"/>
            </a:lvl6pPr>
            <a:lvl7pPr>
              <a:defRPr sz="1595"/>
            </a:lvl7pPr>
            <a:lvl8pPr>
              <a:defRPr sz="1595"/>
            </a:lvl8pPr>
            <a:lvl9pPr>
              <a:defRPr sz="15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481"/>
            </a:lvl1pPr>
            <a:lvl2pPr>
              <a:defRPr sz="2126"/>
            </a:lvl2pPr>
            <a:lvl3pPr>
              <a:defRPr sz="1772"/>
            </a:lvl3pPr>
            <a:lvl4pPr>
              <a:defRPr sz="1595"/>
            </a:lvl4pPr>
            <a:lvl5pPr>
              <a:defRPr sz="1595"/>
            </a:lvl5pPr>
            <a:lvl6pPr>
              <a:defRPr sz="1595"/>
            </a:lvl6pPr>
            <a:lvl7pPr>
              <a:defRPr sz="1595"/>
            </a:lvl7pPr>
            <a:lvl8pPr>
              <a:defRPr sz="1595"/>
            </a:lvl8pPr>
            <a:lvl9pPr>
              <a:defRPr sz="15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CDB60-0EAC-423C-AF8A-A65FA8E65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9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34CA893-D6FD-4369-881A-816A5B7AB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0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5033" indent="0">
              <a:buNone/>
              <a:defRPr sz="1772" b="1"/>
            </a:lvl2pPr>
            <a:lvl3pPr marL="810067" indent="0">
              <a:buNone/>
              <a:defRPr sz="1595" b="1"/>
            </a:lvl3pPr>
            <a:lvl4pPr marL="1215100" indent="0">
              <a:buNone/>
              <a:defRPr sz="1417" b="1"/>
            </a:lvl4pPr>
            <a:lvl5pPr marL="1620134" indent="0">
              <a:buNone/>
              <a:defRPr sz="1417" b="1"/>
            </a:lvl5pPr>
            <a:lvl6pPr marL="2025167" indent="0">
              <a:buNone/>
              <a:defRPr sz="1417" b="1"/>
            </a:lvl6pPr>
            <a:lvl7pPr marL="2430201" indent="0">
              <a:buNone/>
              <a:defRPr sz="1417" b="1"/>
            </a:lvl7pPr>
            <a:lvl8pPr marL="2835234" indent="0">
              <a:buNone/>
              <a:defRPr sz="1417" b="1"/>
            </a:lvl8pPr>
            <a:lvl9pPr marL="3240268" indent="0">
              <a:buNone/>
              <a:defRPr sz="141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126"/>
            </a:lvl1pPr>
            <a:lvl2pPr>
              <a:defRPr sz="1772"/>
            </a:lvl2pPr>
            <a:lvl3pPr>
              <a:defRPr sz="1595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5033" indent="0">
              <a:buNone/>
              <a:defRPr sz="1772" b="1"/>
            </a:lvl2pPr>
            <a:lvl3pPr marL="810067" indent="0">
              <a:buNone/>
              <a:defRPr sz="1595" b="1"/>
            </a:lvl3pPr>
            <a:lvl4pPr marL="1215100" indent="0">
              <a:buNone/>
              <a:defRPr sz="1417" b="1"/>
            </a:lvl4pPr>
            <a:lvl5pPr marL="1620134" indent="0">
              <a:buNone/>
              <a:defRPr sz="1417" b="1"/>
            </a:lvl5pPr>
            <a:lvl6pPr marL="2025167" indent="0">
              <a:buNone/>
              <a:defRPr sz="1417" b="1"/>
            </a:lvl6pPr>
            <a:lvl7pPr marL="2430201" indent="0">
              <a:buNone/>
              <a:defRPr sz="1417" b="1"/>
            </a:lvl7pPr>
            <a:lvl8pPr marL="2835234" indent="0">
              <a:buNone/>
              <a:defRPr sz="1417" b="1"/>
            </a:lvl8pPr>
            <a:lvl9pPr marL="3240268" indent="0">
              <a:buNone/>
              <a:defRPr sz="141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126"/>
            </a:lvl1pPr>
            <a:lvl2pPr>
              <a:defRPr sz="1772"/>
            </a:lvl2pPr>
            <a:lvl3pPr>
              <a:defRPr sz="1595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5DC6C-33B8-4A99-8A7B-2858C6A081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9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4D6E9-0D75-47E4-9555-1F14E25D2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31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64932-634C-405D-867C-9929F90C0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177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7" cy="5853113"/>
          </a:xfrm>
        </p:spPr>
        <p:txBody>
          <a:bodyPr/>
          <a:lstStyle>
            <a:lvl1pPr>
              <a:defRPr sz="2835"/>
            </a:lvl1pPr>
            <a:lvl2pPr>
              <a:defRPr sz="2481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240"/>
            </a:lvl1pPr>
            <a:lvl2pPr marL="405033" indent="0">
              <a:buNone/>
              <a:defRPr sz="1063"/>
            </a:lvl2pPr>
            <a:lvl3pPr marL="810067" indent="0">
              <a:buNone/>
              <a:defRPr sz="886"/>
            </a:lvl3pPr>
            <a:lvl4pPr marL="1215100" indent="0">
              <a:buNone/>
              <a:defRPr sz="797"/>
            </a:lvl4pPr>
            <a:lvl5pPr marL="1620134" indent="0">
              <a:buNone/>
              <a:defRPr sz="797"/>
            </a:lvl5pPr>
            <a:lvl6pPr marL="2025167" indent="0">
              <a:buNone/>
              <a:defRPr sz="797"/>
            </a:lvl6pPr>
            <a:lvl7pPr marL="2430201" indent="0">
              <a:buNone/>
              <a:defRPr sz="797"/>
            </a:lvl7pPr>
            <a:lvl8pPr marL="2835234" indent="0">
              <a:buNone/>
              <a:defRPr sz="797"/>
            </a:lvl8pPr>
            <a:lvl9pPr marL="3240268" indent="0">
              <a:buNone/>
              <a:defRPr sz="7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D6BDB-FE9E-4F1F-9EFD-5372BB7C5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2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77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835"/>
            </a:lvl1pPr>
            <a:lvl2pPr marL="405033" indent="0">
              <a:buNone/>
              <a:defRPr sz="2481"/>
            </a:lvl2pPr>
            <a:lvl3pPr marL="810067" indent="0">
              <a:buNone/>
              <a:defRPr sz="2126"/>
            </a:lvl3pPr>
            <a:lvl4pPr marL="1215100" indent="0">
              <a:buNone/>
              <a:defRPr sz="1772"/>
            </a:lvl4pPr>
            <a:lvl5pPr marL="1620134" indent="0">
              <a:buNone/>
              <a:defRPr sz="1772"/>
            </a:lvl5pPr>
            <a:lvl6pPr marL="2025167" indent="0">
              <a:buNone/>
              <a:defRPr sz="1772"/>
            </a:lvl6pPr>
            <a:lvl7pPr marL="2430201" indent="0">
              <a:buNone/>
              <a:defRPr sz="1772"/>
            </a:lvl7pPr>
            <a:lvl8pPr marL="2835234" indent="0">
              <a:buNone/>
              <a:defRPr sz="1772"/>
            </a:lvl8pPr>
            <a:lvl9pPr marL="3240268" indent="0">
              <a:buNone/>
              <a:defRPr sz="1772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40"/>
            </a:lvl1pPr>
            <a:lvl2pPr marL="405033" indent="0">
              <a:buNone/>
              <a:defRPr sz="1063"/>
            </a:lvl2pPr>
            <a:lvl3pPr marL="810067" indent="0">
              <a:buNone/>
              <a:defRPr sz="886"/>
            </a:lvl3pPr>
            <a:lvl4pPr marL="1215100" indent="0">
              <a:buNone/>
              <a:defRPr sz="797"/>
            </a:lvl4pPr>
            <a:lvl5pPr marL="1620134" indent="0">
              <a:buNone/>
              <a:defRPr sz="797"/>
            </a:lvl5pPr>
            <a:lvl6pPr marL="2025167" indent="0">
              <a:buNone/>
              <a:defRPr sz="797"/>
            </a:lvl6pPr>
            <a:lvl7pPr marL="2430201" indent="0">
              <a:buNone/>
              <a:defRPr sz="797"/>
            </a:lvl7pPr>
            <a:lvl8pPr marL="2835234" indent="0">
              <a:buNone/>
              <a:defRPr sz="797"/>
            </a:lvl8pPr>
            <a:lvl9pPr marL="3240268" indent="0">
              <a:buNone/>
              <a:defRPr sz="7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FF9BA-58BD-4A78-A6BD-8A8600362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3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01359-DE22-4178-A050-DE1E0EE43B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9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3F8E6-5D0F-4238-B770-9C2A38A0A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0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25">
            <a:off x="3190648" y="2571407"/>
            <a:ext cx="5701818" cy="2136888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" name="Google Shape;10;p2"/>
          <p:cNvGrpSpPr/>
          <p:nvPr/>
        </p:nvGrpSpPr>
        <p:grpSpPr>
          <a:xfrm rot="1847120">
            <a:off x="10048241" y="1077087"/>
            <a:ext cx="686875" cy="667360"/>
            <a:chOff x="8667201" y="2266387"/>
            <a:chExt cx="389754" cy="378681"/>
          </a:xfrm>
        </p:grpSpPr>
        <p:sp>
          <p:nvSpPr>
            <p:cNvPr id="11" name="Google Shape;11;p2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"/>
          <p:cNvSpPr/>
          <p:nvPr/>
        </p:nvSpPr>
        <p:spPr>
          <a:xfrm>
            <a:off x="11265637" y="1606798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" name="Google Shape;15;p2"/>
          <p:cNvGrpSpPr/>
          <p:nvPr/>
        </p:nvGrpSpPr>
        <p:grpSpPr>
          <a:xfrm>
            <a:off x="9689336" y="4772978"/>
            <a:ext cx="2152389" cy="1938991"/>
            <a:chOff x="7150051" y="3491912"/>
            <a:chExt cx="1632742" cy="1471012"/>
          </a:xfrm>
        </p:grpSpPr>
        <p:sp>
          <p:nvSpPr>
            <p:cNvPr id="16" name="Google Shape;16;p2"/>
            <p:cNvSpPr/>
            <p:nvPr/>
          </p:nvSpPr>
          <p:spPr>
            <a:xfrm>
              <a:off x="7539508" y="4223763"/>
              <a:ext cx="178291" cy="114522"/>
            </a:xfrm>
            <a:custGeom>
              <a:avLst/>
              <a:gdLst/>
              <a:ahLst/>
              <a:cxnLst/>
              <a:rect l="l" t="t" r="r" b="b"/>
              <a:pathLst>
                <a:path w="3671" h="2358" extrusionOk="0">
                  <a:moveTo>
                    <a:pt x="1752" y="0"/>
                  </a:moveTo>
                  <a:cubicBezTo>
                    <a:pt x="1254" y="0"/>
                    <a:pt x="810" y="189"/>
                    <a:pt x="561" y="745"/>
                  </a:cubicBezTo>
                  <a:cubicBezTo>
                    <a:pt x="0" y="1994"/>
                    <a:pt x="1577" y="2357"/>
                    <a:pt x="2707" y="2357"/>
                  </a:cubicBezTo>
                  <a:cubicBezTo>
                    <a:pt x="3025" y="2357"/>
                    <a:pt x="3309" y="2329"/>
                    <a:pt x="3498" y="2282"/>
                  </a:cubicBezTo>
                  <a:cubicBezTo>
                    <a:pt x="3502" y="2281"/>
                    <a:pt x="3505" y="2281"/>
                    <a:pt x="3509" y="2281"/>
                  </a:cubicBezTo>
                  <a:cubicBezTo>
                    <a:pt x="3526" y="2281"/>
                    <a:pt x="3536" y="2295"/>
                    <a:pt x="3539" y="2312"/>
                  </a:cubicBezTo>
                  <a:cubicBezTo>
                    <a:pt x="3586" y="2292"/>
                    <a:pt x="3634" y="2272"/>
                    <a:pt x="3670" y="2252"/>
                  </a:cubicBezTo>
                  <a:cubicBezTo>
                    <a:pt x="3647" y="1651"/>
                    <a:pt x="3630" y="1076"/>
                    <a:pt x="3620" y="542"/>
                  </a:cubicBezTo>
                  <a:cubicBezTo>
                    <a:pt x="3100" y="302"/>
                    <a:pt x="2383" y="0"/>
                    <a:pt x="1752" y="0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169430" y="3510853"/>
              <a:ext cx="1594957" cy="1433033"/>
            </a:xfrm>
            <a:custGeom>
              <a:avLst/>
              <a:gdLst/>
              <a:ahLst/>
              <a:cxnLst/>
              <a:rect l="l" t="t" r="r" b="b"/>
              <a:pathLst>
                <a:path w="32840" h="29506" extrusionOk="0">
                  <a:moveTo>
                    <a:pt x="13105" y="3339"/>
                  </a:moveTo>
                  <a:cubicBezTo>
                    <a:pt x="13531" y="3339"/>
                    <a:pt x="13876" y="3684"/>
                    <a:pt x="13876" y="4113"/>
                  </a:cubicBezTo>
                  <a:cubicBezTo>
                    <a:pt x="13876" y="4539"/>
                    <a:pt x="13531" y="4887"/>
                    <a:pt x="13105" y="4887"/>
                  </a:cubicBezTo>
                  <a:cubicBezTo>
                    <a:pt x="12676" y="4887"/>
                    <a:pt x="12331" y="4539"/>
                    <a:pt x="12331" y="4113"/>
                  </a:cubicBezTo>
                  <a:cubicBezTo>
                    <a:pt x="12331" y="3684"/>
                    <a:pt x="12676" y="3339"/>
                    <a:pt x="13105" y="3339"/>
                  </a:cubicBezTo>
                  <a:close/>
                  <a:moveTo>
                    <a:pt x="26801" y="21271"/>
                  </a:moveTo>
                  <a:cubicBezTo>
                    <a:pt x="26924" y="21271"/>
                    <a:pt x="27045" y="21304"/>
                    <a:pt x="27136" y="21371"/>
                  </a:cubicBezTo>
                  <a:cubicBezTo>
                    <a:pt x="27153" y="21385"/>
                    <a:pt x="27166" y="21415"/>
                    <a:pt x="27173" y="21449"/>
                  </a:cubicBezTo>
                  <a:cubicBezTo>
                    <a:pt x="27186" y="21452"/>
                    <a:pt x="27203" y="21455"/>
                    <a:pt x="27217" y="21463"/>
                  </a:cubicBezTo>
                  <a:cubicBezTo>
                    <a:pt x="27220" y="21433"/>
                    <a:pt x="27231" y="21407"/>
                    <a:pt x="27255" y="21407"/>
                  </a:cubicBezTo>
                  <a:cubicBezTo>
                    <a:pt x="27259" y="21407"/>
                    <a:pt x="27263" y="21407"/>
                    <a:pt x="27267" y="21408"/>
                  </a:cubicBezTo>
                  <a:cubicBezTo>
                    <a:pt x="27515" y="21459"/>
                    <a:pt x="27846" y="21831"/>
                    <a:pt x="27713" y="22098"/>
                  </a:cubicBezTo>
                  <a:cubicBezTo>
                    <a:pt x="27651" y="22228"/>
                    <a:pt x="27502" y="22272"/>
                    <a:pt x="27334" y="22272"/>
                  </a:cubicBezTo>
                  <a:cubicBezTo>
                    <a:pt x="27110" y="22272"/>
                    <a:pt x="26853" y="22194"/>
                    <a:pt x="26724" y="22138"/>
                  </a:cubicBezTo>
                  <a:cubicBezTo>
                    <a:pt x="26490" y="22040"/>
                    <a:pt x="26200" y="21811"/>
                    <a:pt x="26331" y="21527"/>
                  </a:cubicBezTo>
                  <a:cubicBezTo>
                    <a:pt x="26410" y="21355"/>
                    <a:pt x="26607" y="21271"/>
                    <a:pt x="26801" y="21271"/>
                  </a:cubicBezTo>
                  <a:close/>
                  <a:moveTo>
                    <a:pt x="25178" y="22293"/>
                  </a:moveTo>
                  <a:cubicBezTo>
                    <a:pt x="25323" y="22293"/>
                    <a:pt x="25464" y="22317"/>
                    <a:pt x="25578" y="22361"/>
                  </a:cubicBezTo>
                  <a:cubicBezTo>
                    <a:pt x="25598" y="22368"/>
                    <a:pt x="25609" y="22392"/>
                    <a:pt x="25619" y="22419"/>
                  </a:cubicBezTo>
                  <a:cubicBezTo>
                    <a:pt x="25706" y="22433"/>
                    <a:pt x="25795" y="22456"/>
                    <a:pt x="25876" y="22483"/>
                  </a:cubicBezTo>
                  <a:cubicBezTo>
                    <a:pt x="25876" y="22447"/>
                    <a:pt x="25887" y="22415"/>
                    <a:pt x="25922" y="22415"/>
                  </a:cubicBezTo>
                  <a:cubicBezTo>
                    <a:pt x="25929" y="22415"/>
                    <a:pt x="25937" y="22416"/>
                    <a:pt x="25946" y="22419"/>
                  </a:cubicBezTo>
                  <a:cubicBezTo>
                    <a:pt x="26335" y="22558"/>
                    <a:pt x="26639" y="23061"/>
                    <a:pt x="26301" y="23406"/>
                  </a:cubicBezTo>
                  <a:cubicBezTo>
                    <a:pt x="26124" y="23585"/>
                    <a:pt x="25848" y="23661"/>
                    <a:pt x="25569" y="23661"/>
                  </a:cubicBezTo>
                  <a:cubicBezTo>
                    <a:pt x="25318" y="23661"/>
                    <a:pt x="25065" y="23599"/>
                    <a:pt x="24879" y="23497"/>
                  </a:cubicBezTo>
                  <a:cubicBezTo>
                    <a:pt x="24588" y="23335"/>
                    <a:pt x="24138" y="22888"/>
                    <a:pt x="24456" y="22550"/>
                  </a:cubicBezTo>
                  <a:cubicBezTo>
                    <a:pt x="24621" y="22375"/>
                    <a:pt x="24908" y="22293"/>
                    <a:pt x="25178" y="22293"/>
                  </a:cubicBezTo>
                  <a:close/>
                  <a:moveTo>
                    <a:pt x="2673" y="1"/>
                  </a:moveTo>
                  <a:cubicBezTo>
                    <a:pt x="1946" y="1"/>
                    <a:pt x="1401" y="144"/>
                    <a:pt x="997" y="494"/>
                  </a:cubicBezTo>
                  <a:cubicBezTo>
                    <a:pt x="284" y="1109"/>
                    <a:pt x="1" y="2424"/>
                    <a:pt x="105" y="4627"/>
                  </a:cubicBezTo>
                  <a:cubicBezTo>
                    <a:pt x="152" y="5671"/>
                    <a:pt x="348" y="6546"/>
                    <a:pt x="642" y="7296"/>
                  </a:cubicBezTo>
                  <a:cubicBezTo>
                    <a:pt x="852" y="6935"/>
                    <a:pt x="1183" y="6577"/>
                    <a:pt x="1369" y="6323"/>
                  </a:cubicBezTo>
                  <a:cubicBezTo>
                    <a:pt x="1396" y="6286"/>
                    <a:pt x="1438" y="6272"/>
                    <a:pt x="1483" y="6272"/>
                  </a:cubicBezTo>
                  <a:cubicBezTo>
                    <a:pt x="1539" y="6272"/>
                    <a:pt x="1598" y="6294"/>
                    <a:pt x="1636" y="6320"/>
                  </a:cubicBezTo>
                  <a:cubicBezTo>
                    <a:pt x="2183" y="6699"/>
                    <a:pt x="2724" y="7087"/>
                    <a:pt x="3258" y="7479"/>
                  </a:cubicBezTo>
                  <a:cubicBezTo>
                    <a:pt x="3694" y="7094"/>
                    <a:pt x="4126" y="6712"/>
                    <a:pt x="4563" y="6326"/>
                  </a:cubicBezTo>
                  <a:cubicBezTo>
                    <a:pt x="4600" y="6292"/>
                    <a:pt x="4647" y="6278"/>
                    <a:pt x="4695" y="6278"/>
                  </a:cubicBezTo>
                  <a:cubicBezTo>
                    <a:pt x="4756" y="6278"/>
                    <a:pt x="4819" y="6301"/>
                    <a:pt x="4867" y="6337"/>
                  </a:cubicBezTo>
                  <a:cubicBezTo>
                    <a:pt x="5340" y="6695"/>
                    <a:pt x="5812" y="7053"/>
                    <a:pt x="6289" y="7412"/>
                  </a:cubicBezTo>
                  <a:cubicBezTo>
                    <a:pt x="6644" y="6945"/>
                    <a:pt x="6921" y="6451"/>
                    <a:pt x="7191" y="5928"/>
                  </a:cubicBezTo>
                  <a:cubicBezTo>
                    <a:pt x="7220" y="5871"/>
                    <a:pt x="7301" y="5842"/>
                    <a:pt x="7370" y="5842"/>
                  </a:cubicBezTo>
                  <a:cubicBezTo>
                    <a:pt x="7391" y="5842"/>
                    <a:pt x="7411" y="5845"/>
                    <a:pt x="7428" y="5850"/>
                  </a:cubicBezTo>
                  <a:cubicBezTo>
                    <a:pt x="7969" y="6043"/>
                    <a:pt x="8503" y="6225"/>
                    <a:pt x="9057" y="6354"/>
                  </a:cubicBezTo>
                  <a:cubicBezTo>
                    <a:pt x="9250" y="5766"/>
                    <a:pt x="9354" y="5171"/>
                    <a:pt x="9520" y="4573"/>
                  </a:cubicBezTo>
                  <a:cubicBezTo>
                    <a:pt x="9542" y="4490"/>
                    <a:pt x="9611" y="4455"/>
                    <a:pt x="9686" y="4455"/>
                  </a:cubicBezTo>
                  <a:cubicBezTo>
                    <a:pt x="9813" y="4455"/>
                    <a:pt x="9958" y="4556"/>
                    <a:pt x="9928" y="4698"/>
                  </a:cubicBezTo>
                  <a:cubicBezTo>
                    <a:pt x="9797" y="5353"/>
                    <a:pt x="9655" y="5999"/>
                    <a:pt x="9429" y="6631"/>
                  </a:cubicBezTo>
                  <a:cubicBezTo>
                    <a:pt x="9399" y="6719"/>
                    <a:pt x="9323" y="6756"/>
                    <a:pt x="9239" y="6756"/>
                  </a:cubicBezTo>
                  <a:cubicBezTo>
                    <a:pt x="9217" y="6756"/>
                    <a:pt x="9194" y="6754"/>
                    <a:pt x="9172" y="6749"/>
                  </a:cubicBezTo>
                  <a:cubicBezTo>
                    <a:pt x="8810" y="6678"/>
                    <a:pt x="8456" y="6587"/>
                    <a:pt x="8104" y="6468"/>
                  </a:cubicBezTo>
                  <a:cubicBezTo>
                    <a:pt x="7945" y="6418"/>
                    <a:pt x="7756" y="6381"/>
                    <a:pt x="7614" y="6296"/>
                  </a:cubicBezTo>
                  <a:cubicBezTo>
                    <a:pt x="7553" y="6262"/>
                    <a:pt x="7512" y="6249"/>
                    <a:pt x="7482" y="6242"/>
                  </a:cubicBezTo>
                  <a:cubicBezTo>
                    <a:pt x="7333" y="6431"/>
                    <a:pt x="7235" y="6800"/>
                    <a:pt x="7121" y="6989"/>
                  </a:cubicBezTo>
                  <a:cubicBezTo>
                    <a:pt x="6951" y="7270"/>
                    <a:pt x="6745" y="7533"/>
                    <a:pt x="6536" y="7786"/>
                  </a:cubicBezTo>
                  <a:cubicBezTo>
                    <a:pt x="6489" y="7842"/>
                    <a:pt x="6427" y="7868"/>
                    <a:pt x="6363" y="7868"/>
                  </a:cubicBezTo>
                  <a:cubicBezTo>
                    <a:pt x="6307" y="7868"/>
                    <a:pt x="6249" y="7848"/>
                    <a:pt x="6198" y="7810"/>
                  </a:cubicBezTo>
                  <a:cubicBezTo>
                    <a:pt x="5714" y="7445"/>
                    <a:pt x="5235" y="7080"/>
                    <a:pt x="4748" y="6715"/>
                  </a:cubicBezTo>
                  <a:cubicBezTo>
                    <a:pt x="4319" y="7100"/>
                    <a:pt x="3886" y="7485"/>
                    <a:pt x="3457" y="7867"/>
                  </a:cubicBezTo>
                  <a:cubicBezTo>
                    <a:pt x="3414" y="7905"/>
                    <a:pt x="3360" y="7923"/>
                    <a:pt x="3305" y="7923"/>
                  </a:cubicBezTo>
                  <a:cubicBezTo>
                    <a:pt x="3248" y="7923"/>
                    <a:pt x="3190" y="7904"/>
                    <a:pt x="3143" y="7871"/>
                  </a:cubicBezTo>
                  <a:cubicBezTo>
                    <a:pt x="2710" y="7554"/>
                    <a:pt x="1862" y="7151"/>
                    <a:pt x="1595" y="6699"/>
                  </a:cubicBezTo>
                  <a:cubicBezTo>
                    <a:pt x="1589" y="6691"/>
                    <a:pt x="1589" y="6688"/>
                    <a:pt x="1582" y="6682"/>
                  </a:cubicBezTo>
                  <a:cubicBezTo>
                    <a:pt x="1504" y="6780"/>
                    <a:pt x="1426" y="6877"/>
                    <a:pt x="1352" y="6975"/>
                  </a:cubicBezTo>
                  <a:cubicBezTo>
                    <a:pt x="1207" y="7161"/>
                    <a:pt x="954" y="7412"/>
                    <a:pt x="791" y="7658"/>
                  </a:cubicBezTo>
                  <a:cubicBezTo>
                    <a:pt x="1957" y="10169"/>
                    <a:pt x="4380" y="11034"/>
                    <a:pt x="6475" y="11274"/>
                  </a:cubicBezTo>
                  <a:cubicBezTo>
                    <a:pt x="7073" y="11343"/>
                    <a:pt x="7652" y="11370"/>
                    <a:pt x="8190" y="11370"/>
                  </a:cubicBezTo>
                  <a:cubicBezTo>
                    <a:pt x="10026" y="11370"/>
                    <a:pt x="11390" y="11056"/>
                    <a:pt x="11409" y="11051"/>
                  </a:cubicBezTo>
                  <a:lnTo>
                    <a:pt x="11659" y="10993"/>
                  </a:lnTo>
                  <a:lnTo>
                    <a:pt x="11659" y="10993"/>
                  </a:lnTo>
                  <a:lnTo>
                    <a:pt x="11649" y="11250"/>
                  </a:lnTo>
                  <a:cubicBezTo>
                    <a:pt x="11649" y="11264"/>
                    <a:pt x="11635" y="11626"/>
                    <a:pt x="11625" y="12244"/>
                  </a:cubicBezTo>
                  <a:cubicBezTo>
                    <a:pt x="12117" y="12146"/>
                    <a:pt x="12622" y="12087"/>
                    <a:pt x="13128" y="12087"/>
                  </a:cubicBezTo>
                  <a:cubicBezTo>
                    <a:pt x="15300" y="12087"/>
                    <a:pt x="17487" y="13168"/>
                    <a:pt x="18670" y="16887"/>
                  </a:cubicBezTo>
                  <a:cubicBezTo>
                    <a:pt x="20161" y="21571"/>
                    <a:pt x="20043" y="24453"/>
                    <a:pt x="17312" y="25373"/>
                  </a:cubicBezTo>
                  <a:cubicBezTo>
                    <a:pt x="16403" y="25678"/>
                    <a:pt x="15543" y="25781"/>
                    <a:pt x="14801" y="25781"/>
                  </a:cubicBezTo>
                  <a:cubicBezTo>
                    <a:pt x="13714" y="25781"/>
                    <a:pt x="12880" y="25562"/>
                    <a:pt x="12511" y="25443"/>
                  </a:cubicBezTo>
                  <a:lnTo>
                    <a:pt x="12511" y="25443"/>
                  </a:lnTo>
                  <a:cubicBezTo>
                    <a:pt x="13142" y="28968"/>
                    <a:pt x="13842" y="29326"/>
                    <a:pt x="14085" y="29333"/>
                  </a:cubicBezTo>
                  <a:lnTo>
                    <a:pt x="14102" y="29333"/>
                  </a:lnTo>
                  <a:cubicBezTo>
                    <a:pt x="14737" y="29333"/>
                    <a:pt x="15521" y="28194"/>
                    <a:pt x="15768" y="27751"/>
                  </a:cubicBezTo>
                  <a:lnTo>
                    <a:pt x="15822" y="27660"/>
                  </a:lnTo>
                  <a:lnTo>
                    <a:pt x="19374" y="27424"/>
                  </a:lnTo>
                  <a:lnTo>
                    <a:pt x="19425" y="27558"/>
                  </a:lnTo>
                  <a:cubicBezTo>
                    <a:pt x="19747" y="28380"/>
                    <a:pt x="20403" y="29506"/>
                    <a:pt x="20882" y="29506"/>
                  </a:cubicBezTo>
                  <a:cubicBezTo>
                    <a:pt x="20890" y="29506"/>
                    <a:pt x="20897" y="29505"/>
                    <a:pt x="20905" y="29505"/>
                  </a:cubicBezTo>
                  <a:cubicBezTo>
                    <a:pt x="21432" y="29451"/>
                    <a:pt x="22226" y="27984"/>
                    <a:pt x="22604" y="27072"/>
                  </a:cubicBezTo>
                  <a:lnTo>
                    <a:pt x="22669" y="26914"/>
                  </a:lnTo>
                  <a:lnTo>
                    <a:pt x="22834" y="26957"/>
                  </a:lnTo>
                  <a:cubicBezTo>
                    <a:pt x="22853" y="26962"/>
                    <a:pt x="23690" y="27177"/>
                    <a:pt x="24914" y="27177"/>
                  </a:cubicBezTo>
                  <a:cubicBezTo>
                    <a:pt x="26301" y="27177"/>
                    <a:pt x="28185" y="26901"/>
                    <a:pt x="29941" y="25730"/>
                  </a:cubicBezTo>
                  <a:cubicBezTo>
                    <a:pt x="32049" y="24325"/>
                    <a:pt x="32593" y="22425"/>
                    <a:pt x="32732" y="21419"/>
                  </a:cubicBezTo>
                  <a:cubicBezTo>
                    <a:pt x="32840" y="20611"/>
                    <a:pt x="32739" y="20043"/>
                    <a:pt x="32661" y="19874"/>
                  </a:cubicBezTo>
                  <a:cubicBezTo>
                    <a:pt x="32590" y="19914"/>
                    <a:pt x="32472" y="20006"/>
                    <a:pt x="32370" y="20087"/>
                  </a:cubicBezTo>
                  <a:cubicBezTo>
                    <a:pt x="32046" y="20344"/>
                    <a:pt x="31570" y="20719"/>
                    <a:pt x="30863" y="20973"/>
                  </a:cubicBezTo>
                  <a:cubicBezTo>
                    <a:pt x="30941" y="21176"/>
                    <a:pt x="30985" y="21341"/>
                    <a:pt x="30968" y="21412"/>
                  </a:cubicBezTo>
                  <a:cubicBezTo>
                    <a:pt x="30922" y="21656"/>
                    <a:pt x="29785" y="22024"/>
                    <a:pt x="29095" y="22024"/>
                  </a:cubicBezTo>
                  <a:cubicBezTo>
                    <a:pt x="28879" y="22024"/>
                    <a:pt x="28707" y="21988"/>
                    <a:pt x="28626" y="21901"/>
                  </a:cubicBezTo>
                  <a:cubicBezTo>
                    <a:pt x="28562" y="21834"/>
                    <a:pt x="28569" y="21561"/>
                    <a:pt x="28619" y="21212"/>
                  </a:cubicBezTo>
                  <a:cubicBezTo>
                    <a:pt x="28491" y="21199"/>
                    <a:pt x="28359" y="21182"/>
                    <a:pt x="28220" y="21162"/>
                  </a:cubicBezTo>
                  <a:cubicBezTo>
                    <a:pt x="27545" y="21060"/>
                    <a:pt x="26913" y="20905"/>
                    <a:pt x="26322" y="20699"/>
                  </a:cubicBezTo>
                  <a:cubicBezTo>
                    <a:pt x="26284" y="20864"/>
                    <a:pt x="26244" y="20989"/>
                    <a:pt x="26200" y="21040"/>
                  </a:cubicBezTo>
                  <a:cubicBezTo>
                    <a:pt x="26156" y="21088"/>
                    <a:pt x="26052" y="21110"/>
                    <a:pt x="25911" y="21110"/>
                  </a:cubicBezTo>
                  <a:cubicBezTo>
                    <a:pt x="25771" y="21110"/>
                    <a:pt x="25594" y="21089"/>
                    <a:pt x="25399" y="21050"/>
                  </a:cubicBezTo>
                  <a:lnTo>
                    <a:pt x="25399" y="21050"/>
                  </a:lnTo>
                  <a:cubicBezTo>
                    <a:pt x="25487" y="21179"/>
                    <a:pt x="25537" y="21334"/>
                    <a:pt x="25473" y="21483"/>
                  </a:cubicBezTo>
                  <a:cubicBezTo>
                    <a:pt x="25373" y="21707"/>
                    <a:pt x="25133" y="21787"/>
                    <a:pt x="24887" y="21787"/>
                  </a:cubicBezTo>
                  <a:cubicBezTo>
                    <a:pt x="24719" y="21787"/>
                    <a:pt x="24548" y="21749"/>
                    <a:pt x="24419" y="21695"/>
                  </a:cubicBezTo>
                  <a:cubicBezTo>
                    <a:pt x="24095" y="21561"/>
                    <a:pt x="23716" y="21226"/>
                    <a:pt x="23825" y="20834"/>
                  </a:cubicBezTo>
                  <a:cubicBezTo>
                    <a:pt x="23858" y="20719"/>
                    <a:pt x="23929" y="20635"/>
                    <a:pt x="24017" y="20574"/>
                  </a:cubicBezTo>
                  <a:cubicBezTo>
                    <a:pt x="23787" y="20442"/>
                    <a:pt x="23625" y="20300"/>
                    <a:pt x="23594" y="20162"/>
                  </a:cubicBezTo>
                  <a:cubicBezTo>
                    <a:pt x="23571" y="20053"/>
                    <a:pt x="23743" y="19783"/>
                    <a:pt x="24003" y="19459"/>
                  </a:cubicBezTo>
                  <a:cubicBezTo>
                    <a:pt x="23368" y="18975"/>
                    <a:pt x="22800" y="18394"/>
                    <a:pt x="22307" y="17712"/>
                  </a:cubicBezTo>
                  <a:cubicBezTo>
                    <a:pt x="22304" y="17712"/>
                    <a:pt x="22300" y="17715"/>
                    <a:pt x="22300" y="17715"/>
                  </a:cubicBezTo>
                  <a:cubicBezTo>
                    <a:pt x="22288" y="17719"/>
                    <a:pt x="22275" y="17721"/>
                    <a:pt x="22260" y="17721"/>
                  </a:cubicBezTo>
                  <a:cubicBezTo>
                    <a:pt x="21837" y="17721"/>
                    <a:pt x="20339" y="16153"/>
                    <a:pt x="20512" y="15627"/>
                  </a:cubicBezTo>
                  <a:cubicBezTo>
                    <a:pt x="20540" y="15545"/>
                    <a:pt x="20729" y="15434"/>
                    <a:pt x="20999" y="15322"/>
                  </a:cubicBezTo>
                  <a:cubicBezTo>
                    <a:pt x="20996" y="15305"/>
                    <a:pt x="20989" y="15292"/>
                    <a:pt x="20982" y="15279"/>
                  </a:cubicBezTo>
                  <a:cubicBezTo>
                    <a:pt x="20637" y="14416"/>
                    <a:pt x="20320" y="13365"/>
                    <a:pt x="20002" y="12223"/>
                  </a:cubicBezTo>
                  <a:cubicBezTo>
                    <a:pt x="19928" y="12258"/>
                    <a:pt x="19867" y="12278"/>
                    <a:pt x="19826" y="12278"/>
                  </a:cubicBezTo>
                  <a:cubicBezTo>
                    <a:pt x="19451" y="12278"/>
                    <a:pt x="18424" y="10206"/>
                    <a:pt x="18762" y="9743"/>
                  </a:cubicBezTo>
                  <a:cubicBezTo>
                    <a:pt x="18809" y="9675"/>
                    <a:pt x="19012" y="9631"/>
                    <a:pt x="19289" y="9605"/>
                  </a:cubicBezTo>
                  <a:cubicBezTo>
                    <a:pt x="18988" y="8510"/>
                    <a:pt x="18667" y="7401"/>
                    <a:pt x="18316" y="6381"/>
                  </a:cubicBezTo>
                  <a:cubicBezTo>
                    <a:pt x="18066" y="6543"/>
                    <a:pt x="17856" y="6644"/>
                    <a:pt x="17762" y="6644"/>
                  </a:cubicBezTo>
                  <a:cubicBezTo>
                    <a:pt x="17387" y="6644"/>
                    <a:pt x="16359" y="4576"/>
                    <a:pt x="16697" y="4113"/>
                  </a:cubicBezTo>
                  <a:cubicBezTo>
                    <a:pt x="16752" y="4039"/>
                    <a:pt x="16984" y="3988"/>
                    <a:pt x="17306" y="3965"/>
                  </a:cubicBezTo>
                  <a:cubicBezTo>
                    <a:pt x="16978" y="3353"/>
                    <a:pt x="16619" y="2842"/>
                    <a:pt x="16231" y="2494"/>
                  </a:cubicBezTo>
                  <a:cubicBezTo>
                    <a:pt x="15393" y="1744"/>
                    <a:pt x="12318" y="1339"/>
                    <a:pt x="9344" y="947"/>
                  </a:cubicBezTo>
                  <a:cubicBezTo>
                    <a:pt x="7911" y="758"/>
                    <a:pt x="6431" y="562"/>
                    <a:pt x="5218" y="325"/>
                  </a:cubicBezTo>
                  <a:cubicBezTo>
                    <a:pt x="4189" y="126"/>
                    <a:pt x="3351" y="1"/>
                    <a:pt x="2673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240143" y="3830665"/>
              <a:ext cx="5488" cy="4031"/>
            </a:xfrm>
            <a:custGeom>
              <a:avLst/>
              <a:gdLst/>
              <a:ahLst/>
              <a:cxnLst/>
              <a:rect l="l" t="t" r="r" b="b"/>
              <a:pathLst>
                <a:path w="113" h="83" extrusionOk="0">
                  <a:moveTo>
                    <a:pt x="32" y="0"/>
                  </a:moveTo>
                  <a:cubicBezTo>
                    <a:pt x="1" y="0"/>
                    <a:pt x="20" y="83"/>
                    <a:pt x="81" y="83"/>
                  </a:cubicBezTo>
                  <a:cubicBezTo>
                    <a:pt x="91" y="83"/>
                    <a:pt x="101" y="81"/>
                    <a:pt x="112" y="76"/>
                  </a:cubicBezTo>
                  <a:cubicBezTo>
                    <a:pt x="73" y="19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963932" y="3703371"/>
              <a:ext cx="95095" cy="130209"/>
            </a:xfrm>
            <a:custGeom>
              <a:avLst/>
              <a:gdLst/>
              <a:ahLst/>
              <a:cxnLst/>
              <a:rect l="l" t="t" r="r" b="b"/>
              <a:pathLst>
                <a:path w="1958" h="2681" extrusionOk="0">
                  <a:moveTo>
                    <a:pt x="947" y="1"/>
                  </a:moveTo>
                  <a:cubicBezTo>
                    <a:pt x="625" y="24"/>
                    <a:pt x="393" y="75"/>
                    <a:pt x="338" y="149"/>
                  </a:cubicBezTo>
                  <a:cubicBezTo>
                    <a:pt x="0" y="612"/>
                    <a:pt x="1028" y="2680"/>
                    <a:pt x="1403" y="2680"/>
                  </a:cubicBezTo>
                  <a:cubicBezTo>
                    <a:pt x="1497" y="2680"/>
                    <a:pt x="1707" y="2579"/>
                    <a:pt x="1957" y="2417"/>
                  </a:cubicBezTo>
                  <a:cubicBezTo>
                    <a:pt x="1650" y="1518"/>
                    <a:pt x="1315" y="693"/>
                    <a:pt x="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64174" y="3977287"/>
              <a:ext cx="76737" cy="129869"/>
            </a:xfrm>
            <a:custGeom>
              <a:avLst/>
              <a:gdLst/>
              <a:ahLst/>
              <a:cxnLst/>
              <a:rect l="l" t="t" r="r" b="b"/>
              <a:pathLst>
                <a:path w="1580" h="2674" extrusionOk="0">
                  <a:moveTo>
                    <a:pt x="866" y="1"/>
                  </a:moveTo>
                  <a:cubicBezTo>
                    <a:pt x="589" y="27"/>
                    <a:pt x="386" y="71"/>
                    <a:pt x="339" y="139"/>
                  </a:cubicBezTo>
                  <a:cubicBezTo>
                    <a:pt x="1" y="602"/>
                    <a:pt x="1028" y="2674"/>
                    <a:pt x="1403" y="2674"/>
                  </a:cubicBezTo>
                  <a:cubicBezTo>
                    <a:pt x="1444" y="2674"/>
                    <a:pt x="1505" y="2654"/>
                    <a:pt x="1579" y="2619"/>
                  </a:cubicBezTo>
                  <a:cubicBezTo>
                    <a:pt x="1440" y="2123"/>
                    <a:pt x="1302" y="1612"/>
                    <a:pt x="1164" y="1092"/>
                  </a:cubicBezTo>
                  <a:cubicBezTo>
                    <a:pt x="1066" y="734"/>
                    <a:pt x="964" y="366"/>
                    <a:pt x="8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157228" y="4254992"/>
              <a:ext cx="95629" cy="116513"/>
            </a:xfrm>
            <a:custGeom>
              <a:avLst/>
              <a:gdLst/>
              <a:ahLst/>
              <a:cxnLst/>
              <a:rect l="l" t="t" r="r" b="b"/>
              <a:pathLst>
                <a:path w="1969" h="2399" extrusionOk="0">
                  <a:moveTo>
                    <a:pt x="660" y="0"/>
                  </a:moveTo>
                  <a:cubicBezTo>
                    <a:pt x="390" y="112"/>
                    <a:pt x="201" y="223"/>
                    <a:pt x="173" y="305"/>
                  </a:cubicBezTo>
                  <a:cubicBezTo>
                    <a:pt x="0" y="831"/>
                    <a:pt x="1498" y="2399"/>
                    <a:pt x="1921" y="2399"/>
                  </a:cubicBezTo>
                  <a:cubicBezTo>
                    <a:pt x="1936" y="2399"/>
                    <a:pt x="1949" y="2397"/>
                    <a:pt x="1961" y="2393"/>
                  </a:cubicBezTo>
                  <a:cubicBezTo>
                    <a:pt x="1961" y="2393"/>
                    <a:pt x="1965" y="2390"/>
                    <a:pt x="1968" y="2390"/>
                  </a:cubicBezTo>
                  <a:cubicBezTo>
                    <a:pt x="1461" y="1697"/>
                    <a:pt x="1025" y="902"/>
                    <a:pt x="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14147" y="4455864"/>
              <a:ext cx="133658" cy="80234"/>
            </a:xfrm>
            <a:custGeom>
              <a:avLst/>
              <a:gdLst/>
              <a:ahLst/>
              <a:cxnLst/>
              <a:rect l="l" t="t" r="r" b="b"/>
              <a:pathLst>
                <a:path w="2752" h="1652" extrusionOk="0">
                  <a:moveTo>
                    <a:pt x="433" y="1"/>
                  </a:moveTo>
                  <a:cubicBezTo>
                    <a:pt x="173" y="325"/>
                    <a:pt x="1" y="595"/>
                    <a:pt x="24" y="704"/>
                  </a:cubicBezTo>
                  <a:cubicBezTo>
                    <a:pt x="55" y="842"/>
                    <a:pt x="217" y="984"/>
                    <a:pt x="447" y="1116"/>
                  </a:cubicBezTo>
                  <a:cubicBezTo>
                    <a:pt x="547" y="1046"/>
                    <a:pt x="671" y="1011"/>
                    <a:pt x="797" y="1011"/>
                  </a:cubicBezTo>
                  <a:cubicBezTo>
                    <a:pt x="951" y="1011"/>
                    <a:pt x="1107" y="1064"/>
                    <a:pt x="1220" y="1170"/>
                  </a:cubicBezTo>
                  <a:cubicBezTo>
                    <a:pt x="1231" y="1177"/>
                    <a:pt x="1234" y="1200"/>
                    <a:pt x="1238" y="1220"/>
                  </a:cubicBezTo>
                  <a:cubicBezTo>
                    <a:pt x="1268" y="1237"/>
                    <a:pt x="1298" y="1255"/>
                    <a:pt x="1325" y="1275"/>
                  </a:cubicBezTo>
                  <a:cubicBezTo>
                    <a:pt x="1329" y="1272"/>
                    <a:pt x="1329" y="1272"/>
                    <a:pt x="1329" y="1267"/>
                  </a:cubicBezTo>
                  <a:cubicBezTo>
                    <a:pt x="1347" y="1255"/>
                    <a:pt x="1367" y="1250"/>
                    <a:pt x="1388" y="1250"/>
                  </a:cubicBezTo>
                  <a:cubicBezTo>
                    <a:pt x="1519" y="1250"/>
                    <a:pt x="1713" y="1448"/>
                    <a:pt x="1771" y="1511"/>
                  </a:cubicBezTo>
                  <a:cubicBezTo>
                    <a:pt x="1791" y="1538"/>
                    <a:pt x="1812" y="1565"/>
                    <a:pt x="1829" y="1592"/>
                  </a:cubicBezTo>
                  <a:cubicBezTo>
                    <a:pt x="2024" y="1631"/>
                    <a:pt x="2201" y="1652"/>
                    <a:pt x="2341" y="1652"/>
                  </a:cubicBezTo>
                  <a:cubicBezTo>
                    <a:pt x="2482" y="1652"/>
                    <a:pt x="2586" y="1630"/>
                    <a:pt x="2630" y="1582"/>
                  </a:cubicBezTo>
                  <a:cubicBezTo>
                    <a:pt x="2674" y="1531"/>
                    <a:pt x="2714" y="1406"/>
                    <a:pt x="2752" y="1241"/>
                  </a:cubicBezTo>
                  <a:cubicBezTo>
                    <a:pt x="1893" y="940"/>
                    <a:pt x="1122" y="528"/>
                    <a:pt x="433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56543" y="4529394"/>
              <a:ext cx="117776" cy="51142"/>
            </a:xfrm>
            <a:custGeom>
              <a:avLst/>
              <a:gdLst/>
              <a:ahLst/>
              <a:cxnLst/>
              <a:rect l="l" t="t" r="r" b="b"/>
              <a:pathLst>
                <a:path w="2425" h="1053" extrusionOk="0">
                  <a:moveTo>
                    <a:pt x="2302" y="1"/>
                  </a:moveTo>
                  <a:cubicBezTo>
                    <a:pt x="1856" y="158"/>
                    <a:pt x="1313" y="269"/>
                    <a:pt x="655" y="269"/>
                  </a:cubicBezTo>
                  <a:cubicBezTo>
                    <a:pt x="466" y="269"/>
                    <a:pt x="267" y="260"/>
                    <a:pt x="58" y="240"/>
                  </a:cubicBezTo>
                  <a:lnTo>
                    <a:pt x="58" y="240"/>
                  </a:lnTo>
                  <a:cubicBezTo>
                    <a:pt x="8" y="589"/>
                    <a:pt x="1" y="862"/>
                    <a:pt x="65" y="929"/>
                  </a:cubicBezTo>
                  <a:cubicBezTo>
                    <a:pt x="146" y="1016"/>
                    <a:pt x="318" y="1052"/>
                    <a:pt x="534" y="1052"/>
                  </a:cubicBezTo>
                  <a:cubicBezTo>
                    <a:pt x="1224" y="1052"/>
                    <a:pt x="2361" y="684"/>
                    <a:pt x="2407" y="440"/>
                  </a:cubicBezTo>
                  <a:cubicBezTo>
                    <a:pt x="2424" y="369"/>
                    <a:pt x="2380" y="204"/>
                    <a:pt x="2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50037" y="4599621"/>
              <a:ext cx="94464" cy="48422"/>
            </a:xfrm>
            <a:custGeom>
              <a:avLst/>
              <a:gdLst/>
              <a:ahLst/>
              <a:cxnLst/>
              <a:rect l="l" t="t" r="r" b="b"/>
              <a:pathLst>
                <a:path w="1945" h="997" extrusionOk="0">
                  <a:moveTo>
                    <a:pt x="1310" y="1"/>
                  </a:moveTo>
                  <a:cubicBezTo>
                    <a:pt x="1322" y="43"/>
                    <a:pt x="1317" y="94"/>
                    <a:pt x="1280" y="94"/>
                  </a:cubicBezTo>
                  <a:cubicBezTo>
                    <a:pt x="1276" y="94"/>
                    <a:pt x="1271" y="93"/>
                    <a:pt x="1266" y="92"/>
                  </a:cubicBezTo>
                  <a:cubicBezTo>
                    <a:pt x="1213" y="78"/>
                    <a:pt x="1148" y="71"/>
                    <a:pt x="1076" y="71"/>
                  </a:cubicBezTo>
                  <a:cubicBezTo>
                    <a:pt x="653" y="71"/>
                    <a:pt x="0" y="305"/>
                    <a:pt x="411" y="724"/>
                  </a:cubicBezTo>
                  <a:cubicBezTo>
                    <a:pt x="608" y="924"/>
                    <a:pt x="882" y="996"/>
                    <a:pt x="1153" y="996"/>
                  </a:cubicBezTo>
                  <a:cubicBezTo>
                    <a:pt x="1220" y="996"/>
                    <a:pt x="1287" y="992"/>
                    <a:pt x="1353" y="984"/>
                  </a:cubicBezTo>
                  <a:cubicBezTo>
                    <a:pt x="1499" y="968"/>
                    <a:pt x="1654" y="930"/>
                    <a:pt x="1773" y="846"/>
                  </a:cubicBezTo>
                  <a:cubicBezTo>
                    <a:pt x="1945" y="724"/>
                    <a:pt x="1924" y="464"/>
                    <a:pt x="1803" y="319"/>
                  </a:cubicBezTo>
                  <a:cubicBezTo>
                    <a:pt x="1752" y="254"/>
                    <a:pt x="1675" y="213"/>
                    <a:pt x="1607" y="170"/>
                  </a:cubicBezTo>
                  <a:cubicBezTo>
                    <a:pt x="1580" y="149"/>
                    <a:pt x="1567" y="106"/>
                    <a:pt x="1567" y="65"/>
                  </a:cubicBezTo>
                  <a:cubicBezTo>
                    <a:pt x="1486" y="38"/>
                    <a:pt x="1397" y="15"/>
                    <a:pt x="1310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451348" y="4552511"/>
              <a:ext cx="60321" cy="27975"/>
            </a:xfrm>
            <a:custGeom>
              <a:avLst/>
              <a:gdLst/>
              <a:ahLst/>
              <a:cxnLst/>
              <a:rect l="l" t="t" r="r" b="b"/>
              <a:pathLst>
                <a:path w="1242" h="576" extrusionOk="0">
                  <a:moveTo>
                    <a:pt x="778" y="1"/>
                  </a:moveTo>
                  <a:cubicBezTo>
                    <a:pt x="784" y="38"/>
                    <a:pt x="776" y="73"/>
                    <a:pt x="738" y="73"/>
                  </a:cubicBezTo>
                  <a:cubicBezTo>
                    <a:pt x="734" y="73"/>
                    <a:pt x="731" y="73"/>
                    <a:pt x="727" y="72"/>
                  </a:cubicBezTo>
                  <a:cubicBezTo>
                    <a:pt x="648" y="58"/>
                    <a:pt x="570" y="44"/>
                    <a:pt x="492" y="44"/>
                  </a:cubicBezTo>
                  <a:cubicBezTo>
                    <a:pt x="404" y="44"/>
                    <a:pt x="317" y="62"/>
                    <a:pt x="234" y="116"/>
                  </a:cubicBezTo>
                  <a:cubicBezTo>
                    <a:pt x="1" y="268"/>
                    <a:pt x="211" y="413"/>
                    <a:pt x="376" y="478"/>
                  </a:cubicBezTo>
                  <a:cubicBezTo>
                    <a:pt x="477" y="518"/>
                    <a:pt x="593" y="548"/>
                    <a:pt x="700" y="562"/>
                  </a:cubicBezTo>
                  <a:cubicBezTo>
                    <a:pt x="748" y="567"/>
                    <a:pt x="820" y="575"/>
                    <a:pt x="892" y="575"/>
                  </a:cubicBezTo>
                  <a:cubicBezTo>
                    <a:pt x="972" y="575"/>
                    <a:pt x="1052" y="564"/>
                    <a:pt x="1095" y="525"/>
                  </a:cubicBezTo>
                  <a:cubicBezTo>
                    <a:pt x="1241" y="397"/>
                    <a:pt x="917" y="153"/>
                    <a:pt x="846" y="93"/>
                  </a:cubicBezTo>
                  <a:cubicBezTo>
                    <a:pt x="832" y="79"/>
                    <a:pt x="822" y="45"/>
                    <a:pt x="822" y="15"/>
                  </a:cubicBezTo>
                  <a:cubicBezTo>
                    <a:pt x="808" y="7"/>
                    <a:pt x="791" y="4"/>
                    <a:pt x="778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35127" y="4516766"/>
              <a:ext cx="67412" cy="40360"/>
            </a:xfrm>
            <a:custGeom>
              <a:avLst/>
              <a:gdLst/>
              <a:ahLst/>
              <a:cxnLst/>
              <a:rect l="l" t="t" r="r" b="b"/>
              <a:pathLst>
                <a:path w="1388" h="831" extrusionOk="0">
                  <a:moveTo>
                    <a:pt x="302" y="1"/>
                  </a:moveTo>
                  <a:cubicBezTo>
                    <a:pt x="170" y="41"/>
                    <a:pt x="62" y="125"/>
                    <a:pt x="38" y="267"/>
                  </a:cubicBezTo>
                  <a:cubicBezTo>
                    <a:pt x="1" y="514"/>
                    <a:pt x="275" y="696"/>
                    <a:pt x="481" y="771"/>
                  </a:cubicBezTo>
                  <a:cubicBezTo>
                    <a:pt x="579" y="806"/>
                    <a:pt x="700" y="830"/>
                    <a:pt x="819" y="830"/>
                  </a:cubicBezTo>
                  <a:cubicBezTo>
                    <a:pt x="962" y="830"/>
                    <a:pt x="1103" y="795"/>
                    <a:pt x="1201" y="703"/>
                  </a:cubicBezTo>
                  <a:cubicBezTo>
                    <a:pt x="1387" y="528"/>
                    <a:pt x="1218" y="389"/>
                    <a:pt x="1063" y="264"/>
                  </a:cubicBezTo>
                  <a:cubicBezTo>
                    <a:pt x="802" y="196"/>
                    <a:pt x="539" y="105"/>
                    <a:pt x="302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49746" y="4515115"/>
              <a:ext cx="37008" cy="14522"/>
            </a:xfrm>
            <a:custGeom>
              <a:avLst/>
              <a:gdLst/>
              <a:ahLst/>
              <a:cxnLst/>
              <a:rect l="l" t="t" r="r" b="b"/>
              <a:pathLst>
                <a:path w="762" h="299" extrusionOk="0">
                  <a:moveTo>
                    <a:pt x="505" y="0"/>
                  </a:moveTo>
                  <a:cubicBezTo>
                    <a:pt x="507" y="32"/>
                    <a:pt x="501" y="65"/>
                    <a:pt x="479" y="65"/>
                  </a:cubicBezTo>
                  <a:cubicBezTo>
                    <a:pt x="474" y="65"/>
                    <a:pt x="469" y="64"/>
                    <a:pt x="464" y="61"/>
                  </a:cubicBezTo>
                  <a:cubicBezTo>
                    <a:pt x="389" y="27"/>
                    <a:pt x="293" y="8"/>
                    <a:pt x="195" y="8"/>
                  </a:cubicBezTo>
                  <a:cubicBezTo>
                    <a:pt x="129" y="8"/>
                    <a:pt x="62" y="17"/>
                    <a:pt x="1" y="35"/>
                  </a:cubicBezTo>
                  <a:cubicBezTo>
                    <a:pt x="238" y="139"/>
                    <a:pt x="501" y="230"/>
                    <a:pt x="762" y="298"/>
                  </a:cubicBezTo>
                  <a:cubicBezTo>
                    <a:pt x="694" y="244"/>
                    <a:pt x="626" y="193"/>
                    <a:pt x="592" y="142"/>
                  </a:cubicBezTo>
                  <a:cubicBezTo>
                    <a:pt x="576" y="122"/>
                    <a:pt x="572" y="75"/>
                    <a:pt x="592" y="55"/>
                  </a:cubicBezTo>
                  <a:cubicBezTo>
                    <a:pt x="565" y="35"/>
                    <a:pt x="535" y="17"/>
                    <a:pt x="505" y="0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32706" y="4097879"/>
              <a:ext cx="415932" cy="665083"/>
            </a:xfrm>
            <a:custGeom>
              <a:avLst/>
              <a:gdLst/>
              <a:ahLst/>
              <a:cxnLst/>
              <a:rect l="l" t="t" r="r" b="b"/>
              <a:pathLst>
                <a:path w="8564" h="13694" extrusionOk="0">
                  <a:moveTo>
                    <a:pt x="3799" y="3103"/>
                  </a:moveTo>
                  <a:cubicBezTo>
                    <a:pt x="3809" y="3103"/>
                    <a:pt x="3819" y="3103"/>
                    <a:pt x="3828" y="3103"/>
                  </a:cubicBezTo>
                  <a:cubicBezTo>
                    <a:pt x="3869" y="3103"/>
                    <a:pt x="3879" y="3161"/>
                    <a:pt x="3862" y="3195"/>
                  </a:cubicBezTo>
                  <a:cubicBezTo>
                    <a:pt x="3995" y="3198"/>
                    <a:pt x="4102" y="3225"/>
                    <a:pt x="4187" y="3279"/>
                  </a:cubicBezTo>
                  <a:cubicBezTo>
                    <a:pt x="4184" y="3243"/>
                    <a:pt x="4194" y="3205"/>
                    <a:pt x="4219" y="3205"/>
                  </a:cubicBezTo>
                  <a:cubicBezTo>
                    <a:pt x="4226" y="3205"/>
                    <a:pt x="4235" y="3208"/>
                    <a:pt x="4244" y="3215"/>
                  </a:cubicBezTo>
                  <a:cubicBezTo>
                    <a:pt x="4971" y="3746"/>
                    <a:pt x="4660" y="4851"/>
                    <a:pt x="4173" y="5439"/>
                  </a:cubicBezTo>
                  <a:cubicBezTo>
                    <a:pt x="3772" y="5924"/>
                    <a:pt x="3136" y="6360"/>
                    <a:pt x="2495" y="6360"/>
                  </a:cubicBezTo>
                  <a:cubicBezTo>
                    <a:pt x="2278" y="6360"/>
                    <a:pt x="2061" y="6310"/>
                    <a:pt x="1852" y="6196"/>
                  </a:cubicBezTo>
                  <a:cubicBezTo>
                    <a:pt x="1213" y="5848"/>
                    <a:pt x="1128" y="5063"/>
                    <a:pt x="1409" y="4445"/>
                  </a:cubicBezTo>
                  <a:cubicBezTo>
                    <a:pt x="1810" y="3563"/>
                    <a:pt x="2877" y="3103"/>
                    <a:pt x="3799" y="3103"/>
                  </a:cubicBezTo>
                  <a:close/>
                  <a:moveTo>
                    <a:pt x="1530" y="0"/>
                  </a:moveTo>
                  <a:cubicBezTo>
                    <a:pt x="1024" y="0"/>
                    <a:pt x="519" y="59"/>
                    <a:pt x="27" y="157"/>
                  </a:cubicBezTo>
                  <a:cubicBezTo>
                    <a:pt x="0" y="1853"/>
                    <a:pt x="4" y="5510"/>
                    <a:pt x="392" y="9457"/>
                  </a:cubicBezTo>
                  <a:cubicBezTo>
                    <a:pt x="554" y="11065"/>
                    <a:pt x="730" y="12342"/>
                    <a:pt x="913" y="13356"/>
                  </a:cubicBezTo>
                  <a:cubicBezTo>
                    <a:pt x="1282" y="13475"/>
                    <a:pt x="2116" y="13694"/>
                    <a:pt x="3203" y="13694"/>
                  </a:cubicBezTo>
                  <a:cubicBezTo>
                    <a:pt x="3945" y="13694"/>
                    <a:pt x="4805" y="13591"/>
                    <a:pt x="5714" y="13286"/>
                  </a:cubicBezTo>
                  <a:cubicBezTo>
                    <a:pt x="8445" y="12366"/>
                    <a:pt x="8563" y="9484"/>
                    <a:pt x="7072" y="4800"/>
                  </a:cubicBezTo>
                  <a:cubicBezTo>
                    <a:pt x="5889" y="1081"/>
                    <a:pt x="3702" y="0"/>
                    <a:pt x="1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800554" y="4253001"/>
              <a:ext cx="147499" cy="138806"/>
            </a:xfrm>
            <a:custGeom>
              <a:avLst/>
              <a:gdLst/>
              <a:ahLst/>
              <a:cxnLst/>
              <a:rect l="l" t="t" r="r" b="b"/>
              <a:pathLst>
                <a:path w="3037" h="2858" extrusionOk="0">
                  <a:moveTo>
                    <a:pt x="2465" y="1"/>
                  </a:moveTo>
                  <a:cubicBezTo>
                    <a:pt x="2459" y="15"/>
                    <a:pt x="2452" y="24"/>
                    <a:pt x="2435" y="24"/>
                  </a:cubicBezTo>
                  <a:cubicBezTo>
                    <a:pt x="1614" y="132"/>
                    <a:pt x="647" y="606"/>
                    <a:pt x="299" y="1400"/>
                  </a:cubicBezTo>
                  <a:cubicBezTo>
                    <a:pt x="1" y="2082"/>
                    <a:pt x="267" y="2857"/>
                    <a:pt x="1067" y="2857"/>
                  </a:cubicBezTo>
                  <a:cubicBezTo>
                    <a:pt x="1100" y="2857"/>
                    <a:pt x="1133" y="2856"/>
                    <a:pt x="1168" y="2853"/>
                  </a:cubicBezTo>
                  <a:cubicBezTo>
                    <a:pt x="1739" y="2813"/>
                    <a:pt x="2283" y="2359"/>
                    <a:pt x="2607" y="1913"/>
                  </a:cubicBezTo>
                  <a:cubicBezTo>
                    <a:pt x="2726" y="1751"/>
                    <a:pt x="2824" y="1576"/>
                    <a:pt x="2894" y="1389"/>
                  </a:cubicBezTo>
                  <a:cubicBezTo>
                    <a:pt x="2955" y="1238"/>
                    <a:pt x="3019" y="1052"/>
                    <a:pt x="3027" y="886"/>
                  </a:cubicBezTo>
                  <a:cubicBezTo>
                    <a:pt x="3036" y="693"/>
                    <a:pt x="2932" y="281"/>
                    <a:pt x="2804" y="143"/>
                  </a:cubicBezTo>
                  <a:cubicBezTo>
                    <a:pt x="2793" y="132"/>
                    <a:pt x="2790" y="109"/>
                    <a:pt x="2790" y="85"/>
                  </a:cubicBezTo>
                  <a:cubicBezTo>
                    <a:pt x="2705" y="31"/>
                    <a:pt x="2598" y="4"/>
                    <a:pt x="2465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31051" y="3702546"/>
              <a:ext cx="118845" cy="106703"/>
            </a:xfrm>
            <a:custGeom>
              <a:avLst/>
              <a:gdLst/>
              <a:ahLst/>
              <a:cxnLst/>
              <a:rect l="l" t="t" r="r" b="b"/>
              <a:pathLst>
                <a:path w="2447" h="2197" extrusionOk="0">
                  <a:moveTo>
                    <a:pt x="92" y="0"/>
                  </a:moveTo>
                  <a:cubicBezTo>
                    <a:pt x="61" y="0"/>
                    <a:pt x="31" y="0"/>
                    <a:pt x="1" y="1"/>
                  </a:cubicBezTo>
                  <a:cubicBezTo>
                    <a:pt x="332" y="646"/>
                    <a:pt x="633" y="1393"/>
                    <a:pt x="913" y="2197"/>
                  </a:cubicBezTo>
                  <a:cubicBezTo>
                    <a:pt x="1616" y="1684"/>
                    <a:pt x="2447" y="903"/>
                    <a:pt x="2414" y="517"/>
                  </a:cubicBezTo>
                  <a:cubicBezTo>
                    <a:pt x="2381" y="167"/>
                    <a:pt x="1088" y="0"/>
                    <a:pt x="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5611" y="3976025"/>
              <a:ext cx="124916" cy="118990"/>
            </a:xfrm>
            <a:custGeom>
              <a:avLst/>
              <a:gdLst/>
              <a:ahLst/>
              <a:cxnLst/>
              <a:rect l="l" t="t" r="r" b="b"/>
              <a:pathLst>
                <a:path w="2572" h="2450" extrusionOk="0">
                  <a:moveTo>
                    <a:pt x="219" y="0"/>
                  </a:moveTo>
                  <a:cubicBezTo>
                    <a:pt x="144" y="0"/>
                    <a:pt x="71" y="1"/>
                    <a:pt x="0" y="3"/>
                  </a:cubicBezTo>
                  <a:cubicBezTo>
                    <a:pt x="91" y="340"/>
                    <a:pt x="183" y="679"/>
                    <a:pt x="274" y="1017"/>
                  </a:cubicBezTo>
                  <a:cubicBezTo>
                    <a:pt x="406" y="1507"/>
                    <a:pt x="537" y="1983"/>
                    <a:pt x="665" y="2449"/>
                  </a:cubicBezTo>
                  <a:cubicBezTo>
                    <a:pt x="1403" y="1980"/>
                    <a:pt x="2571" y="973"/>
                    <a:pt x="2531" y="520"/>
                  </a:cubicBezTo>
                  <a:cubicBezTo>
                    <a:pt x="2500" y="171"/>
                    <a:pt x="1214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207154" y="4227406"/>
              <a:ext cx="132978" cy="131181"/>
            </a:xfrm>
            <a:custGeom>
              <a:avLst/>
              <a:gdLst/>
              <a:ahLst/>
              <a:cxnLst/>
              <a:rect l="l" t="t" r="r" b="b"/>
              <a:pathLst>
                <a:path w="2738" h="2701" extrusionOk="0">
                  <a:moveTo>
                    <a:pt x="2065" y="0"/>
                  </a:moveTo>
                  <a:cubicBezTo>
                    <a:pt x="1526" y="0"/>
                    <a:pt x="653" y="205"/>
                    <a:pt x="0" y="430"/>
                  </a:cubicBezTo>
                  <a:cubicBezTo>
                    <a:pt x="349" y="1285"/>
                    <a:pt x="761" y="2042"/>
                    <a:pt x="1241" y="2701"/>
                  </a:cubicBezTo>
                  <a:cubicBezTo>
                    <a:pt x="1795" y="2092"/>
                    <a:pt x="2737" y="606"/>
                    <a:pt x="2545" y="156"/>
                  </a:cubicBezTo>
                  <a:cubicBezTo>
                    <a:pt x="2499" y="46"/>
                    <a:pt x="2319" y="0"/>
                    <a:pt x="20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47658" y="4373932"/>
              <a:ext cx="108645" cy="123021"/>
            </a:xfrm>
            <a:custGeom>
              <a:avLst/>
              <a:gdLst/>
              <a:ahLst/>
              <a:cxnLst/>
              <a:rect l="l" t="t" r="r" b="b"/>
              <a:pathLst>
                <a:path w="2237" h="2533" extrusionOk="0">
                  <a:moveTo>
                    <a:pt x="1780" y="0"/>
                  </a:moveTo>
                  <a:cubicBezTo>
                    <a:pt x="1412" y="0"/>
                    <a:pt x="590" y="728"/>
                    <a:pt x="0" y="1387"/>
                  </a:cubicBezTo>
                  <a:cubicBezTo>
                    <a:pt x="635" y="1867"/>
                    <a:pt x="1342" y="2249"/>
                    <a:pt x="2126" y="2533"/>
                  </a:cubicBezTo>
                  <a:cubicBezTo>
                    <a:pt x="2237" y="1650"/>
                    <a:pt x="2230" y="282"/>
                    <a:pt x="1889" y="32"/>
                  </a:cubicBezTo>
                  <a:cubicBezTo>
                    <a:pt x="1860" y="10"/>
                    <a:pt x="1823" y="0"/>
                    <a:pt x="17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562808" y="4433863"/>
              <a:ext cx="98009" cy="89510"/>
            </a:xfrm>
            <a:custGeom>
              <a:avLst/>
              <a:gdLst/>
              <a:ahLst/>
              <a:cxnLst/>
              <a:rect l="l" t="t" r="r" b="b"/>
              <a:pathLst>
                <a:path w="2018" h="1843" extrusionOk="0">
                  <a:moveTo>
                    <a:pt x="802" y="0"/>
                  </a:moveTo>
                  <a:cubicBezTo>
                    <a:pt x="507" y="0"/>
                    <a:pt x="170" y="993"/>
                    <a:pt x="1" y="1819"/>
                  </a:cubicBezTo>
                  <a:cubicBezTo>
                    <a:pt x="184" y="1835"/>
                    <a:pt x="358" y="1843"/>
                    <a:pt x="524" y="1843"/>
                  </a:cubicBezTo>
                  <a:cubicBezTo>
                    <a:pt x="1119" y="1843"/>
                    <a:pt x="1608" y="1745"/>
                    <a:pt x="2018" y="1603"/>
                  </a:cubicBezTo>
                  <a:cubicBezTo>
                    <a:pt x="1697" y="906"/>
                    <a:pt x="1152" y="34"/>
                    <a:pt x="815" y="1"/>
                  </a:cubicBezTo>
                  <a:cubicBezTo>
                    <a:pt x="811" y="1"/>
                    <a:pt x="806" y="0"/>
                    <a:pt x="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150051" y="3491912"/>
              <a:ext cx="1632742" cy="1471012"/>
            </a:xfrm>
            <a:custGeom>
              <a:avLst/>
              <a:gdLst/>
              <a:ahLst/>
              <a:cxnLst/>
              <a:rect l="l" t="t" r="r" b="b"/>
              <a:pathLst>
                <a:path w="33618" h="30288" extrusionOk="0">
                  <a:moveTo>
                    <a:pt x="1887" y="6975"/>
                  </a:moveTo>
                  <a:cubicBezTo>
                    <a:pt x="1902" y="6975"/>
                    <a:pt x="1928" y="6994"/>
                    <a:pt x="1967" y="7051"/>
                  </a:cubicBezTo>
                  <a:cubicBezTo>
                    <a:pt x="1956" y="7056"/>
                    <a:pt x="1946" y="7058"/>
                    <a:pt x="1936" y="7058"/>
                  </a:cubicBezTo>
                  <a:cubicBezTo>
                    <a:pt x="1875" y="7058"/>
                    <a:pt x="1856" y="6975"/>
                    <a:pt x="1887" y="6975"/>
                  </a:cubicBezTo>
                  <a:close/>
                  <a:moveTo>
                    <a:pt x="3072" y="391"/>
                  </a:moveTo>
                  <a:cubicBezTo>
                    <a:pt x="3750" y="391"/>
                    <a:pt x="4588" y="516"/>
                    <a:pt x="5617" y="715"/>
                  </a:cubicBezTo>
                  <a:cubicBezTo>
                    <a:pt x="6830" y="952"/>
                    <a:pt x="8310" y="1148"/>
                    <a:pt x="9743" y="1337"/>
                  </a:cubicBezTo>
                  <a:cubicBezTo>
                    <a:pt x="12717" y="1729"/>
                    <a:pt x="15792" y="2134"/>
                    <a:pt x="16630" y="2884"/>
                  </a:cubicBezTo>
                  <a:cubicBezTo>
                    <a:pt x="17018" y="3232"/>
                    <a:pt x="17377" y="3743"/>
                    <a:pt x="17705" y="4355"/>
                  </a:cubicBezTo>
                  <a:cubicBezTo>
                    <a:pt x="18073" y="5047"/>
                    <a:pt x="18408" y="5872"/>
                    <a:pt x="18715" y="6771"/>
                  </a:cubicBezTo>
                  <a:cubicBezTo>
                    <a:pt x="19066" y="7791"/>
                    <a:pt x="19387" y="8900"/>
                    <a:pt x="19688" y="9995"/>
                  </a:cubicBezTo>
                  <a:cubicBezTo>
                    <a:pt x="19786" y="10360"/>
                    <a:pt x="19888" y="10728"/>
                    <a:pt x="19986" y="11086"/>
                  </a:cubicBezTo>
                  <a:cubicBezTo>
                    <a:pt x="20124" y="11606"/>
                    <a:pt x="20262" y="12117"/>
                    <a:pt x="20401" y="12613"/>
                  </a:cubicBezTo>
                  <a:cubicBezTo>
                    <a:pt x="20719" y="13755"/>
                    <a:pt x="21036" y="14806"/>
                    <a:pt x="21381" y="15669"/>
                  </a:cubicBezTo>
                  <a:cubicBezTo>
                    <a:pt x="21388" y="15682"/>
                    <a:pt x="21395" y="15695"/>
                    <a:pt x="21398" y="15712"/>
                  </a:cubicBezTo>
                  <a:cubicBezTo>
                    <a:pt x="21763" y="16614"/>
                    <a:pt x="22199" y="17409"/>
                    <a:pt x="22706" y="18102"/>
                  </a:cubicBezTo>
                  <a:cubicBezTo>
                    <a:pt x="23199" y="18784"/>
                    <a:pt x="23767" y="19365"/>
                    <a:pt x="24402" y="19849"/>
                  </a:cubicBezTo>
                  <a:cubicBezTo>
                    <a:pt x="25091" y="20376"/>
                    <a:pt x="25862" y="20788"/>
                    <a:pt x="26721" y="21089"/>
                  </a:cubicBezTo>
                  <a:cubicBezTo>
                    <a:pt x="27312" y="21295"/>
                    <a:pt x="27944" y="21450"/>
                    <a:pt x="28619" y="21552"/>
                  </a:cubicBezTo>
                  <a:cubicBezTo>
                    <a:pt x="28758" y="21572"/>
                    <a:pt x="28890" y="21589"/>
                    <a:pt x="29018" y="21602"/>
                  </a:cubicBezTo>
                  <a:cubicBezTo>
                    <a:pt x="29227" y="21622"/>
                    <a:pt x="29426" y="21631"/>
                    <a:pt x="29615" y="21631"/>
                  </a:cubicBezTo>
                  <a:cubicBezTo>
                    <a:pt x="30273" y="21631"/>
                    <a:pt x="30816" y="21520"/>
                    <a:pt x="31262" y="21363"/>
                  </a:cubicBezTo>
                  <a:cubicBezTo>
                    <a:pt x="31969" y="21109"/>
                    <a:pt x="32445" y="20734"/>
                    <a:pt x="32769" y="20477"/>
                  </a:cubicBezTo>
                  <a:cubicBezTo>
                    <a:pt x="32871" y="20396"/>
                    <a:pt x="32989" y="20304"/>
                    <a:pt x="33060" y="20264"/>
                  </a:cubicBezTo>
                  <a:cubicBezTo>
                    <a:pt x="33138" y="20433"/>
                    <a:pt x="33239" y="21001"/>
                    <a:pt x="33131" y="21809"/>
                  </a:cubicBezTo>
                  <a:cubicBezTo>
                    <a:pt x="32992" y="22815"/>
                    <a:pt x="32448" y="24715"/>
                    <a:pt x="30340" y="26120"/>
                  </a:cubicBezTo>
                  <a:cubicBezTo>
                    <a:pt x="28584" y="27291"/>
                    <a:pt x="26700" y="27567"/>
                    <a:pt x="25313" y="27567"/>
                  </a:cubicBezTo>
                  <a:cubicBezTo>
                    <a:pt x="24089" y="27567"/>
                    <a:pt x="23252" y="27352"/>
                    <a:pt x="23233" y="27347"/>
                  </a:cubicBezTo>
                  <a:lnTo>
                    <a:pt x="23068" y="27304"/>
                  </a:lnTo>
                  <a:lnTo>
                    <a:pt x="23003" y="27462"/>
                  </a:lnTo>
                  <a:cubicBezTo>
                    <a:pt x="22625" y="28374"/>
                    <a:pt x="21831" y="29841"/>
                    <a:pt x="21304" y="29895"/>
                  </a:cubicBezTo>
                  <a:cubicBezTo>
                    <a:pt x="21296" y="29895"/>
                    <a:pt x="21289" y="29896"/>
                    <a:pt x="21281" y="29896"/>
                  </a:cubicBezTo>
                  <a:cubicBezTo>
                    <a:pt x="20802" y="29896"/>
                    <a:pt x="20146" y="28770"/>
                    <a:pt x="19824" y="27948"/>
                  </a:cubicBezTo>
                  <a:lnTo>
                    <a:pt x="19773" y="27814"/>
                  </a:lnTo>
                  <a:lnTo>
                    <a:pt x="16221" y="28050"/>
                  </a:lnTo>
                  <a:lnTo>
                    <a:pt x="16167" y="28141"/>
                  </a:lnTo>
                  <a:cubicBezTo>
                    <a:pt x="15920" y="28584"/>
                    <a:pt x="15136" y="29723"/>
                    <a:pt x="14501" y="29723"/>
                  </a:cubicBezTo>
                  <a:lnTo>
                    <a:pt x="14484" y="29723"/>
                  </a:lnTo>
                  <a:cubicBezTo>
                    <a:pt x="14241" y="29716"/>
                    <a:pt x="13541" y="29358"/>
                    <a:pt x="12910" y="25833"/>
                  </a:cubicBezTo>
                  <a:cubicBezTo>
                    <a:pt x="12727" y="24819"/>
                    <a:pt x="12551" y="23542"/>
                    <a:pt x="12389" y="21934"/>
                  </a:cubicBezTo>
                  <a:cubicBezTo>
                    <a:pt x="12001" y="17987"/>
                    <a:pt x="11997" y="14330"/>
                    <a:pt x="12024" y="12634"/>
                  </a:cubicBezTo>
                  <a:cubicBezTo>
                    <a:pt x="12034" y="12016"/>
                    <a:pt x="12048" y="11654"/>
                    <a:pt x="12048" y="11640"/>
                  </a:cubicBezTo>
                  <a:lnTo>
                    <a:pt x="12058" y="11383"/>
                  </a:lnTo>
                  <a:lnTo>
                    <a:pt x="12058" y="11383"/>
                  </a:lnTo>
                  <a:lnTo>
                    <a:pt x="11808" y="11441"/>
                  </a:lnTo>
                  <a:cubicBezTo>
                    <a:pt x="11789" y="11446"/>
                    <a:pt x="10425" y="11760"/>
                    <a:pt x="8589" y="11760"/>
                  </a:cubicBezTo>
                  <a:cubicBezTo>
                    <a:pt x="8051" y="11760"/>
                    <a:pt x="7472" y="11733"/>
                    <a:pt x="6874" y="11664"/>
                  </a:cubicBezTo>
                  <a:cubicBezTo>
                    <a:pt x="4779" y="11424"/>
                    <a:pt x="2356" y="10559"/>
                    <a:pt x="1190" y="8048"/>
                  </a:cubicBezTo>
                  <a:cubicBezTo>
                    <a:pt x="1353" y="7802"/>
                    <a:pt x="1606" y="7551"/>
                    <a:pt x="1751" y="7365"/>
                  </a:cubicBezTo>
                  <a:cubicBezTo>
                    <a:pt x="1825" y="7267"/>
                    <a:pt x="1903" y="7170"/>
                    <a:pt x="1981" y="7072"/>
                  </a:cubicBezTo>
                  <a:cubicBezTo>
                    <a:pt x="1988" y="7078"/>
                    <a:pt x="1988" y="7081"/>
                    <a:pt x="1994" y="7089"/>
                  </a:cubicBezTo>
                  <a:cubicBezTo>
                    <a:pt x="2261" y="7541"/>
                    <a:pt x="3109" y="7944"/>
                    <a:pt x="3542" y="8261"/>
                  </a:cubicBezTo>
                  <a:cubicBezTo>
                    <a:pt x="3589" y="8294"/>
                    <a:pt x="3647" y="8313"/>
                    <a:pt x="3704" y="8313"/>
                  </a:cubicBezTo>
                  <a:cubicBezTo>
                    <a:pt x="3759" y="8313"/>
                    <a:pt x="3813" y="8295"/>
                    <a:pt x="3856" y="8257"/>
                  </a:cubicBezTo>
                  <a:cubicBezTo>
                    <a:pt x="4285" y="7875"/>
                    <a:pt x="4718" y="7490"/>
                    <a:pt x="5147" y="7105"/>
                  </a:cubicBezTo>
                  <a:cubicBezTo>
                    <a:pt x="5634" y="7470"/>
                    <a:pt x="6113" y="7835"/>
                    <a:pt x="6597" y="8200"/>
                  </a:cubicBezTo>
                  <a:cubicBezTo>
                    <a:pt x="6648" y="8238"/>
                    <a:pt x="6706" y="8258"/>
                    <a:pt x="6762" y="8258"/>
                  </a:cubicBezTo>
                  <a:cubicBezTo>
                    <a:pt x="6826" y="8258"/>
                    <a:pt x="6888" y="8232"/>
                    <a:pt x="6935" y="8176"/>
                  </a:cubicBezTo>
                  <a:cubicBezTo>
                    <a:pt x="7144" y="7923"/>
                    <a:pt x="7350" y="7660"/>
                    <a:pt x="7520" y="7379"/>
                  </a:cubicBezTo>
                  <a:cubicBezTo>
                    <a:pt x="7634" y="7190"/>
                    <a:pt x="7732" y="6821"/>
                    <a:pt x="7881" y="6632"/>
                  </a:cubicBezTo>
                  <a:cubicBezTo>
                    <a:pt x="7911" y="6639"/>
                    <a:pt x="7952" y="6652"/>
                    <a:pt x="8013" y="6686"/>
                  </a:cubicBezTo>
                  <a:cubicBezTo>
                    <a:pt x="8155" y="6771"/>
                    <a:pt x="8344" y="6808"/>
                    <a:pt x="8503" y="6858"/>
                  </a:cubicBezTo>
                  <a:cubicBezTo>
                    <a:pt x="8855" y="6977"/>
                    <a:pt x="9209" y="7068"/>
                    <a:pt x="9571" y="7139"/>
                  </a:cubicBezTo>
                  <a:cubicBezTo>
                    <a:pt x="9593" y="7144"/>
                    <a:pt x="9616" y="7146"/>
                    <a:pt x="9638" y="7146"/>
                  </a:cubicBezTo>
                  <a:cubicBezTo>
                    <a:pt x="9722" y="7146"/>
                    <a:pt x="9798" y="7109"/>
                    <a:pt x="9828" y="7021"/>
                  </a:cubicBezTo>
                  <a:cubicBezTo>
                    <a:pt x="10054" y="6389"/>
                    <a:pt x="10196" y="5743"/>
                    <a:pt x="10327" y="5088"/>
                  </a:cubicBezTo>
                  <a:cubicBezTo>
                    <a:pt x="10357" y="4946"/>
                    <a:pt x="10212" y="4845"/>
                    <a:pt x="10085" y="4845"/>
                  </a:cubicBezTo>
                  <a:cubicBezTo>
                    <a:pt x="10010" y="4845"/>
                    <a:pt x="9941" y="4880"/>
                    <a:pt x="9919" y="4963"/>
                  </a:cubicBezTo>
                  <a:cubicBezTo>
                    <a:pt x="9753" y="5561"/>
                    <a:pt x="9649" y="6156"/>
                    <a:pt x="9456" y="6744"/>
                  </a:cubicBezTo>
                  <a:cubicBezTo>
                    <a:pt x="8902" y="6615"/>
                    <a:pt x="8368" y="6433"/>
                    <a:pt x="7827" y="6240"/>
                  </a:cubicBezTo>
                  <a:cubicBezTo>
                    <a:pt x="7810" y="6235"/>
                    <a:pt x="7790" y="6232"/>
                    <a:pt x="7769" y="6232"/>
                  </a:cubicBezTo>
                  <a:cubicBezTo>
                    <a:pt x="7700" y="6232"/>
                    <a:pt x="7619" y="6261"/>
                    <a:pt x="7590" y="6318"/>
                  </a:cubicBezTo>
                  <a:cubicBezTo>
                    <a:pt x="7320" y="6841"/>
                    <a:pt x="7043" y="7335"/>
                    <a:pt x="6688" y="7802"/>
                  </a:cubicBezTo>
                  <a:cubicBezTo>
                    <a:pt x="6211" y="7443"/>
                    <a:pt x="5739" y="7085"/>
                    <a:pt x="5266" y="6727"/>
                  </a:cubicBezTo>
                  <a:cubicBezTo>
                    <a:pt x="5218" y="6691"/>
                    <a:pt x="5155" y="6668"/>
                    <a:pt x="5094" y="6668"/>
                  </a:cubicBezTo>
                  <a:cubicBezTo>
                    <a:pt x="5046" y="6668"/>
                    <a:pt x="4999" y="6682"/>
                    <a:pt x="4962" y="6716"/>
                  </a:cubicBezTo>
                  <a:cubicBezTo>
                    <a:pt x="4525" y="7102"/>
                    <a:pt x="4093" y="7484"/>
                    <a:pt x="3657" y="7869"/>
                  </a:cubicBezTo>
                  <a:cubicBezTo>
                    <a:pt x="3123" y="7477"/>
                    <a:pt x="2582" y="7089"/>
                    <a:pt x="2035" y="6710"/>
                  </a:cubicBezTo>
                  <a:cubicBezTo>
                    <a:pt x="1997" y="6684"/>
                    <a:pt x="1938" y="6662"/>
                    <a:pt x="1882" y="6662"/>
                  </a:cubicBezTo>
                  <a:cubicBezTo>
                    <a:pt x="1837" y="6662"/>
                    <a:pt x="1795" y="6676"/>
                    <a:pt x="1768" y="6713"/>
                  </a:cubicBezTo>
                  <a:cubicBezTo>
                    <a:pt x="1582" y="6967"/>
                    <a:pt x="1251" y="7325"/>
                    <a:pt x="1041" y="7686"/>
                  </a:cubicBezTo>
                  <a:cubicBezTo>
                    <a:pt x="747" y="6936"/>
                    <a:pt x="551" y="6061"/>
                    <a:pt x="504" y="5017"/>
                  </a:cubicBezTo>
                  <a:cubicBezTo>
                    <a:pt x="400" y="2814"/>
                    <a:pt x="683" y="1499"/>
                    <a:pt x="1396" y="884"/>
                  </a:cubicBezTo>
                  <a:cubicBezTo>
                    <a:pt x="1800" y="534"/>
                    <a:pt x="2345" y="391"/>
                    <a:pt x="3072" y="391"/>
                  </a:cubicBezTo>
                  <a:close/>
                  <a:moveTo>
                    <a:pt x="3094" y="0"/>
                  </a:moveTo>
                  <a:cubicBezTo>
                    <a:pt x="2310" y="0"/>
                    <a:pt x="1640" y="156"/>
                    <a:pt x="1139" y="590"/>
                  </a:cubicBezTo>
                  <a:cubicBezTo>
                    <a:pt x="318" y="1300"/>
                    <a:pt x="1" y="2672"/>
                    <a:pt x="112" y="5037"/>
                  </a:cubicBezTo>
                  <a:cubicBezTo>
                    <a:pt x="352" y="10221"/>
                    <a:pt x="3897" y="11715"/>
                    <a:pt x="6830" y="12052"/>
                  </a:cubicBezTo>
                  <a:cubicBezTo>
                    <a:pt x="7454" y="12125"/>
                    <a:pt x="8055" y="12154"/>
                    <a:pt x="8611" y="12154"/>
                  </a:cubicBezTo>
                  <a:cubicBezTo>
                    <a:pt x="10035" y="12154"/>
                    <a:pt x="11167" y="11968"/>
                    <a:pt x="11649" y="11874"/>
                  </a:cubicBezTo>
                  <a:lnTo>
                    <a:pt x="11649" y="11874"/>
                  </a:lnTo>
                  <a:cubicBezTo>
                    <a:pt x="11636" y="12390"/>
                    <a:pt x="11608" y="13665"/>
                    <a:pt x="11636" y="15371"/>
                  </a:cubicBezTo>
                  <a:cubicBezTo>
                    <a:pt x="11163" y="15033"/>
                    <a:pt x="10396" y="14788"/>
                    <a:pt x="9705" y="14788"/>
                  </a:cubicBezTo>
                  <a:cubicBezTo>
                    <a:pt x="8868" y="14788"/>
                    <a:pt x="8142" y="15148"/>
                    <a:pt x="8189" y="16138"/>
                  </a:cubicBezTo>
                  <a:cubicBezTo>
                    <a:pt x="8237" y="17136"/>
                    <a:pt x="9445" y="17720"/>
                    <a:pt x="10488" y="17720"/>
                  </a:cubicBezTo>
                  <a:cubicBezTo>
                    <a:pt x="10886" y="17720"/>
                    <a:pt x="11260" y="17635"/>
                    <a:pt x="11537" y="17456"/>
                  </a:cubicBezTo>
                  <a:cubicBezTo>
                    <a:pt x="11558" y="17442"/>
                    <a:pt x="11564" y="17409"/>
                    <a:pt x="11558" y="17381"/>
                  </a:cubicBezTo>
                  <a:cubicBezTo>
                    <a:pt x="11555" y="17364"/>
                    <a:pt x="11545" y="17350"/>
                    <a:pt x="11528" y="17350"/>
                  </a:cubicBezTo>
                  <a:cubicBezTo>
                    <a:pt x="11524" y="17350"/>
                    <a:pt x="11521" y="17350"/>
                    <a:pt x="11517" y="17351"/>
                  </a:cubicBezTo>
                  <a:cubicBezTo>
                    <a:pt x="11328" y="17398"/>
                    <a:pt x="11044" y="17426"/>
                    <a:pt x="10726" y="17426"/>
                  </a:cubicBezTo>
                  <a:cubicBezTo>
                    <a:pt x="9596" y="17426"/>
                    <a:pt x="8019" y="17063"/>
                    <a:pt x="8580" y="15814"/>
                  </a:cubicBezTo>
                  <a:cubicBezTo>
                    <a:pt x="8829" y="15258"/>
                    <a:pt x="9273" y="15069"/>
                    <a:pt x="9771" y="15069"/>
                  </a:cubicBezTo>
                  <a:cubicBezTo>
                    <a:pt x="10402" y="15069"/>
                    <a:pt x="11119" y="15371"/>
                    <a:pt x="11639" y="15611"/>
                  </a:cubicBezTo>
                  <a:cubicBezTo>
                    <a:pt x="11649" y="16145"/>
                    <a:pt x="11666" y="16720"/>
                    <a:pt x="11689" y="17321"/>
                  </a:cubicBezTo>
                  <a:cubicBezTo>
                    <a:pt x="11743" y="18743"/>
                    <a:pt x="11838" y="20332"/>
                    <a:pt x="12001" y="21974"/>
                  </a:cubicBezTo>
                  <a:cubicBezTo>
                    <a:pt x="12531" y="27340"/>
                    <a:pt x="13362" y="30081"/>
                    <a:pt x="14471" y="30115"/>
                  </a:cubicBezTo>
                  <a:lnTo>
                    <a:pt x="14498" y="30115"/>
                  </a:lnTo>
                  <a:cubicBezTo>
                    <a:pt x="15383" y="30115"/>
                    <a:pt x="16224" y="28817"/>
                    <a:pt x="16454" y="28425"/>
                  </a:cubicBezTo>
                  <a:lnTo>
                    <a:pt x="19512" y="28223"/>
                  </a:lnTo>
                  <a:cubicBezTo>
                    <a:pt x="19726" y="28729"/>
                    <a:pt x="20445" y="30287"/>
                    <a:pt x="21276" y="30287"/>
                  </a:cubicBezTo>
                  <a:cubicBezTo>
                    <a:pt x="21297" y="30287"/>
                    <a:pt x="21320" y="30287"/>
                    <a:pt x="21340" y="30284"/>
                  </a:cubicBezTo>
                  <a:cubicBezTo>
                    <a:pt x="22172" y="30203"/>
                    <a:pt x="23020" y="28408"/>
                    <a:pt x="23301" y="27763"/>
                  </a:cubicBezTo>
                  <a:cubicBezTo>
                    <a:pt x="23619" y="27834"/>
                    <a:pt x="24360" y="27970"/>
                    <a:pt x="25335" y="27970"/>
                  </a:cubicBezTo>
                  <a:cubicBezTo>
                    <a:pt x="26772" y="27970"/>
                    <a:pt x="28715" y="27675"/>
                    <a:pt x="30559" y="26445"/>
                  </a:cubicBezTo>
                  <a:cubicBezTo>
                    <a:pt x="32850" y="24918"/>
                    <a:pt x="33618" y="22620"/>
                    <a:pt x="33567" y="20981"/>
                  </a:cubicBezTo>
                  <a:cubicBezTo>
                    <a:pt x="33560" y="20707"/>
                    <a:pt x="33513" y="20051"/>
                    <a:pt x="33250" y="19899"/>
                  </a:cubicBezTo>
                  <a:cubicBezTo>
                    <a:pt x="33197" y="19868"/>
                    <a:pt x="33145" y="19855"/>
                    <a:pt x="33093" y="19855"/>
                  </a:cubicBezTo>
                  <a:cubicBezTo>
                    <a:pt x="32925" y="19855"/>
                    <a:pt x="32751" y="19994"/>
                    <a:pt x="32529" y="20170"/>
                  </a:cubicBezTo>
                  <a:cubicBezTo>
                    <a:pt x="32222" y="20413"/>
                    <a:pt x="31776" y="20764"/>
                    <a:pt x="31107" y="20998"/>
                  </a:cubicBezTo>
                  <a:cubicBezTo>
                    <a:pt x="30697" y="21140"/>
                    <a:pt x="30208" y="21238"/>
                    <a:pt x="29613" y="21238"/>
                  </a:cubicBezTo>
                  <a:cubicBezTo>
                    <a:pt x="29447" y="21238"/>
                    <a:pt x="29273" y="21230"/>
                    <a:pt x="29090" y="21214"/>
                  </a:cubicBezTo>
                  <a:cubicBezTo>
                    <a:pt x="28954" y="21204"/>
                    <a:pt x="28819" y="21187"/>
                    <a:pt x="28677" y="21167"/>
                  </a:cubicBezTo>
                  <a:cubicBezTo>
                    <a:pt x="28001" y="21065"/>
                    <a:pt x="27373" y="20903"/>
                    <a:pt x="26785" y="20694"/>
                  </a:cubicBezTo>
                  <a:cubicBezTo>
                    <a:pt x="26001" y="20410"/>
                    <a:pt x="25294" y="20028"/>
                    <a:pt x="24659" y="19548"/>
                  </a:cubicBezTo>
                  <a:cubicBezTo>
                    <a:pt x="24037" y="19078"/>
                    <a:pt x="23486" y="18510"/>
                    <a:pt x="23007" y="17845"/>
                  </a:cubicBezTo>
                  <a:cubicBezTo>
                    <a:pt x="22527" y="17186"/>
                    <a:pt x="22115" y="16429"/>
                    <a:pt x="21766" y="15574"/>
                  </a:cubicBezTo>
                  <a:cubicBezTo>
                    <a:pt x="21760" y="15557"/>
                    <a:pt x="21753" y="15540"/>
                    <a:pt x="21746" y="15523"/>
                  </a:cubicBezTo>
                  <a:cubicBezTo>
                    <a:pt x="21398" y="14658"/>
                    <a:pt x="21077" y="13583"/>
                    <a:pt x="20752" y="12417"/>
                  </a:cubicBezTo>
                  <a:cubicBezTo>
                    <a:pt x="20624" y="11951"/>
                    <a:pt x="20493" y="11475"/>
                    <a:pt x="20361" y="10985"/>
                  </a:cubicBezTo>
                  <a:cubicBezTo>
                    <a:pt x="20270" y="10647"/>
                    <a:pt x="20178" y="10308"/>
                    <a:pt x="20087" y="9971"/>
                  </a:cubicBezTo>
                  <a:cubicBezTo>
                    <a:pt x="19763" y="8781"/>
                    <a:pt x="19425" y="7605"/>
                    <a:pt x="19053" y="6534"/>
                  </a:cubicBezTo>
                  <a:cubicBezTo>
                    <a:pt x="18773" y="5730"/>
                    <a:pt x="18472" y="4983"/>
                    <a:pt x="18141" y="4338"/>
                  </a:cubicBezTo>
                  <a:cubicBezTo>
                    <a:pt x="17765" y="3611"/>
                    <a:pt x="17357" y="3009"/>
                    <a:pt x="16890" y="2591"/>
                  </a:cubicBezTo>
                  <a:cubicBezTo>
                    <a:pt x="15964" y="1763"/>
                    <a:pt x="12966" y="1367"/>
                    <a:pt x="9797" y="948"/>
                  </a:cubicBezTo>
                  <a:cubicBezTo>
                    <a:pt x="8368" y="759"/>
                    <a:pt x="6891" y="563"/>
                    <a:pt x="5692" y="333"/>
                  </a:cubicBezTo>
                  <a:cubicBezTo>
                    <a:pt x="4748" y="150"/>
                    <a:pt x="3866" y="0"/>
                    <a:pt x="30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768306" y="3673017"/>
              <a:ext cx="75037" cy="75182"/>
            </a:xfrm>
            <a:custGeom>
              <a:avLst/>
              <a:gdLst/>
              <a:ahLst/>
              <a:cxnLst/>
              <a:rect l="l" t="t" r="r" b="b"/>
              <a:pathLst>
                <a:path w="1545" h="1548" extrusionOk="0">
                  <a:moveTo>
                    <a:pt x="774" y="0"/>
                  </a:moveTo>
                  <a:cubicBezTo>
                    <a:pt x="345" y="0"/>
                    <a:pt x="0" y="345"/>
                    <a:pt x="0" y="774"/>
                  </a:cubicBezTo>
                  <a:cubicBezTo>
                    <a:pt x="0" y="1200"/>
                    <a:pt x="345" y="1548"/>
                    <a:pt x="774" y="1548"/>
                  </a:cubicBezTo>
                  <a:cubicBezTo>
                    <a:pt x="1200" y="1548"/>
                    <a:pt x="1545" y="1200"/>
                    <a:pt x="1545" y="774"/>
                  </a:cubicBezTo>
                  <a:cubicBezTo>
                    <a:pt x="1545" y="345"/>
                    <a:pt x="1200" y="0"/>
                    <a:pt x="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787489" y="4248581"/>
              <a:ext cx="186693" cy="158184"/>
            </a:xfrm>
            <a:custGeom>
              <a:avLst/>
              <a:gdLst/>
              <a:ahLst/>
              <a:cxnLst/>
              <a:rect l="l" t="t" r="r" b="b"/>
              <a:pathLst>
                <a:path w="3844" h="3257" extrusionOk="0">
                  <a:moveTo>
                    <a:pt x="2671" y="0"/>
                  </a:moveTo>
                  <a:cubicBezTo>
                    <a:pt x="1749" y="0"/>
                    <a:pt x="682" y="460"/>
                    <a:pt x="281" y="1342"/>
                  </a:cubicBezTo>
                  <a:cubicBezTo>
                    <a:pt x="0" y="1960"/>
                    <a:pt x="85" y="2745"/>
                    <a:pt x="724" y="3093"/>
                  </a:cubicBezTo>
                  <a:cubicBezTo>
                    <a:pt x="933" y="3207"/>
                    <a:pt x="1150" y="3257"/>
                    <a:pt x="1367" y="3257"/>
                  </a:cubicBezTo>
                  <a:cubicBezTo>
                    <a:pt x="2008" y="3257"/>
                    <a:pt x="2644" y="2821"/>
                    <a:pt x="3045" y="2336"/>
                  </a:cubicBezTo>
                  <a:cubicBezTo>
                    <a:pt x="3532" y="1748"/>
                    <a:pt x="3843" y="643"/>
                    <a:pt x="3116" y="112"/>
                  </a:cubicBezTo>
                  <a:cubicBezTo>
                    <a:pt x="3107" y="105"/>
                    <a:pt x="3098" y="102"/>
                    <a:pt x="3091" y="102"/>
                  </a:cubicBezTo>
                  <a:cubicBezTo>
                    <a:pt x="3066" y="102"/>
                    <a:pt x="3056" y="140"/>
                    <a:pt x="3059" y="176"/>
                  </a:cubicBezTo>
                  <a:cubicBezTo>
                    <a:pt x="3059" y="200"/>
                    <a:pt x="3062" y="223"/>
                    <a:pt x="3073" y="234"/>
                  </a:cubicBezTo>
                  <a:cubicBezTo>
                    <a:pt x="3201" y="372"/>
                    <a:pt x="3305" y="784"/>
                    <a:pt x="3296" y="977"/>
                  </a:cubicBezTo>
                  <a:cubicBezTo>
                    <a:pt x="3288" y="1143"/>
                    <a:pt x="3224" y="1329"/>
                    <a:pt x="3163" y="1480"/>
                  </a:cubicBezTo>
                  <a:cubicBezTo>
                    <a:pt x="3093" y="1667"/>
                    <a:pt x="2995" y="1842"/>
                    <a:pt x="2876" y="2004"/>
                  </a:cubicBezTo>
                  <a:cubicBezTo>
                    <a:pt x="2552" y="2450"/>
                    <a:pt x="2008" y="2904"/>
                    <a:pt x="1437" y="2944"/>
                  </a:cubicBezTo>
                  <a:cubicBezTo>
                    <a:pt x="1402" y="2947"/>
                    <a:pt x="1369" y="2948"/>
                    <a:pt x="1336" y="2948"/>
                  </a:cubicBezTo>
                  <a:cubicBezTo>
                    <a:pt x="536" y="2948"/>
                    <a:pt x="270" y="2173"/>
                    <a:pt x="568" y="1491"/>
                  </a:cubicBezTo>
                  <a:cubicBezTo>
                    <a:pt x="916" y="697"/>
                    <a:pt x="1883" y="223"/>
                    <a:pt x="2704" y="115"/>
                  </a:cubicBezTo>
                  <a:cubicBezTo>
                    <a:pt x="2721" y="115"/>
                    <a:pt x="2728" y="106"/>
                    <a:pt x="2734" y="92"/>
                  </a:cubicBezTo>
                  <a:cubicBezTo>
                    <a:pt x="2751" y="58"/>
                    <a:pt x="2741" y="0"/>
                    <a:pt x="2700" y="0"/>
                  </a:cubicBezTo>
                  <a:cubicBezTo>
                    <a:pt x="2691" y="0"/>
                    <a:pt x="2681" y="0"/>
                    <a:pt x="2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21189" y="4504916"/>
              <a:ext cx="88539" cy="64061"/>
            </a:xfrm>
            <a:custGeom>
              <a:avLst/>
              <a:gdLst/>
              <a:ahLst/>
              <a:cxnLst/>
              <a:rect l="l" t="t" r="r" b="b"/>
              <a:pathLst>
                <a:path w="1823" h="1319" extrusionOk="0">
                  <a:moveTo>
                    <a:pt x="652" y="1"/>
                  </a:moveTo>
                  <a:cubicBezTo>
                    <a:pt x="526" y="1"/>
                    <a:pt x="402" y="36"/>
                    <a:pt x="302" y="106"/>
                  </a:cubicBezTo>
                  <a:cubicBezTo>
                    <a:pt x="214" y="167"/>
                    <a:pt x="143" y="251"/>
                    <a:pt x="110" y="366"/>
                  </a:cubicBezTo>
                  <a:cubicBezTo>
                    <a:pt x="1" y="758"/>
                    <a:pt x="380" y="1093"/>
                    <a:pt x="704" y="1227"/>
                  </a:cubicBezTo>
                  <a:cubicBezTo>
                    <a:pt x="833" y="1281"/>
                    <a:pt x="1004" y="1319"/>
                    <a:pt x="1172" y="1319"/>
                  </a:cubicBezTo>
                  <a:cubicBezTo>
                    <a:pt x="1418" y="1319"/>
                    <a:pt x="1658" y="1239"/>
                    <a:pt x="1758" y="1015"/>
                  </a:cubicBezTo>
                  <a:cubicBezTo>
                    <a:pt x="1822" y="866"/>
                    <a:pt x="1772" y="711"/>
                    <a:pt x="1684" y="582"/>
                  </a:cubicBezTo>
                  <a:cubicBezTo>
                    <a:pt x="1667" y="555"/>
                    <a:pt x="1646" y="528"/>
                    <a:pt x="1626" y="501"/>
                  </a:cubicBezTo>
                  <a:cubicBezTo>
                    <a:pt x="1568" y="438"/>
                    <a:pt x="1374" y="240"/>
                    <a:pt x="1243" y="240"/>
                  </a:cubicBezTo>
                  <a:cubicBezTo>
                    <a:pt x="1222" y="240"/>
                    <a:pt x="1202" y="245"/>
                    <a:pt x="1184" y="257"/>
                  </a:cubicBezTo>
                  <a:cubicBezTo>
                    <a:pt x="1184" y="262"/>
                    <a:pt x="1184" y="262"/>
                    <a:pt x="1180" y="265"/>
                  </a:cubicBezTo>
                  <a:cubicBezTo>
                    <a:pt x="1160" y="285"/>
                    <a:pt x="1164" y="332"/>
                    <a:pt x="1180" y="352"/>
                  </a:cubicBezTo>
                  <a:cubicBezTo>
                    <a:pt x="1214" y="403"/>
                    <a:pt x="1282" y="454"/>
                    <a:pt x="1350" y="508"/>
                  </a:cubicBezTo>
                  <a:cubicBezTo>
                    <a:pt x="1505" y="633"/>
                    <a:pt x="1674" y="772"/>
                    <a:pt x="1488" y="947"/>
                  </a:cubicBezTo>
                  <a:cubicBezTo>
                    <a:pt x="1390" y="1039"/>
                    <a:pt x="1249" y="1074"/>
                    <a:pt x="1106" y="1074"/>
                  </a:cubicBezTo>
                  <a:cubicBezTo>
                    <a:pt x="987" y="1074"/>
                    <a:pt x="866" y="1050"/>
                    <a:pt x="768" y="1015"/>
                  </a:cubicBezTo>
                  <a:cubicBezTo>
                    <a:pt x="562" y="940"/>
                    <a:pt x="288" y="758"/>
                    <a:pt x="325" y="511"/>
                  </a:cubicBezTo>
                  <a:cubicBezTo>
                    <a:pt x="349" y="369"/>
                    <a:pt x="457" y="285"/>
                    <a:pt x="589" y="245"/>
                  </a:cubicBezTo>
                  <a:cubicBezTo>
                    <a:pt x="650" y="227"/>
                    <a:pt x="717" y="218"/>
                    <a:pt x="783" y="218"/>
                  </a:cubicBezTo>
                  <a:cubicBezTo>
                    <a:pt x="881" y="218"/>
                    <a:pt x="977" y="237"/>
                    <a:pt x="1052" y="271"/>
                  </a:cubicBezTo>
                  <a:cubicBezTo>
                    <a:pt x="1057" y="274"/>
                    <a:pt x="1062" y="275"/>
                    <a:pt x="1067" y="275"/>
                  </a:cubicBezTo>
                  <a:cubicBezTo>
                    <a:pt x="1089" y="275"/>
                    <a:pt x="1095" y="242"/>
                    <a:pt x="1093" y="210"/>
                  </a:cubicBezTo>
                  <a:cubicBezTo>
                    <a:pt x="1089" y="190"/>
                    <a:pt x="1086" y="167"/>
                    <a:pt x="1075" y="160"/>
                  </a:cubicBezTo>
                  <a:cubicBezTo>
                    <a:pt x="962" y="54"/>
                    <a:pt x="806" y="1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41877" y="4543867"/>
              <a:ext cx="79942" cy="48713"/>
            </a:xfrm>
            <a:custGeom>
              <a:avLst/>
              <a:gdLst/>
              <a:ahLst/>
              <a:cxnLst/>
              <a:rect l="l" t="t" r="r" b="b"/>
              <a:pathLst>
                <a:path w="1646" h="1003" extrusionOk="0">
                  <a:moveTo>
                    <a:pt x="601" y="1"/>
                  </a:moveTo>
                  <a:cubicBezTo>
                    <a:pt x="407" y="1"/>
                    <a:pt x="210" y="85"/>
                    <a:pt x="131" y="257"/>
                  </a:cubicBezTo>
                  <a:cubicBezTo>
                    <a:pt x="0" y="541"/>
                    <a:pt x="290" y="770"/>
                    <a:pt x="524" y="868"/>
                  </a:cubicBezTo>
                  <a:cubicBezTo>
                    <a:pt x="653" y="924"/>
                    <a:pt x="910" y="1002"/>
                    <a:pt x="1134" y="1002"/>
                  </a:cubicBezTo>
                  <a:cubicBezTo>
                    <a:pt x="1302" y="1002"/>
                    <a:pt x="1451" y="958"/>
                    <a:pt x="1513" y="828"/>
                  </a:cubicBezTo>
                  <a:cubicBezTo>
                    <a:pt x="1646" y="561"/>
                    <a:pt x="1315" y="189"/>
                    <a:pt x="1067" y="138"/>
                  </a:cubicBezTo>
                  <a:cubicBezTo>
                    <a:pt x="1063" y="137"/>
                    <a:pt x="1059" y="137"/>
                    <a:pt x="1055" y="137"/>
                  </a:cubicBezTo>
                  <a:cubicBezTo>
                    <a:pt x="1031" y="137"/>
                    <a:pt x="1020" y="163"/>
                    <a:pt x="1017" y="193"/>
                  </a:cubicBezTo>
                  <a:cubicBezTo>
                    <a:pt x="1017" y="223"/>
                    <a:pt x="1027" y="257"/>
                    <a:pt x="1041" y="271"/>
                  </a:cubicBezTo>
                  <a:cubicBezTo>
                    <a:pt x="1112" y="331"/>
                    <a:pt x="1436" y="575"/>
                    <a:pt x="1290" y="703"/>
                  </a:cubicBezTo>
                  <a:cubicBezTo>
                    <a:pt x="1247" y="742"/>
                    <a:pt x="1167" y="753"/>
                    <a:pt x="1087" y="753"/>
                  </a:cubicBezTo>
                  <a:cubicBezTo>
                    <a:pt x="1015" y="753"/>
                    <a:pt x="943" y="745"/>
                    <a:pt x="895" y="740"/>
                  </a:cubicBezTo>
                  <a:cubicBezTo>
                    <a:pt x="788" y="726"/>
                    <a:pt x="672" y="696"/>
                    <a:pt x="571" y="656"/>
                  </a:cubicBezTo>
                  <a:cubicBezTo>
                    <a:pt x="406" y="591"/>
                    <a:pt x="196" y="446"/>
                    <a:pt x="429" y="294"/>
                  </a:cubicBezTo>
                  <a:cubicBezTo>
                    <a:pt x="512" y="240"/>
                    <a:pt x="599" y="222"/>
                    <a:pt x="687" y="222"/>
                  </a:cubicBezTo>
                  <a:cubicBezTo>
                    <a:pt x="765" y="222"/>
                    <a:pt x="843" y="236"/>
                    <a:pt x="922" y="250"/>
                  </a:cubicBezTo>
                  <a:cubicBezTo>
                    <a:pt x="926" y="251"/>
                    <a:pt x="929" y="251"/>
                    <a:pt x="933" y="251"/>
                  </a:cubicBezTo>
                  <a:cubicBezTo>
                    <a:pt x="971" y="251"/>
                    <a:pt x="979" y="216"/>
                    <a:pt x="973" y="179"/>
                  </a:cubicBezTo>
                  <a:cubicBezTo>
                    <a:pt x="966" y="145"/>
                    <a:pt x="953" y="115"/>
                    <a:pt x="936" y="101"/>
                  </a:cubicBezTo>
                  <a:cubicBezTo>
                    <a:pt x="845" y="34"/>
                    <a:pt x="724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41733" y="4593550"/>
              <a:ext cx="121467" cy="66440"/>
            </a:xfrm>
            <a:custGeom>
              <a:avLst/>
              <a:gdLst/>
              <a:ahLst/>
              <a:cxnLst/>
              <a:rect l="l" t="t" r="r" b="b"/>
              <a:pathLst>
                <a:path w="2501" h="1368" extrusionOk="0">
                  <a:moveTo>
                    <a:pt x="1040" y="0"/>
                  </a:moveTo>
                  <a:cubicBezTo>
                    <a:pt x="770" y="0"/>
                    <a:pt x="483" y="82"/>
                    <a:pt x="318" y="257"/>
                  </a:cubicBezTo>
                  <a:cubicBezTo>
                    <a:pt x="0" y="595"/>
                    <a:pt x="450" y="1042"/>
                    <a:pt x="741" y="1204"/>
                  </a:cubicBezTo>
                  <a:cubicBezTo>
                    <a:pt x="927" y="1306"/>
                    <a:pt x="1180" y="1368"/>
                    <a:pt x="1431" y="1368"/>
                  </a:cubicBezTo>
                  <a:cubicBezTo>
                    <a:pt x="1710" y="1368"/>
                    <a:pt x="1986" y="1292"/>
                    <a:pt x="2163" y="1113"/>
                  </a:cubicBezTo>
                  <a:cubicBezTo>
                    <a:pt x="2501" y="768"/>
                    <a:pt x="2197" y="265"/>
                    <a:pt x="1808" y="126"/>
                  </a:cubicBezTo>
                  <a:cubicBezTo>
                    <a:pt x="1799" y="123"/>
                    <a:pt x="1791" y="122"/>
                    <a:pt x="1784" y="122"/>
                  </a:cubicBezTo>
                  <a:cubicBezTo>
                    <a:pt x="1749" y="122"/>
                    <a:pt x="1738" y="154"/>
                    <a:pt x="1738" y="190"/>
                  </a:cubicBezTo>
                  <a:cubicBezTo>
                    <a:pt x="1738" y="231"/>
                    <a:pt x="1751" y="274"/>
                    <a:pt x="1778" y="295"/>
                  </a:cubicBezTo>
                  <a:cubicBezTo>
                    <a:pt x="1846" y="338"/>
                    <a:pt x="1923" y="379"/>
                    <a:pt x="1974" y="444"/>
                  </a:cubicBezTo>
                  <a:cubicBezTo>
                    <a:pt x="2095" y="589"/>
                    <a:pt x="2116" y="849"/>
                    <a:pt x="1944" y="971"/>
                  </a:cubicBezTo>
                  <a:cubicBezTo>
                    <a:pt x="1825" y="1055"/>
                    <a:pt x="1670" y="1093"/>
                    <a:pt x="1524" y="1109"/>
                  </a:cubicBezTo>
                  <a:cubicBezTo>
                    <a:pt x="1458" y="1117"/>
                    <a:pt x="1391" y="1121"/>
                    <a:pt x="1324" y="1121"/>
                  </a:cubicBezTo>
                  <a:cubicBezTo>
                    <a:pt x="1053" y="1121"/>
                    <a:pt x="779" y="1049"/>
                    <a:pt x="582" y="849"/>
                  </a:cubicBezTo>
                  <a:cubicBezTo>
                    <a:pt x="171" y="430"/>
                    <a:pt x="824" y="196"/>
                    <a:pt x="1247" y="196"/>
                  </a:cubicBezTo>
                  <a:cubicBezTo>
                    <a:pt x="1319" y="196"/>
                    <a:pt x="1384" y="203"/>
                    <a:pt x="1437" y="217"/>
                  </a:cubicBezTo>
                  <a:cubicBezTo>
                    <a:pt x="1442" y="218"/>
                    <a:pt x="1447" y="219"/>
                    <a:pt x="1451" y="219"/>
                  </a:cubicBezTo>
                  <a:cubicBezTo>
                    <a:pt x="1488" y="219"/>
                    <a:pt x="1493" y="168"/>
                    <a:pt x="1481" y="126"/>
                  </a:cubicBezTo>
                  <a:cubicBezTo>
                    <a:pt x="1471" y="99"/>
                    <a:pt x="1460" y="75"/>
                    <a:pt x="1440" y="68"/>
                  </a:cubicBezTo>
                  <a:cubicBezTo>
                    <a:pt x="1326" y="24"/>
                    <a:pt x="1185" y="0"/>
                    <a:pt x="10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1" name="Google Shape;41;p2"/>
          <p:cNvGrpSpPr/>
          <p:nvPr/>
        </p:nvGrpSpPr>
        <p:grpSpPr>
          <a:xfrm flipH="1">
            <a:off x="1106666" y="182800"/>
            <a:ext cx="1959230" cy="1637909"/>
            <a:chOff x="-304950" y="1799125"/>
            <a:chExt cx="1469422" cy="1228432"/>
          </a:xfrm>
        </p:grpSpPr>
        <p:sp>
          <p:nvSpPr>
            <p:cNvPr id="42" name="Google Shape;42;p2"/>
            <p:cNvSpPr/>
            <p:nvPr/>
          </p:nvSpPr>
          <p:spPr>
            <a:xfrm>
              <a:off x="-304950" y="2353565"/>
              <a:ext cx="1181737" cy="673993"/>
            </a:xfrm>
            <a:custGeom>
              <a:avLst/>
              <a:gdLst/>
              <a:ahLst/>
              <a:cxnLst/>
              <a:rect l="l" t="t" r="r" b="b"/>
              <a:pathLst>
                <a:path w="22071" h="12588" extrusionOk="0">
                  <a:moveTo>
                    <a:pt x="7465" y="0"/>
                  </a:moveTo>
                  <a:lnTo>
                    <a:pt x="7154" y="254"/>
                  </a:lnTo>
                  <a:cubicBezTo>
                    <a:pt x="7161" y="278"/>
                    <a:pt x="7161" y="312"/>
                    <a:pt x="7140" y="328"/>
                  </a:cubicBezTo>
                  <a:cubicBezTo>
                    <a:pt x="6028" y="1251"/>
                    <a:pt x="4971" y="2251"/>
                    <a:pt x="3843" y="3167"/>
                  </a:cubicBezTo>
                  <a:cubicBezTo>
                    <a:pt x="2714" y="4083"/>
                    <a:pt x="1491" y="5367"/>
                    <a:pt x="136" y="5935"/>
                  </a:cubicBezTo>
                  <a:cubicBezTo>
                    <a:pt x="129" y="5937"/>
                    <a:pt x="124" y="5938"/>
                    <a:pt x="119" y="5938"/>
                  </a:cubicBezTo>
                  <a:cubicBezTo>
                    <a:pt x="109" y="5938"/>
                    <a:pt x="101" y="5935"/>
                    <a:pt x="95" y="5928"/>
                  </a:cubicBezTo>
                  <a:lnTo>
                    <a:pt x="0" y="6002"/>
                  </a:lnTo>
                  <a:cubicBezTo>
                    <a:pt x="0" y="6002"/>
                    <a:pt x="2126" y="9831"/>
                    <a:pt x="10169" y="11930"/>
                  </a:cubicBezTo>
                  <a:cubicBezTo>
                    <a:pt x="12055" y="12423"/>
                    <a:pt x="14007" y="12588"/>
                    <a:pt x="15770" y="12588"/>
                  </a:cubicBezTo>
                  <a:cubicBezTo>
                    <a:pt x="19297" y="12588"/>
                    <a:pt x="22071" y="11930"/>
                    <a:pt x="22071" y="11930"/>
                  </a:cubicBezTo>
                  <a:lnTo>
                    <a:pt x="21921" y="10973"/>
                  </a:lnTo>
                  <a:cubicBezTo>
                    <a:pt x="21912" y="10980"/>
                    <a:pt x="21901" y="10984"/>
                    <a:pt x="21890" y="10984"/>
                  </a:cubicBezTo>
                  <a:cubicBezTo>
                    <a:pt x="21871" y="10984"/>
                    <a:pt x="21851" y="10971"/>
                    <a:pt x="21840" y="10943"/>
                  </a:cubicBezTo>
                  <a:cubicBezTo>
                    <a:pt x="21364" y="9530"/>
                    <a:pt x="21232" y="7969"/>
                    <a:pt x="21009" y="6502"/>
                  </a:cubicBezTo>
                  <a:cubicBezTo>
                    <a:pt x="20881" y="5685"/>
                    <a:pt x="20762" y="4863"/>
                    <a:pt x="20664" y="4039"/>
                  </a:cubicBezTo>
                  <a:cubicBezTo>
                    <a:pt x="20634" y="3803"/>
                    <a:pt x="20472" y="3191"/>
                    <a:pt x="20624" y="2937"/>
                  </a:cubicBezTo>
                  <a:cubicBezTo>
                    <a:pt x="17805" y="2876"/>
                    <a:pt x="15552" y="2623"/>
                    <a:pt x="13555" y="2177"/>
                  </a:cubicBezTo>
                  <a:lnTo>
                    <a:pt x="13555" y="2187"/>
                  </a:lnTo>
                  <a:cubicBezTo>
                    <a:pt x="13217" y="3617"/>
                    <a:pt x="12585" y="5012"/>
                    <a:pt x="12081" y="6387"/>
                  </a:cubicBezTo>
                  <a:cubicBezTo>
                    <a:pt x="11530" y="7888"/>
                    <a:pt x="10899" y="9368"/>
                    <a:pt x="10351" y="10865"/>
                  </a:cubicBezTo>
                  <a:cubicBezTo>
                    <a:pt x="10342" y="10890"/>
                    <a:pt x="10328" y="10901"/>
                    <a:pt x="10314" y="10901"/>
                  </a:cubicBezTo>
                  <a:cubicBezTo>
                    <a:pt x="10281" y="10901"/>
                    <a:pt x="10246" y="10847"/>
                    <a:pt x="10263" y="10804"/>
                  </a:cubicBezTo>
                  <a:cubicBezTo>
                    <a:pt x="10807" y="9321"/>
                    <a:pt x="11273" y="7797"/>
                    <a:pt x="11818" y="6309"/>
                  </a:cubicBezTo>
                  <a:cubicBezTo>
                    <a:pt x="12321" y="4935"/>
                    <a:pt x="12736" y="3455"/>
                    <a:pt x="13402" y="2146"/>
                  </a:cubicBezTo>
                  <a:cubicBezTo>
                    <a:pt x="11264" y="1657"/>
                    <a:pt x="9414" y="944"/>
                    <a:pt x="7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0901" y="2114387"/>
              <a:ext cx="51454" cy="33036"/>
            </a:xfrm>
            <a:custGeom>
              <a:avLst/>
              <a:gdLst/>
              <a:ahLst/>
              <a:cxnLst/>
              <a:rect l="l" t="t" r="r" b="b"/>
              <a:pathLst>
                <a:path w="961" h="617" extrusionOk="0">
                  <a:moveTo>
                    <a:pt x="586" y="0"/>
                  </a:moveTo>
                  <a:cubicBezTo>
                    <a:pt x="511" y="4"/>
                    <a:pt x="433" y="0"/>
                    <a:pt x="366" y="17"/>
                  </a:cubicBezTo>
                  <a:cubicBezTo>
                    <a:pt x="204" y="51"/>
                    <a:pt x="1" y="197"/>
                    <a:pt x="65" y="389"/>
                  </a:cubicBezTo>
                  <a:cubicBezTo>
                    <a:pt x="119" y="547"/>
                    <a:pt x="387" y="616"/>
                    <a:pt x="596" y="616"/>
                  </a:cubicBezTo>
                  <a:cubicBezTo>
                    <a:pt x="674" y="616"/>
                    <a:pt x="744" y="606"/>
                    <a:pt x="792" y="588"/>
                  </a:cubicBezTo>
                  <a:cubicBezTo>
                    <a:pt x="960" y="524"/>
                    <a:pt x="946" y="355"/>
                    <a:pt x="869" y="220"/>
                  </a:cubicBezTo>
                  <a:cubicBezTo>
                    <a:pt x="795" y="91"/>
                    <a:pt x="700" y="3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21690" y="2290491"/>
              <a:ext cx="51026" cy="24951"/>
            </a:xfrm>
            <a:custGeom>
              <a:avLst/>
              <a:gdLst/>
              <a:ahLst/>
              <a:cxnLst/>
              <a:rect l="l" t="t" r="r" b="b"/>
              <a:pathLst>
                <a:path w="953" h="466" extrusionOk="0">
                  <a:moveTo>
                    <a:pt x="440" y="0"/>
                  </a:moveTo>
                  <a:cubicBezTo>
                    <a:pt x="277" y="0"/>
                    <a:pt x="68" y="57"/>
                    <a:pt x="41" y="212"/>
                  </a:cubicBezTo>
                  <a:cubicBezTo>
                    <a:pt x="0" y="439"/>
                    <a:pt x="423" y="466"/>
                    <a:pt x="561" y="466"/>
                  </a:cubicBezTo>
                  <a:cubicBezTo>
                    <a:pt x="700" y="466"/>
                    <a:pt x="953" y="411"/>
                    <a:pt x="848" y="222"/>
                  </a:cubicBezTo>
                  <a:cubicBezTo>
                    <a:pt x="778" y="97"/>
                    <a:pt x="636" y="43"/>
                    <a:pt x="491" y="2"/>
                  </a:cubicBezTo>
                  <a:cubicBezTo>
                    <a:pt x="474" y="1"/>
                    <a:pt x="457" y="0"/>
                    <a:pt x="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9544" y="2338519"/>
              <a:ext cx="64947" cy="39943"/>
            </a:xfrm>
            <a:custGeom>
              <a:avLst/>
              <a:gdLst/>
              <a:ahLst/>
              <a:cxnLst/>
              <a:rect l="l" t="t" r="r" b="b"/>
              <a:pathLst>
                <a:path w="1213" h="746" extrusionOk="0">
                  <a:moveTo>
                    <a:pt x="800" y="1"/>
                  </a:moveTo>
                  <a:cubicBezTo>
                    <a:pt x="546" y="15"/>
                    <a:pt x="259" y="116"/>
                    <a:pt x="144" y="333"/>
                  </a:cubicBezTo>
                  <a:cubicBezTo>
                    <a:pt x="0" y="606"/>
                    <a:pt x="500" y="745"/>
                    <a:pt x="746" y="745"/>
                  </a:cubicBezTo>
                  <a:cubicBezTo>
                    <a:pt x="770" y="745"/>
                    <a:pt x="792" y="744"/>
                    <a:pt x="810" y="741"/>
                  </a:cubicBezTo>
                  <a:cubicBezTo>
                    <a:pt x="1030" y="707"/>
                    <a:pt x="1212" y="521"/>
                    <a:pt x="1212" y="295"/>
                  </a:cubicBezTo>
                  <a:cubicBezTo>
                    <a:pt x="1212" y="204"/>
                    <a:pt x="1178" y="127"/>
                    <a:pt x="1104" y="72"/>
                  </a:cubicBezTo>
                  <a:cubicBezTo>
                    <a:pt x="1013" y="8"/>
                    <a:pt x="902" y="25"/>
                    <a:pt x="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16496" y="2018117"/>
              <a:ext cx="1366458" cy="435193"/>
            </a:xfrm>
            <a:custGeom>
              <a:avLst/>
              <a:gdLst/>
              <a:ahLst/>
              <a:cxnLst/>
              <a:rect l="l" t="t" r="r" b="b"/>
              <a:pathLst>
                <a:path w="25521" h="8128" extrusionOk="0">
                  <a:moveTo>
                    <a:pt x="4138" y="1493"/>
                  </a:moveTo>
                  <a:cubicBezTo>
                    <a:pt x="4230" y="1493"/>
                    <a:pt x="4330" y="1525"/>
                    <a:pt x="4404" y="1561"/>
                  </a:cubicBezTo>
                  <a:cubicBezTo>
                    <a:pt x="4552" y="1633"/>
                    <a:pt x="4677" y="1747"/>
                    <a:pt x="4769" y="1883"/>
                  </a:cubicBezTo>
                  <a:cubicBezTo>
                    <a:pt x="4891" y="2065"/>
                    <a:pt x="4972" y="2335"/>
                    <a:pt x="4827" y="2528"/>
                  </a:cubicBezTo>
                  <a:cubicBezTo>
                    <a:pt x="4721" y="2670"/>
                    <a:pt x="4541" y="2716"/>
                    <a:pt x="4358" y="2716"/>
                  </a:cubicBezTo>
                  <a:cubicBezTo>
                    <a:pt x="4217" y="2716"/>
                    <a:pt x="4074" y="2689"/>
                    <a:pt x="3961" y="2656"/>
                  </a:cubicBezTo>
                  <a:cubicBezTo>
                    <a:pt x="3617" y="2555"/>
                    <a:pt x="3252" y="2265"/>
                    <a:pt x="3428" y="1869"/>
                  </a:cubicBezTo>
                  <a:cubicBezTo>
                    <a:pt x="3525" y="1643"/>
                    <a:pt x="3768" y="1528"/>
                    <a:pt x="4016" y="1518"/>
                  </a:cubicBezTo>
                  <a:cubicBezTo>
                    <a:pt x="4052" y="1500"/>
                    <a:pt x="4094" y="1493"/>
                    <a:pt x="4138" y="1493"/>
                  </a:cubicBezTo>
                  <a:close/>
                  <a:moveTo>
                    <a:pt x="12348" y="4862"/>
                  </a:moveTo>
                  <a:cubicBezTo>
                    <a:pt x="12607" y="4862"/>
                    <a:pt x="12888" y="5063"/>
                    <a:pt x="12987" y="5289"/>
                  </a:cubicBezTo>
                  <a:cubicBezTo>
                    <a:pt x="13138" y="5630"/>
                    <a:pt x="12838" y="5802"/>
                    <a:pt x="12535" y="5802"/>
                  </a:cubicBezTo>
                  <a:cubicBezTo>
                    <a:pt x="12531" y="5802"/>
                    <a:pt x="12528" y="5802"/>
                    <a:pt x="12524" y="5802"/>
                  </a:cubicBezTo>
                  <a:cubicBezTo>
                    <a:pt x="12210" y="5802"/>
                    <a:pt x="11663" y="5644"/>
                    <a:pt x="11724" y="5225"/>
                  </a:cubicBezTo>
                  <a:cubicBezTo>
                    <a:pt x="11744" y="5086"/>
                    <a:pt x="11842" y="4978"/>
                    <a:pt x="11967" y="4924"/>
                  </a:cubicBezTo>
                  <a:cubicBezTo>
                    <a:pt x="12030" y="4895"/>
                    <a:pt x="12092" y="4884"/>
                    <a:pt x="12151" y="4884"/>
                  </a:cubicBezTo>
                  <a:cubicBezTo>
                    <a:pt x="12167" y="4884"/>
                    <a:pt x="12184" y="4885"/>
                    <a:pt x="12200" y="4887"/>
                  </a:cubicBezTo>
                  <a:cubicBezTo>
                    <a:pt x="12247" y="4870"/>
                    <a:pt x="12297" y="4862"/>
                    <a:pt x="12348" y="4862"/>
                  </a:cubicBezTo>
                  <a:close/>
                  <a:moveTo>
                    <a:pt x="20574" y="5778"/>
                  </a:moveTo>
                  <a:cubicBezTo>
                    <a:pt x="20861" y="5778"/>
                    <a:pt x="21106" y="5988"/>
                    <a:pt x="21149" y="6282"/>
                  </a:cubicBezTo>
                  <a:cubicBezTo>
                    <a:pt x="21182" y="6526"/>
                    <a:pt x="21063" y="6772"/>
                    <a:pt x="20848" y="6894"/>
                  </a:cubicBezTo>
                  <a:cubicBezTo>
                    <a:pt x="20741" y="6955"/>
                    <a:pt x="20621" y="6981"/>
                    <a:pt x="20498" y="6981"/>
                  </a:cubicBezTo>
                  <a:cubicBezTo>
                    <a:pt x="20271" y="6981"/>
                    <a:pt x="20036" y="6892"/>
                    <a:pt x="19861" y="6769"/>
                  </a:cubicBezTo>
                  <a:cubicBezTo>
                    <a:pt x="19600" y="6587"/>
                    <a:pt x="19509" y="6265"/>
                    <a:pt x="19756" y="6029"/>
                  </a:cubicBezTo>
                  <a:cubicBezTo>
                    <a:pt x="19924" y="5868"/>
                    <a:pt x="20150" y="5796"/>
                    <a:pt x="20376" y="5796"/>
                  </a:cubicBezTo>
                  <a:cubicBezTo>
                    <a:pt x="20405" y="5796"/>
                    <a:pt x="20434" y="5797"/>
                    <a:pt x="20462" y="5799"/>
                  </a:cubicBezTo>
                  <a:cubicBezTo>
                    <a:pt x="20469" y="5796"/>
                    <a:pt x="20469" y="5786"/>
                    <a:pt x="20475" y="5786"/>
                  </a:cubicBezTo>
                  <a:cubicBezTo>
                    <a:pt x="20509" y="5781"/>
                    <a:pt x="20542" y="5778"/>
                    <a:pt x="20574" y="5778"/>
                  </a:cubicBezTo>
                  <a:close/>
                  <a:moveTo>
                    <a:pt x="3776" y="0"/>
                  </a:moveTo>
                  <a:cubicBezTo>
                    <a:pt x="3554" y="0"/>
                    <a:pt x="3332" y="6"/>
                    <a:pt x="3110" y="20"/>
                  </a:cubicBezTo>
                  <a:cubicBezTo>
                    <a:pt x="2363" y="72"/>
                    <a:pt x="1484" y="166"/>
                    <a:pt x="886" y="666"/>
                  </a:cubicBezTo>
                  <a:cubicBezTo>
                    <a:pt x="1" y="1407"/>
                    <a:pt x="440" y="2305"/>
                    <a:pt x="1221" y="2917"/>
                  </a:cubicBezTo>
                  <a:cubicBezTo>
                    <a:pt x="2964" y="4282"/>
                    <a:pt x="5381" y="5141"/>
                    <a:pt x="7458" y="5827"/>
                  </a:cubicBezTo>
                  <a:cubicBezTo>
                    <a:pt x="10105" y="6699"/>
                    <a:pt x="12848" y="7239"/>
                    <a:pt x="15606" y="7607"/>
                  </a:cubicBezTo>
                  <a:cubicBezTo>
                    <a:pt x="17347" y="7842"/>
                    <a:pt x="19174" y="8128"/>
                    <a:pt x="20973" y="8128"/>
                  </a:cubicBezTo>
                  <a:cubicBezTo>
                    <a:pt x="21741" y="8128"/>
                    <a:pt x="22504" y="8076"/>
                    <a:pt x="23253" y="7945"/>
                  </a:cubicBezTo>
                  <a:cubicBezTo>
                    <a:pt x="24003" y="7817"/>
                    <a:pt x="25521" y="7505"/>
                    <a:pt x="25078" y="6438"/>
                  </a:cubicBezTo>
                  <a:cubicBezTo>
                    <a:pt x="24724" y="5579"/>
                    <a:pt x="23548" y="4968"/>
                    <a:pt x="22780" y="4535"/>
                  </a:cubicBezTo>
                  <a:cubicBezTo>
                    <a:pt x="22114" y="4160"/>
                    <a:pt x="21422" y="3843"/>
                    <a:pt x="20689" y="3633"/>
                  </a:cubicBezTo>
                  <a:cubicBezTo>
                    <a:pt x="20682" y="3647"/>
                    <a:pt x="20675" y="3664"/>
                    <a:pt x="20651" y="3670"/>
                  </a:cubicBezTo>
                  <a:cubicBezTo>
                    <a:pt x="19356" y="4080"/>
                    <a:pt x="17946" y="4264"/>
                    <a:pt x="16537" y="4264"/>
                  </a:cubicBezTo>
                  <a:cubicBezTo>
                    <a:pt x="15295" y="4264"/>
                    <a:pt x="14054" y="4121"/>
                    <a:pt x="12892" y="3863"/>
                  </a:cubicBezTo>
                  <a:cubicBezTo>
                    <a:pt x="10950" y="3430"/>
                    <a:pt x="8168" y="2491"/>
                    <a:pt x="7073" y="663"/>
                  </a:cubicBezTo>
                  <a:cubicBezTo>
                    <a:pt x="7045" y="677"/>
                    <a:pt x="7013" y="683"/>
                    <a:pt x="6980" y="683"/>
                  </a:cubicBezTo>
                  <a:cubicBezTo>
                    <a:pt x="6868" y="683"/>
                    <a:pt x="6751" y="607"/>
                    <a:pt x="6769" y="484"/>
                  </a:cubicBezTo>
                  <a:cubicBezTo>
                    <a:pt x="6789" y="359"/>
                    <a:pt x="6827" y="237"/>
                    <a:pt x="6867" y="115"/>
                  </a:cubicBezTo>
                  <a:lnTo>
                    <a:pt x="6867" y="115"/>
                  </a:lnTo>
                  <a:cubicBezTo>
                    <a:pt x="6823" y="116"/>
                    <a:pt x="6779" y="116"/>
                    <a:pt x="6734" y="116"/>
                  </a:cubicBezTo>
                  <a:cubicBezTo>
                    <a:pt x="5747" y="116"/>
                    <a:pt x="4762" y="0"/>
                    <a:pt x="3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89067" y="2438216"/>
              <a:ext cx="176423" cy="24362"/>
            </a:xfrm>
            <a:custGeom>
              <a:avLst/>
              <a:gdLst/>
              <a:ahLst/>
              <a:cxnLst/>
              <a:rect l="l" t="t" r="r" b="b"/>
              <a:pathLst>
                <a:path w="3295" h="455" extrusionOk="0">
                  <a:moveTo>
                    <a:pt x="1" y="1"/>
                  </a:moveTo>
                  <a:lnTo>
                    <a:pt x="1" y="1"/>
                  </a:lnTo>
                  <a:cubicBezTo>
                    <a:pt x="1227" y="221"/>
                    <a:pt x="2325" y="366"/>
                    <a:pt x="3295" y="454"/>
                  </a:cubicBezTo>
                  <a:cubicBezTo>
                    <a:pt x="2342" y="339"/>
                    <a:pt x="1409" y="194"/>
                    <a:pt x="524" y="76"/>
                  </a:cubicBezTo>
                  <a:cubicBezTo>
                    <a:pt x="348" y="52"/>
                    <a:pt x="172" y="2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29507" y="1799125"/>
              <a:ext cx="1393979" cy="673618"/>
            </a:xfrm>
            <a:custGeom>
              <a:avLst/>
              <a:gdLst/>
              <a:ahLst/>
              <a:cxnLst/>
              <a:rect l="l" t="t" r="r" b="b"/>
              <a:pathLst>
                <a:path w="26035" h="12581" extrusionOk="0">
                  <a:moveTo>
                    <a:pt x="13867" y="419"/>
                  </a:moveTo>
                  <a:cubicBezTo>
                    <a:pt x="13999" y="419"/>
                    <a:pt x="14132" y="424"/>
                    <a:pt x="14264" y="434"/>
                  </a:cubicBezTo>
                  <a:cubicBezTo>
                    <a:pt x="16100" y="570"/>
                    <a:pt x="17752" y="1401"/>
                    <a:pt x="18954" y="2789"/>
                  </a:cubicBezTo>
                  <a:cubicBezTo>
                    <a:pt x="19546" y="3475"/>
                    <a:pt x="19874" y="4121"/>
                    <a:pt x="20191" y="4976"/>
                  </a:cubicBezTo>
                  <a:cubicBezTo>
                    <a:pt x="20520" y="5857"/>
                    <a:pt x="20611" y="6642"/>
                    <a:pt x="20763" y="7537"/>
                  </a:cubicBezTo>
                  <a:cubicBezTo>
                    <a:pt x="19285" y="7770"/>
                    <a:pt x="17839" y="7952"/>
                    <a:pt x="16384" y="7952"/>
                  </a:cubicBezTo>
                  <a:cubicBezTo>
                    <a:pt x="15433" y="7952"/>
                    <a:pt x="14478" y="7875"/>
                    <a:pt x="13508" y="7682"/>
                  </a:cubicBezTo>
                  <a:cubicBezTo>
                    <a:pt x="12365" y="7459"/>
                    <a:pt x="11257" y="7094"/>
                    <a:pt x="10206" y="6591"/>
                  </a:cubicBezTo>
                  <a:cubicBezTo>
                    <a:pt x="9253" y="6135"/>
                    <a:pt x="8050" y="5587"/>
                    <a:pt x="7486" y="4648"/>
                  </a:cubicBezTo>
                  <a:cubicBezTo>
                    <a:pt x="7475" y="4628"/>
                    <a:pt x="7458" y="4614"/>
                    <a:pt x="7445" y="4600"/>
                  </a:cubicBezTo>
                  <a:cubicBezTo>
                    <a:pt x="8175" y="3479"/>
                    <a:pt x="8821" y="2488"/>
                    <a:pt x="9976" y="1721"/>
                  </a:cubicBezTo>
                  <a:cubicBezTo>
                    <a:pt x="11125" y="959"/>
                    <a:pt x="12476" y="419"/>
                    <a:pt x="13867" y="419"/>
                  </a:cubicBezTo>
                  <a:close/>
                  <a:moveTo>
                    <a:pt x="4019" y="4090"/>
                  </a:moveTo>
                  <a:cubicBezTo>
                    <a:pt x="5005" y="4090"/>
                    <a:pt x="5990" y="4206"/>
                    <a:pt x="6977" y="4206"/>
                  </a:cubicBezTo>
                  <a:cubicBezTo>
                    <a:pt x="7022" y="4206"/>
                    <a:pt x="7066" y="4206"/>
                    <a:pt x="7110" y="4205"/>
                  </a:cubicBezTo>
                  <a:lnTo>
                    <a:pt x="7110" y="4205"/>
                  </a:lnTo>
                  <a:cubicBezTo>
                    <a:pt x="7070" y="4327"/>
                    <a:pt x="7032" y="4449"/>
                    <a:pt x="7012" y="4574"/>
                  </a:cubicBezTo>
                  <a:cubicBezTo>
                    <a:pt x="6994" y="4697"/>
                    <a:pt x="7111" y="4773"/>
                    <a:pt x="7223" y="4773"/>
                  </a:cubicBezTo>
                  <a:cubicBezTo>
                    <a:pt x="7256" y="4773"/>
                    <a:pt x="7288" y="4767"/>
                    <a:pt x="7316" y="4753"/>
                  </a:cubicBezTo>
                  <a:cubicBezTo>
                    <a:pt x="8411" y="6581"/>
                    <a:pt x="11193" y="7520"/>
                    <a:pt x="13135" y="7953"/>
                  </a:cubicBezTo>
                  <a:cubicBezTo>
                    <a:pt x="14297" y="8211"/>
                    <a:pt x="15538" y="8354"/>
                    <a:pt x="16780" y="8354"/>
                  </a:cubicBezTo>
                  <a:cubicBezTo>
                    <a:pt x="18189" y="8354"/>
                    <a:pt x="19599" y="8170"/>
                    <a:pt x="20894" y="7760"/>
                  </a:cubicBezTo>
                  <a:cubicBezTo>
                    <a:pt x="20918" y="7754"/>
                    <a:pt x="20925" y="7737"/>
                    <a:pt x="20932" y="7723"/>
                  </a:cubicBezTo>
                  <a:cubicBezTo>
                    <a:pt x="21665" y="7933"/>
                    <a:pt x="22357" y="8250"/>
                    <a:pt x="23023" y="8625"/>
                  </a:cubicBezTo>
                  <a:cubicBezTo>
                    <a:pt x="23791" y="9058"/>
                    <a:pt x="24967" y="9669"/>
                    <a:pt x="25321" y="10528"/>
                  </a:cubicBezTo>
                  <a:cubicBezTo>
                    <a:pt x="25764" y="11595"/>
                    <a:pt x="24246" y="11907"/>
                    <a:pt x="23496" y="12035"/>
                  </a:cubicBezTo>
                  <a:cubicBezTo>
                    <a:pt x="22747" y="12166"/>
                    <a:pt x="21984" y="12218"/>
                    <a:pt x="21216" y="12218"/>
                  </a:cubicBezTo>
                  <a:cubicBezTo>
                    <a:pt x="19417" y="12218"/>
                    <a:pt x="17590" y="11932"/>
                    <a:pt x="15849" y="11697"/>
                  </a:cubicBezTo>
                  <a:cubicBezTo>
                    <a:pt x="13091" y="11329"/>
                    <a:pt x="10348" y="10789"/>
                    <a:pt x="7701" y="9917"/>
                  </a:cubicBezTo>
                  <a:cubicBezTo>
                    <a:pt x="5624" y="9231"/>
                    <a:pt x="3207" y="8372"/>
                    <a:pt x="1464" y="7007"/>
                  </a:cubicBezTo>
                  <a:cubicBezTo>
                    <a:pt x="683" y="6395"/>
                    <a:pt x="244" y="5497"/>
                    <a:pt x="1129" y="4756"/>
                  </a:cubicBezTo>
                  <a:cubicBezTo>
                    <a:pt x="1727" y="4256"/>
                    <a:pt x="2606" y="4162"/>
                    <a:pt x="3353" y="4110"/>
                  </a:cubicBezTo>
                  <a:cubicBezTo>
                    <a:pt x="3575" y="4096"/>
                    <a:pt x="3797" y="4090"/>
                    <a:pt x="4019" y="4090"/>
                  </a:cubicBezTo>
                  <a:close/>
                  <a:moveTo>
                    <a:pt x="13880" y="1"/>
                  </a:moveTo>
                  <a:cubicBezTo>
                    <a:pt x="12554" y="1"/>
                    <a:pt x="11270" y="398"/>
                    <a:pt x="10114" y="1089"/>
                  </a:cubicBezTo>
                  <a:cubicBezTo>
                    <a:pt x="9094" y="1694"/>
                    <a:pt x="7709" y="2763"/>
                    <a:pt x="7191" y="3982"/>
                  </a:cubicBezTo>
                  <a:lnTo>
                    <a:pt x="7191" y="3979"/>
                  </a:lnTo>
                  <a:cubicBezTo>
                    <a:pt x="6430" y="3945"/>
                    <a:pt x="5018" y="3713"/>
                    <a:pt x="3660" y="3713"/>
                  </a:cubicBezTo>
                  <a:cubicBezTo>
                    <a:pt x="2040" y="3713"/>
                    <a:pt x="498" y="4044"/>
                    <a:pt x="233" y="5436"/>
                  </a:cubicBezTo>
                  <a:cubicBezTo>
                    <a:pt x="1" y="6668"/>
                    <a:pt x="1545" y="7497"/>
                    <a:pt x="2430" y="7977"/>
                  </a:cubicBezTo>
                  <a:cubicBezTo>
                    <a:pt x="3630" y="8622"/>
                    <a:pt x="4870" y="9196"/>
                    <a:pt x="6140" y="9686"/>
                  </a:cubicBezTo>
                  <a:cubicBezTo>
                    <a:pt x="9084" y="10819"/>
                    <a:pt x="12173" y="11491"/>
                    <a:pt x="15289" y="11937"/>
                  </a:cubicBezTo>
                  <a:cubicBezTo>
                    <a:pt x="15460" y="11960"/>
                    <a:pt x="15636" y="11988"/>
                    <a:pt x="15812" y="12012"/>
                  </a:cubicBezTo>
                  <a:cubicBezTo>
                    <a:pt x="16697" y="12130"/>
                    <a:pt x="17630" y="12275"/>
                    <a:pt x="18583" y="12390"/>
                  </a:cubicBezTo>
                  <a:cubicBezTo>
                    <a:pt x="19496" y="12500"/>
                    <a:pt x="20425" y="12580"/>
                    <a:pt x="21342" y="12580"/>
                  </a:cubicBezTo>
                  <a:cubicBezTo>
                    <a:pt x="22402" y="12580"/>
                    <a:pt x="23445" y="12472"/>
                    <a:pt x="24426" y="12177"/>
                  </a:cubicBezTo>
                  <a:cubicBezTo>
                    <a:pt x="25169" y="11954"/>
                    <a:pt x="26035" y="11488"/>
                    <a:pt x="25723" y="10582"/>
                  </a:cubicBezTo>
                  <a:cubicBezTo>
                    <a:pt x="25460" y="9819"/>
                    <a:pt x="24656" y="9271"/>
                    <a:pt x="24017" y="8862"/>
                  </a:cubicBezTo>
                  <a:cubicBezTo>
                    <a:pt x="23047" y="8237"/>
                    <a:pt x="22047" y="7676"/>
                    <a:pt x="20891" y="7520"/>
                  </a:cubicBezTo>
                  <a:cubicBezTo>
                    <a:pt x="21432" y="3915"/>
                    <a:pt x="18255" y="562"/>
                    <a:pt x="14829" y="69"/>
                  </a:cubicBezTo>
                  <a:cubicBezTo>
                    <a:pt x="14511" y="23"/>
                    <a:pt x="14194" y="1"/>
                    <a:pt x="13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8143" y="2057953"/>
              <a:ext cx="581150" cy="144832"/>
            </a:xfrm>
            <a:custGeom>
              <a:avLst/>
              <a:gdLst/>
              <a:ahLst/>
              <a:cxnLst/>
              <a:rect l="l" t="t" r="r" b="b"/>
              <a:pathLst>
                <a:path w="10854" h="2705" extrusionOk="0">
                  <a:moveTo>
                    <a:pt x="28" y="1"/>
                  </a:moveTo>
                  <a:cubicBezTo>
                    <a:pt x="9" y="1"/>
                    <a:pt x="0" y="42"/>
                    <a:pt x="15" y="54"/>
                  </a:cubicBezTo>
                  <a:cubicBezTo>
                    <a:pt x="2191" y="1722"/>
                    <a:pt x="5067" y="2705"/>
                    <a:pt x="7880" y="2705"/>
                  </a:cubicBezTo>
                  <a:cubicBezTo>
                    <a:pt x="8864" y="2705"/>
                    <a:pt x="9839" y="2585"/>
                    <a:pt x="10775" y="2332"/>
                  </a:cubicBezTo>
                  <a:cubicBezTo>
                    <a:pt x="10854" y="2309"/>
                    <a:pt x="10808" y="2145"/>
                    <a:pt x="10738" y="2145"/>
                  </a:cubicBezTo>
                  <a:cubicBezTo>
                    <a:pt x="10736" y="2145"/>
                    <a:pt x="10734" y="2146"/>
                    <a:pt x="10731" y="2146"/>
                  </a:cubicBezTo>
                  <a:cubicBezTo>
                    <a:pt x="9681" y="2269"/>
                    <a:pt x="8590" y="2407"/>
                    <a:pt x="7517" y="2407"/>
                  </a:cubicBezTo>
                  <a:cubicBezTo>
                    <a:pt x="7182" y="2407"/>
                    <a:pt x="6848" y="2393"/>
                    <a:pt x="6517" y="2362"/>
                  </a:cubicBezTo>
                  <a:cubicBezTo>
                    <a:pt x="4182" y="2143"/>
                    <a:pt x="2040" y="1156"/>
                    <a:pt x="35" y="3"/>
                  </a:cubicBezTo>
                  <a:cubicBezTo>
                    <a:pt x="33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42426" y="2098003"/>
              <a:ext cx="92147" cy="65536"/>
            </a:xfrm>
            <a:custGeom>
              <a:avLst/>
              <a:gdLst/>
              <a:ahLst/>
              <a:cxnLst/>
              <a:rect l="l" t="t" r="r" b="b"/>
              <a:pathLst>
                <a:path w="1721" h="1224" extrusionOk="0">
                  <a:moveTo>
                    <a:pt x="988" y="306"/>
                  </a:moveTo>
                  <a:cubicBezTo>
                    <a:pt x="1102" y="336"/>
                    <a:pt x="1197" y="397"/>
                    <a:pt x="1271" y="526"/>
                  </a:cubicBezTo>
                  <a:cubicBezTo>
                    <a:pt x="1348" y="661"/>
                    <a:pt x="1362" y="830"/>
                    <a:pt x="1194" y="894"/>
                  </a:cubicBezTo>
                  <a:cubicBezTo>
                    <a:pt x="1146" y="912"/>
                    <a:pt x="1076" y="922"/>
                    <a:pt x="998" y="922"/>
                  </a:cubicBezTo>
                  <a:cubicBezTo>
                    <a:pt x="789" y="922"/>
                    <a:pt x="521" y="853"/>
                    <a:pt x="467" y="695"/>
                  </a:cubicBezTo>
                  <a:cubicBezTo>
                    <a:pt x="403" y="503"/>
                    <a:pt x="606" y="357"/>
                    <a:pt x="768" y="323"/>
                  </a:cubicBezTo>
                  <a:cubicBezTo>
                    <a:pt x="835" y="306"/>
                    <a:pt x="913" y="310"/>
                    <a:pt x="988" y="306"/>
                  </a:cubicBezTo>
                  <a:close/>
                  <a:moveTo>
                    <a:pt x="887" y="1"/>
                  </a:moveTo>
                  <a:cubicBezTo>
                    <a:pt x="843" y="1"/>
                    <a:pt x="801" y="8"/>
                    <a:pt x="765" y="26"/>
                  </a:cubicBezTo>
                  <a:cubicBezTo>
                    <a:pt x="517" y="36"/>
                    <a:pt x="274" y="151"/>
                    <a:pt x="177" y="377"/>
                  </a:cubicBezTo>
                  <a:cubicBezTo>
                    <a:pt x="1" y="773"/>
                    <a:pt x="366" y="1063"/>
                    <a:pt x="710" y="1164"/>
                  </a:cubicBezTo>
                  <a:cubicBezTo>
                    <a:pt x="823" y="1197"/>
                    <a:pt x="966" y="1224"/>
                    <a:pt x="1107" y="1224"/>
                  </a:cubicBezTo>
                  <a:cubicBezTo>
                    <a:pt x="1290" y="1224"/>
                    <a:pt x="1470" y="1178"/>
                    <a:pt x="1576" y="1036"/>
                  </a:cubicBezTo>
                  <a:cubicBezTo>
                    <a:pt x="1721" y="843"/>
                    <a:pt x="1640" y="573"/>
                    <a:pt x="1518" y="391"/>
                  </a:cubicBezTo>
                  <a:cubicBezTo>
                    <a:pt x="1426" y="255"/>
                    <a:pt x="1301" y="141"/>
                    <a:pt x="1153" y="69"/>
                  </a:cubicBezTo>
                  <a:cubicBezTo>
                    <a:pt x="1079" y="33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7929" y="2278443"/>
              <a:ext cx="79029" cy="50383"/>
            </a:xfrm>
            <a:custGeom>
              <a:avLst/>
              <a:gdLst/>
              <a:ahLst/>
              <a:cxnLst/>
              <a:rect l="l" t="t" r="r" b="b"/>
              <a:pathLst>
                <a:path w="1476" h="941" extrusionOk="0">
                  <a:moveTo>
                    <a:pt x="697" y="225"/>
                  </a:moveTo>
                  <a:cubicBezTo>
                    <a:pt x="714" y="225"/>
                    <a:pt x="731" y="226"/>
                    <a:pt x="748" y="227"/>
                  </a:cubicBezTo>
                  <a:cubicBezTo>
                    <a:pt x="893" y="268"/>
                    <a:pt x="1035" y="322"/>
                    <a:pt x="1105" y="447"/>
                  </a:cubicBezTo>
                  <a:cubicBezTo>
                    <a:pt x="1210" y="636"/>
                    <a:pt x="957" y="691"/>
                    <a:pt x="818" y="691"/>
                  </a:cubicBezTo>
                  <a:cubicBezTo>
                    <a:pt x="680" y="691"/>
                    <a:pt x="257" y="664"/>
                    <a:pt x="298" y="437"/>
                  </a:cubicBezTo>
                  <a:cubicBezTo>
                    <a:pt x="325" y="282"/>
                    <a:pt x="534" y="225"/>
                    <a:pt x="697" y="225"/>
                  </a:cubicBezTo>
                  <a:close/>
                  <a:moveTo>
                    <a:pt x="686" y="0"/>
                  </a:moveTo>
                  <a:cubicBezTo>
                    <a:pt x="635" y="0"/>
                    <a:pt x="585" y="8"/>
                    <a:pt x="538" y="25"/>
                  </a:cubicBezTo>
                  <a:cubicBezTo>
                    <a:pt x="522" y="23"/>
                    <a:pt x="505" y="22"/>
                    <a:pt x="489" y="22"/>
                  </a:cubicBezTo>
                  <a:cubicBezTo>
                    <a:pt x="430" y="22"/>
                    <a:pt x="368" y="33"/>
                    <a:pt x="305" y="62"/>
                  </a:cubicBezTo>
                  <a:cubicBezTo>
                    <a:pt x="180" y="116"/>
                    <a:pt x="82" y="224"/>
                    <a:pt x="62" y="363"/>
                  </a:cubicBezTo>
                  <a:cubicBezTo>
                    <a:pt x="1" y="782"/>
                    <a:pt x="548" y="940"/>
                    <a:pt x="862" y="940"/>
                  </a:cubicBezTo>
                  <a:cubicBezTo>
                    <a:pt x="866" y="940"/>
                    <a:pt x="869" y="940"/>
                    <a:pt x="873" y="940"/>
                  </a:cubicBezTo>
                  <a:cubicBezTo>
                    <a:pt x="1176" y="940"/>
                    <a:pt x="1476" y="768"/>
                    <a:pt x="1325" y="427"/>
                  </a:cubicBezTo>
                  <a:cubicBezTo>
                    <a:pt x="1226" y="201"/>
                    <a:pt x="94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28086" y="2327435"/>
              <a:ext cx="89577" cy="64465"/>
            </a:xfrm>
            <a:custGeom>
              <a:avLst/>
              <a:gdLst/>
              <a:ahLst/>
              <a:cxnLst/>
              <a:rect l="l" t="t" r="r" b="b"/>
              <a:pathLst>
                <a:path w="1673" h="1204" extrusionOk="0">
                  <a:moveTo>
                    <a:pt x="1014" y="208"/>
                  </a:moveTo>
                  <a:cubicBezTo>
                    <a:pt x="1116" y="232"/>
                    <a:pt x="1227" y="215"/>
                    <a:pt x="1318" y="279"/>
                  </a:cubicBezTo>
                  <a:cubicBezTo>
                    <a:pt x="1392" y="334"/>
                    <a:pt x="1426" y="411"/>
                    <a:pt x="1426" y="502"/>
                  </a:cubicBezTo>
                  <a:cubicBezTo>
                    <a:pt x="1426" y="728"/>
                    <a:pt x="1244" y="914"/>
                    <a:pt x="1024" y="948"/>
                  </a:cubicBezTo>
                  <a:cubicBezTo>
                    <a:pt x="1006" y="951"/>
                    <a:pt x="984" y="952"/>
                    <a:pt x="960" y="952"/>
                  </a:cubicBezTo>
                  <a:cubicBezTo>
                    <a:pt x="714" y="952"/>
                    <a:pt x="214" y="813"/>
                    <a:pt x="358" y="540"/>
                  </a:cubicBezTo>
                  <a:cubicBezTo>
                    <a:pt x="473" y="323"/>
                    <a:pt x="760" y="222"/>
                    <a:pt x="1014" y="208"/>
                  </a:cubicBezTo>
                  <a:close/>
                  <a:moveTo>
                    <a:pt x="1065" y="1"/>
                  </a:moveTo>
                  <a:cubicBezTo>
                    <a:pt x="1033" y="1"/>
                    <a:pt x="1000" y="4"/>
                    <a:pt x="966" y="9"/>
                  </a:cubicBezTo>
                  <a:cubicBezTo>
                    <a:pt x="960" y="9"/>
                    <a:pt x="960" y="19"/>
                    <a:pt x="953" y="22"/>
                  </a:cubicBezTo>
                  <a:cubicBezTo>
                    <a:pt x="925" y="20"/>
                    <a:pt x="896" y="19"/>
                    <a:pt x="867" y="19"/>
                  </a:cubicBezTo>
                  <a:cubicBezTo>
                    <a:pt x="641" y="19"/>
                    <a:pt x="415" y="91"/>
                    <a:pt x="247" y="252"/>
                  </a:cubicBezTo>
                  <a:cubicBezTo>
                    <a:pt x="0" y="488"/>
                    <a:pt x="91" y="810"/>
                    <a:pt x="352" y="992"/>
                  </a:cubicBezTo>
                  <a:cubicBezTo>
                    <a:pt x="527" y="1115"/>
                    <a:pt x="762" y="1204"/>
                    <a:pt x="989" y="1204"/>
                  </a:cubicBezTo>
                  <a:cubicBezTo>
                    <a:pt x="1112" y="1204"/>
                    <a:pt x="1232" y="1178"/>
                    <a:pt x="1339" y="1117"/>
                  </a:cubicBezTo>
                  <a:cubicBezTo>
                    <a:pt x="1554" y="995"/>
                    <a:pt x="1673" y="749"/>
                    <a:pt x="1640" y="505"/>
                  </a:cubicBezTo>
                  <a:cubicBezTo>
                    <a:pt x="1597" y="211"/>
                    <a:pt x="1352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43658" y="2462900"/>
              <a:ext cx="177333" cy="474333"/>
            </a:xfrm>
            <a:custGeom>
              <a:avLst/>
              <a:gdLst/>
              <a:ahLst/>
              <a:cxnLst/>
              <a:rect l="l" t="t" r="r" b="b"/>
              <a:pathLst>
                <a:path w="3312" h="8859" extrusionOk="0">
                  <a:moveTo>
                    <a:pt x="3226" y="1"/>
                  </a:moveTo>
                  <a:cubicBezTo>
                    <a:pt x="3213" y="1"/>
                    <a:pt x="3201" y="9"/>
                    <a:pt x="3190" y="30"/>
                  </a:cubicBezTo>
                  <a:cubicBezTo>
                    <a:pt x="3177" y="54"/>
                    <a:pt x="3167" y="81"/>
                    <a:pt x="3156" y="104"/>
                  </a:cubicBezTo>
                  <a:cubicBezTo>
                    <a:pt x="2490" y="1413"/>
                    <a:pt x="2075" y="2893"/>
                    <a:pt x="1572" y="4267"/>
                  </a:cubicBezTo>
                  <a:cubicBezTo>
                    <a:pt x="1027" y="5755"/>
                    <a:pt x="561" y="7279"/>
                    <a:pt x="17" y="8762"/>
                  </a:cubicBezTo>
                  <a:cubicBezTo>
                    <a:pt x="0" y="8805"/>
                    <a:pt x="35" y="8859"/>
                    <a:pt x="68" y="8859"/>
                  </a:cubicBezTo>
                  <a:cubicBezTo>
                    <a:pt x="82" y="8859"/>
                    <a:pt x="96" y="8848"/>
                    <a:pt x="105" y="8823"/>
                  </a:cubicBezTo>
                  <a:cubicBezTo>
                    <a:pt x="653" y="7326"/>
                    <a:pt x="1284" y="5846"/>
                    <a:pt x="1835" y="4345"/>
                  </a:cubicBezTo>
                  <a:cubicBezTo>
                    <a:pt x="2339" y="2970"/>
                    <a:pt x="2971" y="1575"/>
                    <a:pt x="3309" y="145"/>
                  </a:cubicBezTo>
                  <a:lnTo>
                    <a:pt x="3309" y="135"/>
                  </a:lnTo>
                  <a:cubicBezTo>
                    <a:pt x="3311" y="89"/>
                    <a:pt x="3266" y="1"/>
                    <a:pt x="3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91194" y="2507394"/>
              <a:ext cx="78868" cy="434283"/>
            </a:xfrm>
            <a:custGeom>
              <a:avLst/>
              <a:gdLst/>
              <a:ahLst/>
              <a:cxnLst/>
              <a:rect l="l" t="t" r="r" b="b"/>
              <a:pathLst>
                <a:path w="1473" h="8111" extrusionOk="0">
                  <a:moveTo>
                    <a:pt x="208" y="1"/>
                  </a:moveTo>
                  <a:cubicBezTo>
                    <a:pt x="201" y="1"/>
                    <a:pt x="193" y="3"/>
                    <a:pt x="186" y="10"/>
                  </a:cubicBezTo>
                  <a:cubicBezTo>
                    <a:pt x="172" y="24"/>
                    <a:pt x="166" y="47"/>
                    <a:pt x="152" y="64"/>
                  </a:cubicBezTo>
                  <a:cubicBezTo>
                    <a:pt x="0" y="318"/>
                    <a:pt x="162" y="930"/>
                    <a:pt x="192" y="1166"/>
                  </a:cubicBezTo>
                  <a:cubicBezTo>
                    <a:pt x="290" y="1990"/>
                    <a:pt x="409" y="2812"/>
                    <a:pt x="537" y="3629"/>
                  </a:cubicBezTo>
                  <a:cubicBezTo>
                    <a:pt x="760" y="5096"/>
                    <a:pt x="892" y="6657"/>
                    <a:pt x="1368" y="8070"/>
                  </a:cubicBezTo>
                  <a:cubicBezTo>
                    <a:pt x="1379" y="8098"/>
                    <a:pt x="1399" y="8111"/>
                    <a:pt x="1418" y="8111"/>
                  </a:cubicBezTo>
                  <a:cubicBezTo>
                    <a:pt x="1429" y="8111"/>
                    <a:pt x="1440" y="8107"/>
                    <a:pt x="1449" y="8100"/>
                  </a:cubicBezTo>
                  <a:cubicBezTo>
                    <a:pt x="1463" y="8087"/>
                    <a:pt x="1473" y="8070"/>
                    <a:pt x="1473" y="8046"/>
                  </a:cubicBezTo>
                  <a:cubicBezTo>
                    <a:pt x="1426" y="6664"/>
                    <a:pt x="1101" y="5278"/>
                    <a:pt x="895" y="3913"/>
                  </a:cubicBezTo>
                  <a:cubicBezTo>
                    <a:pt x="760" y="3028"/>
                    <a:pt x="625" y="2143"/>
                    <a:pt x="493" y="1257"/>
                  </a:cubicBezTo>
                  <a:cubicBezTo>
                    <a:pt x="436" y="869"/>
                    <a:pt x="436" y="385"/>
                    <a:pt x="247" y="30"/>
                  </a:cubicBezTo>
                  <a:cubicBezTo>
                    <a:pt x="239" y="14"/>
                    <a:pt x="22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301523" y="2365398"/>
              <a:ext cx="379991" cy="306156"/>
            </a:xfrm>
            <a:custGeom>
              <a:avLst/>
              <a:gdLst/>
              <a:ahLst/>
              <a:cxnLst/>
              <a:rect l="l" t="t" r="r" b="b"/>
              <a:pathLst>
                <a:path w="7097" h="5718" extrusionOk="0">
                  <a:moveTo>
                    <a:pt x="7059" y="1"/>
                  </a:moveTo>
                  <a:cubicBezTo>
                    <a:pt x="7053" y="1"/>
                    <a:pt x="7047" y="3"/>
                    <a:pt x="7039" y="10"/>
                  </a:cubicBezTo>
                  <a:cubicBezTo>
                    <a:pt x="5941" y="922"/>
                    <a:pt x="4755" y="1760"/>
                    <a:pt x="3643" y="2666"/>
                  </a:cubicBezTo>
                  <a:cubicBezTo>
                    <a:pt x="2450" y="3639"/>
                    <a:pt x="1271" y="4673"/>
                    <a:pt x="34" y="5586"/>
                  </a:cubicBezTo>
                  <a:cubicBezTo>
                    <a:pt x="0" y="5609"/>
                    <a:pt x="0" y="5680"/>
                    <a:pt x="31" y="5707"/>
                  </a:cubicBezTo>
                  <a:cubicBezTo>
                    <a:pt x="37" y="5714"/>
                    <a:pt x="45" y="5717"/>
                    <a:pt x="55" y="5717"/>
                  </a:cubicBezTo>
                  <a:cubicBezTo>
                    <a:pt x="60" y="5717"/>
                    <a:pt x="65" y="5716"/>
                    <a:pt x="72" y="5714"/>
                  </a:cubicBezTo>
                  <a:cubicBezTo>
                    <a:pt x="1427" y="5146"/>
                    <a:pt x="2650" y="3862"/>
                    <a:pt x="3779" y="2946"/>
                  </a:cubicBezTo>
                  <a:cubicBezTo>
                    <a:pt x="4907" y="2030"/>
                    <a:pt x="5964" y="1030"/>
                    <a:pt x="7076" y="107"/>
                  </a:cubicBezTo>
                  <a:cubicBezTo>
                    <a:pt x="7097" y="91"/>
                    <a:pt x="7097" y="57"/>
                    <a:pt x="7090" y="33"/>
                  </a:cubicBezTo>
                  <a:cubicBezTo>
                    <a:pt x="7083" y="14"/>
                    <a:pt x="7073" y="1"/>
                    <a:pt x="7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246400" y="4372239"/>
            <a:ext cx="1618860" cy="981127"/>
            <a:chOff x="478326" y="2825649"/>
            <a:chExt cx="1012293" cy="613511"/>
          </a:xfrm>
        </p:grpSpPr>
        <p:sp>
          <p:nvSpPr>
            <p:cNvPr id="57" name="Google Shape;57;p2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62;p2"/>
          <p:cNvSpPr/>
          <p:nvPr/>
        </p:nvSpPr>
        <p:spPr>
          <a:xfrm>
            <a:off x="3373600" y="726233"/>
            <a:ext cx="333452" cy="32244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300487" y="310166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1" y="2605400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 rot="10800000">
            <a:off x="5061606" y="-4"/>
            <a:ext cx="2011594" cy="649504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6" name="Google Shape;66;p2"/>
          <p:cNvGrpSpPr/>
          <p:nvPr/>
        </p:nvGrpSpPr>
        <p:grpSpPr>
          <a:xfrm>
            <a:off x="246366" y="5424827"/>
            <a:ext cx="775192" cy="1244873"/>
            <a:chOff x="304350" y="3911000"/>
            <a:chExt cx="581394" cy="933655"/>
          </a:xfrm>
        </p:grpSpPr>
        <p:sp>
          <p:nvSpPr>
            <p:cNvPr id="67" name="Google Shape;67;p2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656133" y="2063736"/>
            <a:ext cx="589667" cy="604165"/>
            <a:chOff x="918850" y="1629150"/>
            <a:chExt cx="442250" cy="453124"/>
          </a:xfrm>
        </p:grpSpPr>
        <p:sp>
          <p:nvSpPr>
            <p:cNvPr id="78" name="Google Shape;78;p2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p2"/>
          <p:cNvSpPr/>
          <p:nvPr/>
        </p:nvSpPr>
        <p:spPr>
          <a:xfrm rot="4884482">
            <a:off x="357925" y="1284727"/>
            <a:ext cx="410943" cy="57908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1106680" y="5650007"/>
            <a:ext cx="356427" cy="322433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396633" y="3833769"/>
            <a:ext cx="333456" cy="241811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 rot="10800000">
            <a:off x="11554235" y="4524884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4" name="Google Shape;94;p2"/>
          <p:cNvGrpSpPr/>
          <p:nvPr/>
        </p:nvGrpSpPr>
        <p:grpSpPr>
          <a:xfrm>
            <a:off x="2023968" y="5510175"/>
            <a:ext cx="931642" cy="1244847"/>
            <a:chOff x="1517975" y="4132611"/>
            <a:chExt cx="698732" cy="933635"/>
          </a:xfrm>
        </p:grpSpPr>
        <p:sp>
          <p:nvSpPr>
            <p:cNvPr id="95" name="Google Shape;95;p2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2"/>
          <p:cNvGrpSpPr/>
          <p:nvPr/>
        </p:nvGrpSpPr>
        <p:grpSpPr>
          <a:xfrm>
            <a:off x="1106666" y="3128334"/>
            <a:ext cx="624448" cy="595327"/>
            <a:chOff x="984375" y="2346230"/>
            <a:chExt cx="468336" cy="446495"/>
          </a:xfrm>
        </p:grpSpPr>
        <p:sp>
          <p:nvSpPr>
            <p:cNvPr id="103" name="Google Shape;103;p2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7" name="Google Shape;107;p2"/>
          <p:cNvSpPr/>
          <p:nvPr/>
        </p:nvSpPr>
        <p:spPr>
          <a:xfrm>
            <a:off x="3335101" y="5967771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11150567" y="4140800"/>
            <a:ext cx="282786" cy="327272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11438896" y="4470801"/>
            <a:ext cx="179234" cy="207429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9596233" y="5967737"/>
            <a:ext cx="411000" cy="579133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5090208" y="6224400"/>
            <a:ext cx="2011594" cy="649504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11497100" y="3389519"/>
            <a:ext cx="525736" cy="693777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3" name="Google Shape;113;p2"/>
          <p:cNvGrpSpPr/>
          <p:nvPr/>
        </p:nvGrpSpPr>
        <p:grpSpPr>
          <a:xfrm rot="8999956">
            <a:off x="10904382" y="96939"/>
            <a:ext cx="775174" cy="1244847"/>
            <a:chOff x="304350" y="3911000"/>
            <a:chExt cx="581394" cy="933655"/>
          </a:xfrm>
        </p:grpSpPr>
        <p:sp>
          <p:nvSpPr>
            <p:cNvPr id="114" name="Google Shape;114;p2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8550662" y="275223"/>
            <a:ext cx="931614" cy="888228"/>
            <a:chOff x="984375" y="2346230"/>
            <a:chExt cx="468336" cy="446495"/>
          </a:xfrm>
        </p:grpSpPr>
        <p:sp>
          <p:nvSpPr>
            <p:cNvPr id="125" name="Google Shape;125;p2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2"/>
          <p:cNvGrpSpPr/>
          <p:nvPr/>
        </p:nvGrpSpPr>
        <p:grpSpPr>
          <a:xfrm>
            <a:off x="9879092" y="2614347"/>
            <a:ext cx="1554282" cy="975852"/>
            <a:chOff x="6925510" y="205316"/>
            <a:chExt cx="905688" cy="530354"/>
          </a:xfrm>
        </p:grpSpPr>
        <p:sp>
          <p:nvSpPr>
            <p:cNvPr id="130" name="Google Shape;130;p2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6" name="Google Shape;136;p2"/>
          <p:cNvSpPr/>
          <p:nvPr/>
        </p:nvSpPr>
        <p:spPr>
          <a:xfrm>
            <a:off x="10026867" y="4060666"/>
            <a:ext cx="333456" cy="241811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" name="Google Shape;137;p2"/>
          <p:cNvSpPr/>
          <p:nvPr/>
        </p:nvSpPr>
        <p:spPr>
          <a:xfrm>
            <a:off x="8849736" y="5646389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" name="Google Shape;138;p2"/>
          <p:cNvSpPr/>
          <p:nvPr/>
        </p:nvSpPr>
        <p:spPr>
          <a:xfrm>
            <a:off x="8346747" y="6211974"/>
            <a:ext cx="356427" cy="322433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" name="Google Shape;139;p2"/>
          <p:cNvSpPr/>
          <p:nvPr/>
        </p:nvSpPr>
        <p:spPr>
          <a:xfrm>
            <a:off x="7531638" y="554538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" name="Google Shape;140;p2"/>
          <p:cNvSpPr txBox="1">
            <a:spLocks noGrp="1"/>
          </p:cNvSpPr>
          <p:nvPr>
            <p:ph type="ctrTitle"/>
          </p:nvPr>
        </p:nvSpPr>
        <p:spPr>
          <a:xfrm>
            <a:off x="2898234" y="1845467"/>
            <a:ext cx="6338400" cy="2808000"/>
          </a:xfrm>
          <a:prstGeom prst="rect">
            <a:avLst/>
          </a:prstGeom>
        </p:spPr>
        <p:txBody>
          <a:bodyPr spcFirstLastPara="1" wrap="square" lIns="112837" tIns="112837" rIns="112837" bIns="112837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9pPr>
          </a:lstStyle>
          <a:p>
            <a:endParaRPr/>
          </a:p>
        </p:txBody>
      </p:sp>
      <p:sp>
        <p:nvSpPr>
          <p:cNvPr id="141" name="Google Shape;141;p2"/>
          <p:cNvSpPr txBox="1">
            <a:spLocks noGrp="1"/>
          </p:cNvSpPr>
          <p:nvPr>
            <p:ph type="subTitle" idx="1"/>
          </p:nvPr>
        </p:nvSpPr>
        <p:spPr>
          <a:xfrm>
            <a:off x="3528800" y="4678233"/>
            <a:ext cx="5077200" cy="674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988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 txBox="1">
            <a:spLocks noGrp="1"/>
          </p:cNvSpPr>
          <p:nvPr>
            <p:ph type="title"/>
          </p:nvPr>
        </p:nvSpPr>
        <p:spPr>
          <a:xfrm>
            <a:off x="2764933" y="3734767"/>
            <a:ext cx="6662000" cy="11224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6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9pPr>
          </a:lstStyle>
          <a:p>
            <a:endParaRPr/>
          </a:p>
        </p:txBody>
      </p:sp>
      <p:sp>
        <p:nvSpPr>
          <p:cNvPr id="144" name="Google Shape;144;p3"/>
          <p:cNvSpPr txBox="1">
            <a:spLocks noGrp="1"/>
          </p:cNvSpPr>
          <p:nvPr>
            <p:ph type="subTitle" idx="1"/>
          </p:nvPr>
        </p:nvSpPr>
        <p:spPr>
          <a:xfrm>
            <a:off x="4041400" y="4734500"/>
            <a:ext cx="4109200" cy="791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"/>
          <p:cNvSpPr/>
          <p:nvPr/>
        </p:nvSpPr>
        <p:spPr>
          <a:xfrm>
            <a:off x="10200050" y="2662310"/>
            <a:ext cx="333475" cy="329617"/>
          </a:xfrm>
          <a:custGeom>
            <a:avLst/>
            <a:gdLst/>
            <a:ahLst/>
            <a:cxnLst/>
            <a:rect l="l" t="t" r="r" b="b"/>
            <a:pathLst>
              <a:path w="7151" h="6469" extrusionOk="0">
                <a:moveTo>
                  <a:pt x="5487" y="0"/>
                </a:moveTo>
                <a:cubicBezTo>
                  <a:pt x="5187" y="0"/>
                  <a:pt x="4865" y="147"/>
                  <a:pt x="4607" y="332"/>
                </a:cubicBezTo>
                <a:cubicBezTo>
                  <a:pt x="4060" y="729"/>
                  <a:pt x="3856" y="1441"/>
                  <a:pt x="3757" y="2097"/>
                </a:cubicBezTo>
                <a:lnTo>
                  <a:pt x="3757" y="2097"/>
                </a:lnTo>
                <a:cubicBezTo>
                  <a:pt x="3783" y="1858"/>
                  <a:pt x="3368" y="1109"/>
                  <a:pt x="3265" y="897"/>
                </a:cubicBezTo>
                <a:cubicBezTo>
                  <a:pt x="3100" y="566"/>
                  <a:pt x="2863" y="346"/>
                  <a:pt x="2518" y="177"/>
                </a:cubicBezTo>
                <a:cubicBezTo>
                  <a:pt x="2324" y="80"/>
                  <a:pt x="2100" y="15"/>
                  <a:pt x="1884" y="15"/>
                </a:cubicBezTo>
                <a:cubicBezTo>
                  <a:pt x="1710" y="15"/>
                  <a:pt x="1542" y="57"/>
                  <a:pt x="1400" y="160"/>
                </a:cubicBezTo>
                <a:cubicBezTo>
                  <a:pt x="1133" y="352"/>
                  <a:pt x="1032" y="714"/>
                  <a:pt x="1048" y="1042"/>
                </a:cubicBezTo>
                <a:cubicBezTo>
                  <a:pt x="1082" y="1745"/>
                  <a:pt x="1616" y="2391"/>
                  <a:pt x="2298" y="2559"/>
                </a:cubicBezTo>
                <a:cubicBezTo>
                  <a:pt x="1589" y="2583"/>
                  <a:pt x="917" y="2718"/>
                  <a:pt x="376" y="3178"/>
                </a:cubicBezTo>
                <a:cubicBezTo>
                  <a:pt x="264" y="3269"/>
                  <a:pt x="102" y="3482"/>
                  <a:pt x="68" y="3634"/>
                </a:cubicBezTo>
                <a:cubicBezTo>
                  <a:pt x="1" y="3949"/>
                  <a:pt x="68" y="4289"/>
                  <a:pt x="318" y="4492"/>
                </a:cubicBezTo>
                <a:cubicBezTo>
                  <a:pt x="565" y="4699"/>
                  <a:pt x="899" y="4766"/>
                  <a:pt x="1221" y="4773"/>
                </a:cubicBezTo>
                <a:cubicBezTo>
                  <a:pt x="1232" y="4773"/>
                  <a:pt x="1243" y="4773"/>
                  <a:pt x="1254" y="4773"/>
                </a:cubicBezTo>
                <a:cubicBezTo>
                  <a:pt x="1544" y="4773"/>
                  <a:pt x="1829" y="4732"/>
                  <a:pt x="2106" y="4651"/>
                </a:cubicBezTo>
                <a:cubicBezTo>
                  <a:pt x="2380" y="4567"/>
                  <a:pt x="2616" y="4387"/>
                  <a:pt x="2880" y="4300"/>
                </a:cubicBezTo>
                <a:lnTo>
                  <a:pt x="2880" y="4300"/>
                </a:lnTo>
                <a:cubicBezTo>
                  <a:pt x="2751" y="4648"/>
                  <a:pt x="2643" y="4972"/>
                  <a:pt x="2633" y="5340"/>
                </a:cubicBezTo>
                <a:cubicBezTo>
                  <a:pt x="2623" y="5658"/>
                  <a:pt x="2728" y="5992"/>
                  <a:pt x="2968" y="6209"/>
                </a:cubicBezTo>
                <a:cubicBezTo>
                  <a:pt x="3161" y="6382"/>
                  <a:pt x="3419" y="6468"/>
                  <a:pt x="3677" y="6468"/>
                </a:cubicBezTo>
                <a:cubicBezTo>
                  <a:pt x="3798" y="6468"/>
                  <a:pt x="3918" y="6449"/>
                  <a:pt x="4032" y="6412"/>
                </a:cubicBezTo>
                <a:cubicBezTo>
                  <a:pt x="4154" y="6374"/>
                  <a:pt x="4268" y="6317"/>
                  <a:pt x="4370" y="6240"/>
                </a:cubicBezTo>
                <a:cubicBezTo>
                  <a:pt x="4607" y="6053"/>
                  <a:pt x="4745" y="5760"/>
                  <a:pt x="4779" y="5462"/>
                </a:cubicBezTo>
                <a:cubicBezTo>
                  <a:pt x="4809" y="5212"/>
                  <a:pt x="4772" y="4958"/>
                  <a:pt x="4698" y="4722"/>
                </a:cubicBezTo>
                <a:cubicBezTo>
                  <a:pt x="4633" y="4502"/>
                  <a:pt x="4573" y="4296"/>
                  <a:pt x="4454" y="4094"/>
                </a:cubicBezTo>
                <a:lnTo>
                  <a:pt x="4454" y="4094"/>
                </a:lnTo>
                <a:cubicBezTo>
                  <a:pt x="4917" y="4391"/>
                  <a:pt x="5256" y="4786"/>
                  <a:pt x="5837" y="4830"/>
                </a:cubicBezTo>
                <a:cubicBezTo>
                  <a:pt x="5871" y="4833"/>
                  <a:pt x="5906" y="4834"/>
                  <a:pt x="5940" y="4834"/>
                </a:cubicBezTo>
                <a:cubicBezTo>
                  <a:pt x="6370" y="4834"/>
                  <a:pt x="6779" y="4635"/>
                  <a:pt x="6952" y="4219"/>
                </a:cubicBezTo>
                <a:cubicBezTo>
                  <a:pt x="7151" y="3735"/>
                  <a:pt x="6912" y="3117"/>
                  <a:pt x="6441" y="2894"/>
                </a:cubicBezTo>
                <a:cubicBezTo>
                  <a:pt x="6276" y="2816"/>
                  <a:pt x="6093" y="2782"/>
                  <a:pt x="5914" y="2748"/>
                </a:cubicBezTo>
                <a:cubicBezTo>
                  <a:pt x="5715" y="2715"/>
                  <a:pt x="5516" y="2678"/>
                  <a:pt x="5316" y="2640"/>
                </a:cubicBezTo>
                <a:cubicBezTo>
                  <a:pt x="5861" y="2330"/>
                  <a:pt x="6238" y="1742"/>
                  <a:pt x="6293" y="1116"/>
                </a:cubicBezTo>
                <a:cubicBezTo>
                  <a:pt x="6316" y="883"/>
                  <a:pt x="6293" y="636"/>
                  <a:pt x="6178" y="434"/>
                </a:cubicBezTo>
                <a:cubicBezTo>
                  <a:pt x="6007" y="119"/>
                  <a:pt x="5756" y="0"/>
                  <a:pt x="54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" name="Google Shape;146;p3"/>
          <p:cNvSpPr/>
          <p:nvPr/>
        </p:nvSpPr>
        <p:spPr>
          <a:xfrm rot="-2401048">
            <a:off x="10152060" y="4177105"/>
            <a:ext cx="440539" cy="255469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7" name="Google Shape;147;p3"/>
          <p:cNvGrpSpPr/>
          <p:nvPr/>
        </p:nvGrpSpPr>
        <p:grpSpPr>
          <a:xfrm rot="-640298">
            <a:off x="9524416" y="1066529"/>
            <a:ext cx="1264205" cy="1205061"/>
            <a:chOff x="984375" y="2346230"/>
            <a:chExt cx="468336" cy="446495"/>
          </a:xfrm>
        </p:grpSpPr>
        <p:sp>
          <p:nvSpPr>
            <p:cNvPr id="148" name="Google Shape;148;p3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p3"/>
          <p:cNvGrpSpPr/>
          <p:nvPr/>
        </p:nvGrpSpPr>
        <p:grpSpPr>
          <a:xfrm>
            <a:off x="10095731" y="4438766"/>
            <a:ext cx="1541868" cy="2060097"/>
            <a:chOff x="1517975" y="4132611"/>
            <a:chExt cx="698732" cy="933635"/>
          </a:xfrm>
        </p:grpSpPr>
        <p:sp>
          <p:nvSpPr>
            <p:cNvPr id="153" name="Google Shape;153;p3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3"/>
          <p:cNvGrpSpPr/>
          <p:nvPr/>
        </p:nvGrpSpPr>
        <p:grpSpPr>
          <a:xfrm>
            <a:off x="573379" y="439627"/>
            <a:ext cx="1465440" cy="1484495"/>
            <a:chOff x="918850" y="1629150"/>
            <a:chExt cx="442250" cy="453124"/>
          </a:xfrm>
        </p:grpSpPr>
        <p:sp>
          <p:nvSpPr>
            <p:cNvPr id="161" name="Google Shape;161;p3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3" name="Google Shape;173;p3"/>
          <p:cNvSpPr/>
          <p:nvPr/>
        </p:nvSpPr>
        <p:spPr>
          <a:xfrm>
            <a:off x="573440" y="4544315"/>
            <a:ext cx="242163" cy="239409"/>
          </a:xfrm>
          <a:custGeom>
            <a:avLst/>
            <a:gdLst/>
            <a:ahLst/>
            <a:cxnLst/>
            <a:rect l="l" t="t" r="r" b="b"/>
            <a:pathLst>
              <a:path w="7736" h="6918" extrusionOk="0">
                <a:moveTo>
                  <a:pt x="3151" y="1"/>
                </a:moveTo>
                <a:cubicBezTo>
                  <a:pt x="3143" y="1"/>
                  <a:pt x="3136" y="1"/>
                  <a:pt x="3129" y="2"/>
                </a:cubicBezTo>
                <a:cubicBezTo>
                  <a:pt x="2720" y="28"/>
                  <a:pt x="2867" y="2512"/>
                  <a:pt x="2740" y="2512"/>
                </a:cubicBezTo>
                <a:cubicBezTo>
                  <a:pt x="2739" y="2512"/>
                  <a:pt x="2738" y="2512"/>
                  <a:pt x="2737" y="2512"/>
                </a:cubicBezTo>
                <a:cubicBezTo>
                  <a:pt x="2735" y="2511"/>
                  <a:pt x="2731" y="2511"/>
                  <a:pt x="2727" y="2511"/>
                </a:cubicBezTo>
                <a:cubicBezTo>
                  <a:pt x="2509" y="2511"/>
                  <a:pt x="124" y="3290"/>
                  <a:pt x="64" y="3661"/>
                </a:cubicBezTo>
                <a:cubicBezTo>
                  <a:pt x="0" y="4043"/>
                  <a:pt x="2697" y="4422"/>
                  <a:pt x="2697" y="4422"/>
                </a:cubicBezTo>
                <a:cubicBezTo>
                  <a:pt x="2697" y="4422"/>
                  <a:pt x="2173" y="6736"/>
                  <a:pt x="2653" y="6908"/>
                </a:cubicBezTo>
                <a:cubicBezTo>
                  <a:pt x="2671" y="6915"/>
                  <a:pt x="2689" y="6918"/>
                  <a:pt x="2709" y="6918"/>
                </a:cubicBezTo>
                <a:cubicBezTo>
                  <a:pt x="3220" y="6918"/>
                  <a:pt x="4390" y="4813"/>
                  <a:pt x="4390" y="4813"/>
                </a:cubicBezTo>
                <a:cubicBezTo>
                  <a:pt x="4390" y="4813"/>
                  <a:pt x="6002" y="5796"/>
                  <a:pt x="6657" y="5796"/>
                </a:cubicBezTo>
                <a:cubicBezTo>
                  <a:pt x="6747" y="5796"/>
                  <a:pt x="6819" y="5778"/>
                  <a:pt x="6866" y="5736"/>
                </a:cubicBezTo>
                <a:cubicBezTo>
                  <a:pt x="7256" y="5388"/>
                  <a:pt x="5650" y="3661"/>
                  <a:pt x="5650" y="3661"/>
                </a:cubicBezTo>
                <a:cubicBezTo>
                  <a:pt x="5650" y="3661"/>
                  <a:pt x="7735" y="2218"/>
                  <a:pt x="7515" y="1782"/>
                </a:cubicBezTo>
                <a:cubicBezTo>
                  <a:pt x="7468" y="1687"/>
                  <a:pt x="7316" y="1650"/>
                  <a:pt x="7109" y="1650"/>
                </a:cubicBezTo>
                <a:cubicBezTo>
                  <a:pt x="6367" y="1650"/>
                  <a:pt x="4910" y="2120"/>
                  <a:pt x="4910" y="2120"/>
                </a:cubicBezTo>
                <a:cubicBezTo>
                  <a:pt x="4910" y="2120"/>
                  <a:pt x="3847" y="1"/>
                  <a:pt x="3151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-5832" y="1562203"/>
            <a:ext cx="964973" cy="148447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1363175" y="2145597"/>
            <a:ext cx="376636" cy="372345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959135" y="2904803"/>
            <a:ext cx="376668" cy="32735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7" name="Google Shape;177;p3"/>
          <p:cNvSpPr/>
          <p:nvPr/>
        </p:nvSpPr>
        <p:spPr>
          <a:xfrm>
            <a:off x="11175018" y="3939246"/>
            <a:ext cx="287159" cy="332331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11467768" y="4274339"/>
            <a:ext cx="182004" cy="21063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9" name="Google Shape;179;p3"/>
          <p:cNvSpPr/>
          <p:nvPr/>
        </p:nvSpPr>
        <p:spPr>
          <a:xfrm rot="737986">
            <a:off x="1177415" y="3777392"/>
            <a:ext cx="498089" cy="657336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240699" y="295202"/>
            <a:ext cx="242165" cy="23937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181;p3"/>
          <p:cNvSpPr/>
          <p:nvPr/>
        </p:nvSpPr>
        <p:spPr>
          <a:xfrm>
            <a:off x="10095805" y="357132"/>
            <a:ext cx="366708" cy="318696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82" name="Google Shape;182;p3"/>
          <p:cNvGrpSpPr/>
          <p:nvPr/>
        </p:nvGrpSpPr>
        <p:grpSpPr>
          <a:xfrm rot="-3165896" flipH="1">
            <a:off x="11062059" y="2066494"/>
            <a:ext cx="593545" cy="953467"/>
            <a:chOff x="304350" y="3911000"/>
            <a:chExt cx="581394" cy="933655"/>
          </a:xfrm>
        </p:grpSpPr>
        <p:sp>
          <p:nvSpPr>
            <p:cNvPr id="183" name="Google Shape;183;p3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3"/>
          <p:cNvSpPr/>
          <p:nvPr/>
        </p:nvSpPr>
        <p:spPr>
          <a:xfrm>
            <a:off x="10839583" y="436466"/>
            <a:ext cx="242165" cy="23937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4" name="Google Shape;194;p3"/>
          <p:cNvSpPr/>
          <p:nvPr/>
        </p:nvSpPr>
        <p:spPr>
          <a:xfrm rot="-2400990">
            <a:off x="11058295" y="1034010"/>
            <a:ext cx="365489" cy="211947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5" name="Google Shape;195;p3"/>
          <p:cNvSpPr/>
          <p:nvPr/>
        </p:nvSpPr>
        <p:spPr>
          <a:xfrm rot="-1269684">
            <a:off x="10933867" y="3031563"/>
            <a:ext cx="534988" cy="753844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09919" y="5533665"/>
            <a:ext cx="333457" cy="301552"/>
          </a:xfrm>
          <a:custGeom>
            <a:avLst/>
            <a:gdLst/>
            <a:ahLst/>
            <a:cxnLst/>
            <a:rect l="l" t="t" r="r" b="b"/>
            <a:pathLst>
              <a:path w="6135" h="5548" extrusionOk="0">
                <a:moveTo>
                  <a:pt x="4708" y="0"/>
                </a:moveTo>
                <a:cubicBezTo>
                  <a:pt x="4451" y="0"/>
                  <a:pt x="4174" y="126"/>
                  <a:pt x="3951" y="285"/>
                </a:cubicBezTo>
                <a:cubicBezTo>
                  <a:pt x="3481" y="624"/>
                  <a:pt x="3308" y="1237"/>
                  <a:pt x="3223" y="1798"/>
                </a:cubicBezTo>
                <a:lnTo>
                  <a:pt x="3223" y="1798"/>
                </a:lnTo>
                <a:cubicBezTo>
                  <a:pt x="3245" y="1595"/>
                  <a:pt x="2892" y="950"/>
                  <a:pt x="2799" y="768"/>
                </a:cubicBezTo>
                <a:cubicBezTo>
                  <a:pt x="2657" y="484"/>
                  <a:pt x="2454" y="295"/>
                  <a:pt x="2160" y="150"/>
                </a:cubicBezTo>
                <a:cubicBezTo>
                  <a:pt x="1994" y="68"/>
                  <a:pt x="1802" y="12"/>
                  <a:pt x="1617" y="12"/>
                </a:cubicBezTo>
                <a:cubicBezTo>
                  <a:pt x="1468" y="12"/>
                  <a:pt x="1323" y="49"/>
                  <a:pt x="1200" y="136"/>
                </a:cubicBezTo>
                <a:cubicBezTo>
                  <a:pt x="971" y="302"/>
                  <a:pt x="883" y="612"/>
                  <a:pt x="900" y="893"/>
                </a:cubicBezTo>
                <a:cubicBezTo>
                  <a:pt x="930" y="1495"/>
                  <a:pt x="1387" y="2049"/>
                  <a:pt x="1971" y="2194"/>
                </a:cubicBezTo>
                <a:cubicBezTo>
                  <a:pt x="1362" y="2214"/>
                  <a:pt x="788" y="2333"/>
                  <a:pt x="322" y="2725"/>
                </a:cubicBezTo>
                <a:cubicBezTo>
                  <a:pt x="227" y="2802"/>
                  <a:pt x="89" y="2985"/>
                  <a:pt x="58" y="3117"/>
                </a:cubicBezTo>
                <a:cubicBezTo>
                  <a:pt x="1" y="3387"/>
                  <a:pt x="58" y="3681"/>
                  <a:pt x="275" y="3853"/>
                </a:cubicBezTo>
                <a:cubicBezTo>
                  <a:pt x="487" y="4029"/>
                  <a:pt x="771" y="4087"/>
                  <a:pt x="1048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7"/>
                  <a:pt x="1805" y="3989"/>
                </a:cubicBezTo>
                <a:cubicBezTo>
                  <a:pt x="2042" y="3917"/>
                  <a:pt x="2245" y="3763"/>
                  <a:pt x="2471" y="3688"/>
                </a:cubicBezTo>
                <a:lnTo>
                  <a:pt x="2471" y="3688"/>
                </a:lnTo>
                <a:cubicBezTo>
                  <a:pt x="2360" y="3986"/>
                  <a:pt x="2268" y="4262"/>
                  <a:pt x="2258" y="4580"/>
                </a:cubicBezTo>
                <a:cubicBezTo>
                  <a:pt x="2248" y="4854"/>
                  <a:pt x="2340" y="5141"/>
                  <a:pt x="2546" y="5324"/>
                </a:cubicBezTo>
                <a:cubicBezTo>
                  <a:pt x="2713" y="5473"/>
                  <a:pt x="2935" y="5548"/>
                  <a:pt x="3156" y="5548"/>
                </a:cubicBezTo>
                <a:cubicBezTo>
                  <a:pt x="3260" y="5548"/>
                  <a:pt x="3363" y="5531"/>
                  <a:pt x="3461" y="5499"/>
                </a:cubicBezTo>
                <a:cubicBezTo>
                  <a:pt x="3563" y="5466"/>
                  <a:pt x="3661" y="5418"/>
                  <a:pt x="3748" y="5351"/>
                </a:cubicBezTo>
                <a:cubicBezTo>
                  <a:pt x="3951" y="5192"/>
                  <a:pt x="4069" y="4942"/>
                  <a:pt x="4099" y="4685"/>
                </a:cubicBezTo>
                <a:cubicBezTo>
                  <a:pt x="4124" y="4472"/>
                  <a:pt x="4093" y="4252"/>
                  <a:pt x="4032" y="4050"/>
                </a:cubicBezTo>
                <a:cubicBezTo>
                  <a:pt x="3975" y="3861"/>
                  <a:pt x="3921" y="3685"/>
                  <a:pt x="3823" y="3509"/>
                </a:cubicBezTo>
                <a:lnTo>
                  <a:pt x="3823" y="3509"/>
                </a:lnTo>
                <a:cubicBezTo>
                  <a:pt x="4218" y="3766"/>
                  <a:pt x="4505" y="4104"/>
                  <a:pt x="5005" y="4140"/>
                </a:cubicBezTo>
                <a:cubicBezTo>
                  <a:pt x="5036" y="4143"/>
                  <a:pt x="5067" y="4144"/>
                  <a:pt x="5098" y="4144"/>
                </a:cubicBezTo>
                <a:cubicBezTo>
                  <a:pt x="5467" y="4144"/>
                  <a:pt x="5815" y="3973"/>
                  <a:pt x="5962" y="3617"/>
                </a:cubicBezTo>
                <a:cubicBezTo>
                  <a:pt x="6134" y="3205"/>
                  <a:pt x="5928" y="2671"/>
                  <a:pt x="5523" y="2482"/>
                </a:cubicBezTo>
                <a:cubicBezTo>
                  <a:pt x="5384" y="2414"/>
                  <a:pt x="5228" y="2387"/>
                  <a:pt x="5073" y="2356"/>
                </a:cubicBezTo>
                <a:cubicBezTo>
                  <a:pt x="4901" y="2326"/>
                  <a:pt x="4732" y="2295"/>
                  <a:pt x="4559" y="2265"/>
                </a:cubicBezTo>
                <a:cubicBezTo>
                  <a:pt x="5026" y="1999"/>
                  <a:pt x="5350" y="1492"/>
                  <a:pt x="5397" y="957"/>
                </a:cubicBezTo>
                <a:cubicBezTo>
                  <a:pt x="5417" y="754"/>
                  <a:pt x="5397" y="545"/>
                  <a:pt x="5300" y="369"/>
                </a:cubicBezTo>
                <a:cubicBezTo>
                  <a:pt x="5153" y="101"/>
                  <a:pt x="4938" y="0"/>
                  <a:pt x="47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7" name="Google Shape;197;p3"/>
          <p:cNvSpPr/>
          <p:nvPr/>
        </p:nvSpPr>
        <p:spPr>
          <a:xfrm rot="-2401089">
            <a:off x="386663" y="3784552"/>
            <a:ext cx="448376" cy="260015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98" name="Google Shape;198;p3"/>
          <p:cNvGrpSpPr/>
          <p:nvPr/>
        </p:nvGrpSpPr>
        <p:grpSpPr>
          <a:xfrm>
            <a:off x="779926" y="5022198"/>
            <a:ext cx="1175782" cy="1239515"/>
            <a:chOff x="2553549" y="1320203"/>
            <a:chExt cx="470564" cy="580913"/>
          </a:xfrm>
        </p:grpSpPr>
        <p:sp>
          <p:nvSpPr>
            <p:cNvPr id="199" name="Google Shape;199;p3"/>
            <p:cNvSpPr/>
            <p:nvPr/>
          </p:nvSpPr>
          <p:spPr>
            <a:xfrm>
              <a:off x="2563207" y="1336854"/>
              <a:ext cx="451246" cy="321575"/>
            </a:xfrm>
            <a:custGeom>
              <a:avLst/>
              <a:gdLst/>
              <a:ahLst/>
              <a:cxnLst/>
              <a:rect l="l" t="t" r="r" b="b"/>
              <a:pathLst>
                <a:path w="10021" h="7344" extrusionOk="0">
                  <a:moveTo>
                    <a:pt x="10021" y="0"/>
                  </a:moveTo>
                  <a:cubicBezTo>
                    <a:pt x="9716" y="85"/>
                    <a:pt x="1" y="1231"/>
                    <a:pt x="1" y="1231"/>
                  </a:cubicBezTo>
                  <a:lnTo>
                    <a:pt x="3216" y="3108"/>
                  </a:lnTo>
                  <a:lnTo>
                    <a:pt x="3333" y="6323"/>
                  </a:lnTo>
                  <a:lnTo>
                    <a:pt x="5212" y="5327"/>
                  </a:lnTo>
                  <a:lnTo>
                    <a:pt x="6776" y="7344"/>
                  </a:lnTo>
                  <a:lnTo>
                    <a:pt x="10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00" name="Google Shape;200;p3"/>
            <p:cNvGrpSpPr/>
            <p:nvPr/>
          </p:nvGrpSpPr>
          <p:grpSpPr>
            <a:xfrm>
              <a:off x="2553549" y="1320203"/>
              <a:ext cx="470564" cy="580913"/>
              <a:chOff x="2555011" y="1332053"/>
              <a:chExt cx="470564" cy="580913"/>
            </a:xfrm>
          </p:grpSpPr>
          <p:grpSp>
            <p:nvGrpSpPr>
              <p:cNvPr id="201" name="Google Shape;201;p3"/>
              <p:cNvGrpSpPr/>
              <p:nvPr/>
            </p:nvGrpSpPr>
            <p:grpSpPr>
              <a:xfrm>
                <a:off x="2555011" y="1332053"/>
                <a:ext cx="470564" cy="342462"/>
                <a:chOff x="2555011" y="1332053"/>
                <a:chExt cx="470564" cy="342462"/>
              </a:xfrm>
            </p:grpSpPr>
            <p:sp>
              <p:nvSpPr>
                <p:cNvPr id="202" name="Google Shape;202;p3"/>
                <p:cNvSpPr/>
                <p:nvPr/>
              </p:nvSpPr>
              <p:spPr>
                <a:xfrm>
                  <a:off x="2770988" y="1547372"/>
                  <a:ext cx="103209" cy="12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" h="2880" extrusionOk="0">
                      <a:moveTo>
                        <a:pt x="75" y="0"/>
                      </a:moveTo>
                      <a:cubicBezTo>
                        <a:pt x="31" y="0"/>
                        <a:pt x="0" y="74"/>
                        <a:pt x="30" y="127"/>
                      </a:cubicBezTo>
                      <a:cubicBezTo>
                        <a:pt x="323" y="629"/>
                        <a:pt x="733" y="1045"/>
                        <a:pt x="1088" y="1504"/>
                      </a:cubicBezTo>
                      <a:cubicBezTo>
                        <a:pt x="1429" y="1946"/>
                        <a:pt x="1727" y="2419"/>
                        <a:pt x="2102" y="2836"/>
                      </a:cubicBezTo>
                      <a:cubicBezTo>
                        <a:pt x="2130" y="2867"/>
                        <a:pt x="2157" y="2879"/>
                        <a:pt x="2181" y="2879"/>
                      </a:cubicBezTo>
                      <a:cubicBezTo>
                        <a:pt x="2251" y="2879"/>
                        <a:pt x="2291" y="2771"/>
                        <a:pt x="2222" y="2694"/>
                      </a:cubicBezTo>
                      <a:cubicBezTo>
                        <a:pt x="1846" y="2277"/>
                        <a:pt x="1550" y="1803"/>
                        <a:pt x="1206" y="1361"/>
                      </a:cubicBezTo>
                      <a:cubicBezTo>
                        <a:pt x="855" y="910"/>
                        <a:pt x="473" y="484"/>
                        <a:pt x="123" y="30"/>
                      </a:cubicBezTo>
                      <a:cubicBezTo>
                        <a:pt x="107" y="9"/>
                        <a:pt x="90" y="0"/>
                        <a:pt x="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700" u="none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03" name="Google Shape;203;p3"/>
                <p:cNvGrpSpPr/>
                <p:nvPr/>
              </p:nvGrpSpPr>
              <p:grpSpPr>
                <a:xfrm>
                  <a:off x="2555011" y="1332053"/>
                  <a:ext cx="470564" cy="342462"/>
                  <a:chOff x="2555011" y="1332053"/>
                  <a:chExt cx="470564" cy="342462"/>
                </a:xfrm>
              </p:grpSpPr>
              <p:sp>
                <p:nvSpPr>
                  <p:cNvPr id="204" name="Google Shape;204;p3"/>
                  <p:cNvSpPr/>
                  <p:nvPr/>
                </p:nvSpPr>
                <p:spPr>
                  <a:xfrm>
                    <a:off x="2765855" y="1336081"/>
                    <a:ext cx="250412" cy="218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1" h="4991" extrusionOk="0">
                        <a:moveTo>
                          <a:pt x="5523" y="0"/>
                        </a:moveTo>
                        <a:cubicBezTo>
                          <a:pt x="5520" y="0"/>
                          <a:pt x="5517" y="1"/>
                          <a:pt x="5514" y="2"/>
                        </a:cubicBezTo>
                        <a:cubicBezTo>
                          <a:pt x="4834" y="215"/>
                          <a:pt x="4062" y="1273"/>
                          <a:pt x="3545" y="1751"/>
                        </a:cubicBezTo>
                        <a:cubicBezTo>
                          <a:pt x="2432" y="2780"/>
                          <a:pt x="1299" y="3833"/>
                          <a:pt x="93" y="4748"/>
                        </a:cubicBezTo>
                        <a:cubicBezTo>
                          <a:pt x="1" y="4818"/>
                          <a:pt x="102" y="4991"/>
                          <a:pt x="199" y="4991"/>
                        </a:cubicBezTo>
                        <a:cubicBezTo>
                          <a:pt x="216" y="4991"/>
                          <a:pt x="233" y="4986"/>
                          <a:pt x="249" y="4973"/>
                        </a:cubicBezTo>
                        <a:cubicBezTo>
                          <a:pt x="1455" y="4047"/>
                          <a:pt x="2585" y="2978"/>
                          <a:pt x="3694" y="1936"/>
                        </a:cubicBezTo>
                        <a:cubicBezTo>
                          <a:pt x="4245" y="1420"/>
                          <a:pt x="5230" y="772"/>
                          <a:pt x="5549" y="81"/>
                        </a:cubicBezTo>
                        <a:cubicBezTo>
                          <a:pt x="5561" y="59"/>
                          <a:pt x="5555" y="0"/>
                          <a:pt x="552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5" name="Google Shape;205;p3"/>
                  <p:cNvSpPr/>
                  <p:nvPr/>
                </p:nvSpPr>
                <p:spPr>
                  <a:xfrm>
                    <a:off x="2858307" y="1334461"/>
                    <a:ext cx="163144" cy="340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7766" extrusionOk="0">
                        <a:moveTo>
                          <a:pt x="3549" y="1"/>
                        </a:moveTo>
                        <a:cubicBezTo>
                          <a:pt x="3538" y="1"/>
                          <a:pt x="3526" y="8"/>
                          <a:pt x="3515" y="25"/>
                        </a:cubicBezTo>
                        <a:cubicBezTo>
                          <a:pt x="2735" y="1142"/>
                          <a:pt x="2298" y="2616"/>
                          <a:pt x="1729" y="3862"/>
                        </a:cubicBezTo>
                        <a:cubicBezTo>
                          <a:pt x="1169" y="5087"/>
                          <a:pt x="603" y="6311"/>
                          <a:pt x="43" y="7535"/>
                        </a:cubicBezTo>
                        <a:cubicBezTo>
                          <a:pt x="1" y="7627"/>
                          <a:pt x="105" y="7765"/>
                          <a:pt x="193" y="7765"/>
                        </a:cubicBezTo>
                        <a:cubicBezTo>
                          <a:pt x="221" y="7765"/>
                          <a:pt x="247" y="7752"/>
                          <a:pt x="267" y="7719"/>
                        </a:cubicBezTo>
                        <a:cubicBezTo>
                          <a:pt x="909" y="6629"/>
                          <a:pt x="1369" y="5409"/>
                          <a:pt x="1893" y="4259"/>
                        </a:cubicBezTo>
                        <a:cubicBezTo>
                          <a:pt x="2507" y="2912"/>
                          <a:pt x="3206" y="1570"/>
                          <a:pt x="3612" y="141"/>
                        </a:cubicBezTo>
                        <a:cubicBezTo>
                          <a:pt x="3622" y="104"/>
                          <a:pt x="3590" y="1"/>
                          <a:pt x="354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6" name="Google Shape;206;p3"/>
                  <p:cNvSpPr/>
                  <p:nvPr/>
                </p:nvSpPr>
                <p:spPr>
                  <a:xfrm>
                    <a:off x="2555011" y="1332053"/>
                    <a:ext cx="470564" cy="1540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50" h="3518" extrusionOk="0">
                        <a:moveTo>
                          <a:pt x="9111" y="468"/>
                        </a:moveTo>
                        <a:lnTo>
                          <a:pt x="9111" y="468"/>
                        </a:lnTo>
                        <a:cubicBezTo>
                          <a:pt x="7421" y="1260"/>
                          <a:pt x="5759" y="2117"/>
                          <a:pt x="4083" y="2937"/>
                        </a:cubicBezTo>
                        <a:cubicBezTo>
                          <a:pt x="3940" y="3008"/>
                          <a:pt x="3386" y="3311"/>
                          <a:pt x="3388" y="3311"/>
                        </a:cubicBezTo>
                        <a:cubicBezTo>
                          <a:pt x="3367" y="3311"/>
                          <a:pt x="2790" y="2946"/>
                          <a:pt x="2617" y="2845"/>
                        </a:cubicBezTo>
                        <a:cubicBezTo>
                          <a:pt x="1945" y="2455"/>
                          <a:pt x="1273" y="2064"/>
                          <a:pt x="602" y="1673"/>
                        </a:cubicBezTo>
                        <a:lnTo>
                          <a:pt x="602" y="1673"/>
                        </a:lnTo>
                        <a:cubicBezTo>
                          <a:pt x="2247" y="1508"/>
                          <a:pt x="3892" y="1213"/>
                          <a:pt x="5527" y="983"/>
                        </a:cubicBezTo>
                        <a:cubicBezTo>
                          <a:pt x="6572" y="835"/>
                          <a:pt x="7617" y="690"/>
                          <a:pt x="8660" y="530"/>
                        </a:cubicBezTo>
                        <a:cubicBezTo>
                          <a:pt x="8807" y="507"/>
                          <a:pt x="8958" y="488"/>
                          <a:pt x="9111" y="468"/>
                        </a:cubicBezTo>
                        <a:close/>
                        <a:moveTo>
                          <a:pt x="10155" y="1"/>
                        </a:moveTo>
                        <a:cubicBezTo>
                          <a:pt x="10137" y="1"/>
                          <a:pt x="10120" y="4"/>
                          <a:pt x="10103" y="12"/>
                        </a:cubicBezTo>
                        <a:cubicBezTo>
                          <a:pt x="10011" y="53"/>
                          <a:pt x="9919" y="95"/>
                          <a:pt x="9828" y="136"/>
                        </a:cubicBezTo>
                        <a:lnTo>
                          <a:pt x="9828" y="136"/>
                        </a:lnTo>
                        <a:cubicBezTo>
                          <a:pt x="6634" y="664"/>
                          <a:pt x="3353" y="1152"/>
                          <a:pt x="135" y="1429"/>
                        </a:cubicBezTo>
                        <a:cubicBezTo>
                          <a:pt x="0" y="1442"/>
                          <a:pt x="45" y="1627"/>
                          <a:pt x="129" y="1676"/>
                        </a:cubicBezTo>
                        <a:cubicBezTo>
                          <a:pt x="949" y="2157"/>
                          <a:pt x="1769" y="2638"/>
                          <a:pt x="2589" y="3118"/>
                        </a:cubicBezTo>
                        <a:cubicBezTo>
                          <a:pt x="3000" y="3359"/>
                          <a:pt x="3179" y="3518"/>
                          <a:pt x="3425" y="3518"/>
                        </a:cubicBezTo>
                        <a:cubicBezTo>
                          <a:pt x="3563" y="3518"/>
                          <a:pt x="3721" y="3468"/>
                          <a:pt x="3952" y="3356"/>
                        </a:cubicBezTo>
                        <a:cubicBezTo>
                          <a:pt x="6070" y="2335"/>
                          <a:pt x="8157" y="1241"/>
                          <a:pt x="10304" y="280"/>
                        </a:cubicBezTo>
                        <a:cubicBezTo>
                          <a:pt x="10449" y="214"/>
                          <a:pt x="10297" y="1"/>
                          <a:pt x="1015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" name="Google Shape;207;p3"/>
                  <p:cNvSpPr/>
                  <p:nvPr/>
                </p:nvSpPr>
                <p:spPr>
                  <a:xfrm>
                    <a:off x="2699927" y="1480240"/>
                    <a:ext cx="81820" cy="147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7" h="3377" extrusionOk="0">
                        <a:moveTo>
                          <a:pt x="173" y="1"/>
                        </a:moveTo>
                        <a:cubicBezTo>
                          <a:pt x="161" y="1"/>
                          <a:pt x="149" y="9"/>
                          <a:pt x="143" y="31"/>
                        </a:cubicBezTo>
                        <a:cubicBezTo>
                          <a:pt x="0" y="550"/>
                          <a:pt x="85" y="1162"/>
                          <a:pt x="96" y="1693"/>
                        </a:cubicBezTo>
                        <a:cubicBezTo>
                          <a:pt x="105" y="2197"/>
                          <a:pt x="115" y="2701"/>
                          <a:pt x="124" y="3206"/>
                        </a:cubicBezTo>
                        <a:cubicBezTo>
                          <a:pt x="125" y="3269"/>
                          <a:pt x="215" y="3377"/>
                          <a:pt x="293" y="3377"/>
                        </a:cubicBezTo>
                        <a:cubicBezTo>
                          <a:pt x="314" y="3377"/>
                          <a:pt x="334" y="3369"/>
                          <a:pt x="352" y="3349"/>
                        </a:cubicBezTo>
                        <a:cubicBezTo>
                          <a:pt x="837" y="2800"/>
                          <a:pt x="1314" y="2249"/>
                          <a:pt x="1751" y="1660"/>
                        </a:cubicBezTo>
                        <a:cubicBezTo>
                          <a:pt x="1816" y="1572"/>
                          <a:pt x="1702" y="1437"/>
                          <a:pt x="1600" y="1437"/>
                        </a:cubicBezTo>
                        <a:cubicBezTo>
                          <a:pt x="1570" y="1437"/>
                          <a:pt x="1541" y="1449"/>
                          <a:pt x="1518" y="1478"/>
                        </a:cubicBezTo>
                        <a:cubicBezTo>
                          <a:pt x="1144" y="1946"/>
                          <a:pt x="768" y="2408"/>
                          <a:pt x="380" y="2862"/>
                        </a:cubicBezTo>
                        <a:lnTo>
                          <a:pt x="380" y="2862"/>
                        </a:lnTo>
                        <a:cubicBezTo>
                          <a:pt x="385" y="1932"/>
                          <a:pt x="455" y="915"/>
                          <a:pt x="219" y="44"/>
                        </a:cubicBezTo>
                        <a:cubicBezTo>
                          <a:pt x="212" y="20"/>
                          <a:pt x="192" y="1"/>
                          <a:pt x="1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8" name="Google Shape;208;p3"/>
                  <p:cNvSpPr/>
                  <p:nvPr/>
                </p:nvSpPr>
                <p:spPr>
                  <a:xfrm>
                    <a:off x="2707988" y="1577894"/>
                    <a:ext cx="91861" cy="50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0" h="1153" extrusionOk="0">
                        <a:moveTo>
                          <a:pt x="1999" y="1"/>
                        </a:moveTo>
                        <a:cubicBezTo>
                          <a:pt x="1996" y="1"/>
                          <a:pt x="1993" y="1"/>
                          <a:pt x="1990" y="2"/>
                        </a:cubicBezTo>
                        <a:cubicBezTo>
                          <a:pt x="1776" y="48"/>
                          <a:pt x="1565" y="188"/>
                          <a:pt x="1371" y="284"/>
                        </a:cubicBezTo>
                        <a:cubicBezTo>
                          <a:pt x="936" y="498"/>
                          <a:pt x="507" y="721"/>
                          <a:pt x="80" y="948"/>
                        </a:cubicBezTo>
                        <a:cubicBezTo>
                          <a:pt x="1" y="991"/>
                          <a:pt x="57" y="1152"/>
                          <a:pt x="129" y="1152"/>
                        </a:cubicBezTo>
                        <a:cubicBezTo>
                          <a:pt x="137" y="1152"/>
                          <a:pt x="146" y="1150"/>
                          <a:pt x="155" y="1146"/>
                        </a:cubicBezTo>
                        <a:cubicBezTo>
                          <a:pt x="599" y="895"/>
                          <a:pt x="1053" y="664"/>
                          <a:pt x="1497" y="415"/>
                        </a:cubicBezTo>
                        <a:cubicBezTo>
                          <a:pt x="1665" y="322"/>
                          <a:pt x="1874" y="234"/>
                          <a:pt x="2012" y="97"/>
                        </a:cubicBezTo>
                        <a:cubicBezTo>
                          <a:pt x="2033" y="75"/>
                          <a:pt x="2040" y="1"/>
                          <a:pt x="199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209" name="Google Shape;209;p3"/>
              <p:cNvSpPr/>
              <p:nvPr/>
            </p:nvSpPr>
            <p:spPr>
              <a:xfrm>
                <a:off x="2749147" y="1675022"/>
                <a:ext cx="248385" cy="157372"/>
              </a:xfrm>
              <a:custGeom>
                <a:avLst/>
                <a:gdLst/>
                <a:ahLst/>
                <a:cxnLst/>
                <a:rect l="l" t="t" r="r" b="b"/>
                <a:pathLst>
                  <a:path w="5516" h="3594" extrusionOk="0">
                    <a:moveTo>
                      <a:pt x="845" y="1"/>
                    </a:moveTo>
                    <a:cubicBezTo>
                      <a:pt x="839" y="1"/>
                      <a:pt x="832" y="4"/>
                      <a:pt x="824" y="13"/>
                    </a:cubicBezTo>
                    <a:cubicBezTo>
                      <a:pt x="1" y="956"/>
                      <a:pt x="643" y="2582"/>
                      <a:pt x="1600" y="3159"/>
                    </a:cubicBezTo>
                    <a:cubicBezTo>
                      <a:pt x="2042" y="3425"/>
                      <a:pt x="2647" y="3593"/>
                      <a:pt x="3238" y="3593"/>
                    </a:cubicBezTo>
                    <a:cubicBezTo>
                      <a:pt x="3970" y="3593"/>
                      <a:pt x="4680" y="3335"/>
                      <a:pt x="5036" y="2684"/>
                    </a:cubicBezTo>
                    <a:cubicBezTo>
                      <a:pt x="5515" y="1808"/>
                      <a:pt x="4860" y="662"/>
                      <a:pt x="3905" y="662"/>
                    </a:cubicBezTo>
                    <a:cubicBezTo>
                      <a:pt x="3799" y="662"/>
                      <a:pt x="3689" y="676"/>
                      <a:pt x="3576" y="707"/>
                    </a:cubicBezTo>
                    <a:cubicBezTo>
                      <a:pt x="2331" y="1043"/>
                      <a:pt x="2730" y="2643"/>
                      <a:pt x="3503" y="2643"/>
                    </a:cubicBezTo>
                    <a:cubicBezTo>
                      <a:pt x="3621" y="2643"/>
                      <a:pt x="3747" y="2606"/>
                      <a:pt x="3878" y="2521"/>
                    </a:cubicBezTo>
                    <a:cubicBezTo>
                      <a:pt x="3934" y="2484"/>
                      <a:pt x="3901" y="2359"/>
                      <a:pt x="3832" y="2359"/>
                    </a:cubicBezTo>
                    <a:cubicBezTo>
                      <a:pt x="3830" y="2359"/>
                      <a:pt x="3828" y="2359"/>
                      <a:pt x="3827" y="2359"/>
                    </a:cubicBezTo>
                    <a:cubicBezTo>
                      <a:pt x="2994" y="1721"/>
                      <a:pt x="2967" y="1269"/>
                      <a:pt x="3746" y="1006"/>
                    </a:cubicBezTo>
                    <a:lnTo>
                      <a:pt x="3746" y="1006"/>
                    </a:lnTo>
                    <a:cubicBezTo>
                      <a:pt x="4493" y="1009"/>
                      <a:pt x="4867" y="1330"/>
                      <a:pt x="4871" y="1971"/>
                    </a:cubicBezTo>
                    <a:cubicBezTo>
                      <a:pt x="4871" y="2324"/>
                      <a:pt x="4689" y="2646"/>
                      <a:pt x="4419" y="2867"/>
                    </a:cubicBezTo>
                    <a:cubicBezTo>
                      <a:pt x="4057" y="3164"/>
                      <a:pt x="3599" y="3279"/>
                      <a:pt x="3141" y="3279"/>
                    </a:cubicBezTo>
                    <a:cubicBezTo>
                      <a:pt x="2996" y="3279"/>
                      <a:pt x="2850" y="3267"/>
                      <a:pt x="2708" y="3246"/>
                    </a:cubicBezTo>
                    <a:cubicBezTo>
                      <a:pt x="1165" y="3017"/>
                      <a:pt x="293" y="1551"/>
                      <a:pt x="882" y="96"/>
                    </a:cubicBezTo>
                    <a:cubicBezTo>
                      <a:pt x="892" y="72"/>
                      <a:pt x="874" y="1"/>
                      <a:pt x="8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2696099" y="1718462"/>
                <a:ext cx="174311" cy="1945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442" extrusionOk="0">
                    <a:moveTo>
                      <a:pt x="958" y="0"/>
                    </a:moveTo>
                    <a:cubicBezTo>
                      <a:pt x="953" y="0"/>
                      <a:pt x="947" y="1"/>
                      <a:pt x="941" y="4"/>
                    </a:cubicBezTo>
                    <a:cubicBezTo>
                      <a:pt x="0" y="409"/>
                      <a:pt x="299" y="2448"/>
                      <a:pt x="707" y="3131"/>
                    </a:cubicBezTo>
                    <a:cubicBezTo>
                      <a:pt x="1156" y="3886"/>
                      <a:pt x="2056" y="4441"/>
                      <a:pt x="2947" y="4441"/>
                    </a:cubicBezTo>
                    <a:cubicBezTo>
                      <a:pt x="3222" y="4441"/>
                      <a:pt x="3497" y="4388"/>
                      <a:pt x="3757" y="4271"/>
                    </a:cubicBezTo>
                    <a:cubicBezTo>
                      <a:pt x="3871" y="4219"/>
                      <a:pt x="3743" y="4037"/>
                      <a:pt x="3647" y="4037"/>
                    </a:cubicBezTo>
                    <a:cubicBezTo>
                      <a:pt x="3645" y="4037"/>
                      <a:pt x="3642" y="4037"/>
                      <a:pt x="3639" y="4038"/>
                    </a:cubicBezTo>
                    <a:cubicBezTo>
                      <a:pt x="3498" y="4055"/>
                      <a:pt x="3359" y="4063"/>
                      <a:pt x="3221" y="4063"/>
                    </a:cubicBezTo>
                    <a:cubicBezTo>
                      <a:pt x="2054" y="4063"/>
                      <a:pt x="1017" y="3453"/>
                      <a:pt x="764" y="2198"/>
                    </a:cubicBezTo>
                    <a:cubicBezTo>
                      <a:pt x="615" y="1458"/>
                      <a:pt x="753" y="796"/>
                      <a:pt x="1005" y="102"/>
                    </a:cubicBezTo>
                    <a:cubicBezTo>
                      <a:pt x="1018" y="69"/>
                      <a:pt x="998" y="0"/>
                      <a:pt x="9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1" name="Google Shape;211;p3"/>
          <p:cNvSpPr/>
          <p:nvPr/>
        </p:nvSpPr>
        <p:spPr>
          <a:xfrm rot="-2400963">
            <a:off x="662749" y="6350769"/>
            <a:ext cx="273702" cy="158720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2" name="Google Shape;212;p3"/>
          <p:cNvSpPr txBox="1">
            <a:spLocks noGrp="1"/>
          </p:cNvSpPr>
          <p:nvPr>
            <p:ph type="title" idx="2" hasCustomPrompt="1"/>
          </p:nvPr>
        </p:nvSpPr>
        <p:spPr>
          <a:xfrm>
            <a:off x="3893600" y="1584533"/>
            <a:ext cx="4404801" cy="14944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9pPr>
          </a:lstStyle>
          <a:p>
            <a:r>
              <a:t>xx%</a:t>
            </a:r>
          </a:p>
        </p:txBody>
      </p:sp>
      <p:grpSp>
        <p:nvGrpSpPr>
          <p:cNvPr id="213" name="Google Shape;213;p3"/>
          <p:cNvGrpSpPr/>
          <p:nvPr/>
        </p:nvGrpSpPr>
        <p:grpSpPr>
          <a:xfrm>
            <a:off x="-5806" y="295202"/>
            <a:ext cx="11923833" cy="6283699"/>
            <a:chOff x="-4374" y="221400"/>
            <a:chExt cx="8942875" cy="4712774"/>
          </a:xfrm>
        </p:grpSpPr>
        <p:sp>
          <p:nvSpPr>
            <p:cNvPr id="214" name="Google Shape;214;p3"/>
            <p:cNvSpPr/>
            <p:nvPr/>
          </p:nvSpPr>
          <p:spPr>
            <a:xfrm>
              <a:off x="7650038" y="1996712"/>
              <a:ext cx="250106" cy="247213"/>
            </a:xfrm>
            <a:custGeom>
              <a:avLst/>
              <a:gdLst/>
              <a:ahLst/>
              <a:cxnLst/>
              <a:rect l="l" t="t" r="r" b="b"/>
              <a:pathLst>
                <a:path w="7151" h="6469" extrusionOk="0">
                  <a:moveTo>
                    <a:pt x="5487" y="0"/>
                  </a:moveTo>
                  <a:cubicBezTo>
                    <a:pt x="5187" y="0"/>
                    <a:pt x="4865" y="147"/>
                    <a:pt x="4607" y="332"/>
                  </a:cubicBezTo>
                  <a:cubicBezTo>
                    <a:pt x="4060" y="729"/>
                    <a:pt x="3856" y="1441"/>
                    <a:pt x="3757" y="2097"/>
                  </a:cubicBezTo>
                  <a:lnTo>
                    <a:pt x="3757" y="2097"/>
                  </a:lnTo>
                  <a:cubicBezTo>
                    <a:pt x="3783" y="1858"/>
                    <a:pt x="3368" y="1109"/>
                    <a:pt x="3265" y="897"/>
                  </a:cubicBezTo>
                  <a:cubicBezTo>
                    <a:pt x="3100" y="566"/>
                    <a:pt x="2863" y="346"/>
                    <a:pt x="2518" y="177"/>
                  </a:cubicBezTo>
                  <a:cubicBezTo>
                    <a:pt x="2324" y="80"/>
                    <a:pt x="2100" y="15"/>
                    <a:pt x="1884" y="15"/>
                  </a:cubicBezTo>
                  <a:cubicBezTo>
                    <a:pt x="1710" y="15"/>
                    <a:pt x="1542" y="57"/>
                    <a:pt x="1400" y="160"/>
                  </a:cubicBezTo>
                  <a:cubicBezTo>
                    <a:pt x="1133" y="352"/>
                    <a:pt x="1032" y="714"/>
                    <a:pt x="1048" y="1042"/>
                  </a:cubicBezTo>
                  <a:cubicBezTo>
                    <a:pt x="1082" y="1745"/>
                    <a:pt x="1616" y="2391"/>
                    <a:pt x="2298" y="2559"/>
                  </a:cubicBezTo>
                  <a:cubicBezTo>
                    <a:pt x="1589" y="2583"/>
                    <a:pt x="917" y="2718"/>
                    <a:pt x="376" y="3178"/>
                  </a:cubicBezTo>
                  <a:cubicBezTo>
                    <a:pt x="264" y="3269"/>
                    <a:pt x="102" y="3482"/>
                    <a:pt x="68" y="3634"/>
                  </a:cubicBezTo>
                  <a:cubicBezTo>
                    <a:pt x="1" y="3949"/>
                    <a:pt x="68" y="4289"/>
                    <a:pt x="318" y="4492"/>
                  </a:cubicBezTo>
                  <a:cubicBezTo>
                    <a:pt x="565" y="4699"/>
                    <a:pt x="899" y="4766"/>
                    <a:pt x="1221" y="4773"/>
                  </a:cubicBezTo>
                  <a:cubicBezTo>
                    <a:pt x="1232" y="4773"/>
                    <a:pt x="1243" y="4773"/>
                    <a:pt x="1254" y="4773"/>
                  </a:cubicBezTo>
                  <a:cubicBezTo>
                    <a:pt x="1544" y="4773"/>
                    <a:pt x="1829" y="4732"/>
                    <a:pt x="2106" y="4651"/>
                  </a:cubicBezTo>
                  <a:cubicBezTo>
                    <a:pt x="2380" y="4567"/>
                    <a:pt x="2616" y="4387"/>
                    <a:pt x="2880" y="4300"/>
                  </a:cubicBezTo>
                  <a:lnTo>
                    <a:pt x="2880" y="4300"/>
                  </a:lnTo>
                  <a:cubicBezTo>
                    <a:pt x="2751" y="4648"/>
                    <a:pt x="2643" y="4972"/>
                    <a:pt x="2633" y="5340"/>
                  </a:cubicBezTo>
                  <a:cubicBezTo>
                    <a:pt x="2623" y="5658"/>
                    <a:pt x="2728" y="5992"/>
                    <a:pt x="2968" y="6209"/>
                  </a:cubicBezTo>
                  <a:cubicBezTo>
                    <a:pt x="3161" y="6382"/>
                    <a:pt x="3419" y="6468"/>
                    <a:pt x="3677" y="6468"/>
                  </a:cubicBezTo>
                  <a:cubicBezTo>
                    <a:pt x="3798" y="6468"/>
                    <a:pt x="3918" y="6449"/>
                    <a:pt x="4032" y="6412"/>
                  </a:cubicBezTo>
                  <a:cubicBezTo>
                    <a:pt x="4154" y="6374"/>
                    <a:pt x="4268" y="6317"/>
                    <a:pt x="4370" y="6240"/>
                  </a:cubicBezTo>
                  <a:cubicBezTo>
                    <a:pt x="4607" y="6053"/>
                    <a:pt x="4745" y="5760"/>
                    <a:pt x="4779" y="5462"/>
                  </a:cubicBezTo>
                  <a:cubicBezTo>
                    <a:pt x="4809" y="5212"/>
                    <a:pt x="4772" y="4958"/>
                    <a:pt x="4698" y="4722"/>
                  </a:cubicBezTo>
                  <a:cubicBezTo>
                    <a:pt x="4633" y="4502"/>
                    <a:pt x="4573" y="4296"/>
                    <a:pt x="4454" y="4094"/>
                  </a:cubicBezTo>
                  <a:lnTo>
                    <a:pt x="4454" y="4094"/>
                  </a:lnTo>
                  <a:cubicBezTo>
                    <a:pt x="4917" y="4391"/>
                    <a:pt x="5256" y="4786"/>
                    <a:pt x="5837" y="4830"/>
                  </a:cubicBezTo>
                  <a:cubicBezTo>
                    <a:pt x="5871" y="4833"/>
                    <a:pt x="5906" y="4834"/>
                    <a:pt x="5940" y="4834"/>
                  </a:cubicBezTo>
                  <a:cubicBezTo>
                    <a:pt x="6370" y="4834"/>
                    <a:pt x="6779" y="4635"/>
                    <a:pt x="6952" y="4219"/>
                  </a:cubicBezTo>
                  <a:cubicBezTo>
                    <a:pt x="7151" y="3735"/>
                    <a:pt x="6912" y="3117"/>
                    <a:pt x="6441" y="2894"/>
                  </a:cubicBezTo>
                  <a:cubicBezTo>
                    <a:pt x="6276" y="2816"/>
                    <a:pt x="6093" y="2782"/>
                    <a:pt x="5914" y="2748"/>
                  </a:cubicBezTo>
                  <a:cubicBezTo>
                    <a:pt x="5715" y="2715"/>
                    <a:pt x="5516" y="2678"/>
                    <a:pt x="5316" y="2640"/>
                  </a:cubicBezTo>
                  <a:cubicBezTo>
                    <a:pt x="5861" y="2330"/>
                    <a:pt x="6238" y="1742"/>
                    <a:pt x="6293" y="1116"/>
                  </a:cubicBezTo>
                  <a:cubicBezTo>
                    <a:pt x="6316" y="883"/>
                    <a:pt x="6293" y="636"/>
                    <a:pt x="6178" y="434"/>
                  </a:cubicBezTo>
                  <a:cubicBezTo>
                    <a:pt x="6007" y="119"/>
                    <a:pt x="5756" y="0"/>
                    <a:pt x="54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 rot="-2401048">
              <a:off x="7614045" y="3132826"/>
              <a:ext cx="330404" cy="191602"/>
            </a:xfrm>
            <a:custGeom>
              <a:avLst/>
              <a:gdLst/>
              <a:ahLst/>
              <a:cxnLst/>
              <a:rect l="l" t="t" r="r" b="b"/>
              <a:pathLst>
                <a:path w="5732" h="3324" extrusionOk="0">
                  <a:moveTo>
                    <a:pt x="1458" y="291"/>
                  </a:moveTo>
                  <a:cubicBezTo>
                    <a:pt x="2030" y="291"/>
                    <a:pt x="2534" y="879"/>
                    <a:pt x="2778" y="1349"/>
                  </a:cubicBezTo>
                  <a:cubicBezTo>
                    <a:pt x="2789" y="1372"/>
                    <a:pt x="2805" y="1385"/>
                    <a:pt x="2819" y="1389"/>
                  </a:cubicBezTo>
                  <a:cubicBezTo>
                    <a:pt x="2824" y="1391"/>
                    <a:pt x="2828" y="1392"/>
                    <a:pt x="2832" y="1392"/>
                  </a:cubicBezTo>
                  <a:cubicBezTo>
                    <a:pt x="2836" y="1392"/>
                    <a:pt x="2840" y="1391"/>
                    <a:pt x="2845" y="1389"/>
                  </a:cubicBezTo>
                  <a:cubicBezTo>
                    <a:pt x="2853" y="1389"/>
                    <a:pt x="2856" y="1385"/>
                    <a:pt x="2859" y="1385"/>
                  </a:cubicBezTo>
                  <a:lnTo>
                    <a:pt x="2862" y="1382"/>
                  </a:lnTo>
                  <a:cubicBezTo>
                    <a:pt x="3248" y="1156"/>
                    <a:pt x="3548" y="834"/>
                    <a:pt x="3971" y="663"/>
                  </a:cubicBezTo>
                  <a:cubicBezTo>
                    <a:pt x="4134" y="598"/>
                    <a:pt x="4301" y="558"/>
                    <a:pt x="4446" y="558"/>
                  </a:cubicBezTo>
                  <a:cubicBezTo>
                    <a:pt x="4748" y="558"/>
                    <a:pt x="4959" y="728"/>
                    <a:pt x="4863" y="1199"/>
                  </a:cubicBezTo>
                  <a:cubicBezTo>
                    <a:pt x="4751" y="1737"/>
                    <a:pt x="4258" y="2135"/>
                    <a:pt x="3819" y="2416"/>
                  </a:cubicBezTo>
                  <a:cubicBezTo>
                    <a:pt x="3413" y="2673"/>
                    <a:pt x="2940" y="2788"/>
                    <a:pt x="2531" y="3021"/>
                  </a:cubicBezTo>
                  <a:cubicBezTo>
                    <a:pt x="1926" y="2572"/>
                    <a:pt x="1234" y="2062"/>
                    <a:pt x="903" y="1375"/>
                  </a:cubicBezTo>
                  <a:cubicBezTo>
                    <a:pt x="707" y="973"/>
                    <a:pt x="781" y="409"/>
                    <a:pt x="1295" y="307"/>
                  </a:cubicBezTo>
                  <a:cubicBezTo>
                    <a:pt x="1350" y="296"/>
                    <a:pt x="1404" y="291"/>
                    <a:pt x="1458" y="291"/>
                  </a:cubicBezTo>
                  <a:close/>
                  <a:moveTo>
                    <a:pt x="1324" y="0"/>
                  </a:moveTo>
                  <a:cubicBezTo>
                    <a:pt x="991" y="0"/>
                    <a:pt x="690" y="144"/>
                    <a:pt x="521" y="497"/>
                  </a:cubicBezTo>
                  <a:cubicBezTo>
                    <a:pt x="0" y="1588"/>
                    <a:pt x="1680" y="2748"/>
                    <a:pt x="2390" y="3281"/>
                  </a:cubicBezTo>
                  <a:cubicBezTo>
                    <a:pt x="2429" y="3311"/>
                    <a:pt x="2473" y="3323"/>
                    <a:pt x="2514" y="3323"/>
                  </a:cubicBezTo>
                  <a:cubicBezTo>
                    <a:pt x="2554" y="3323"/>
                    <a:pt x="2592" y="3311"/>
                    <a:pt x="2622" y="3291"/>
                  </a:cubicBezTo>
                  <a:cubicBezTo>
                    <a:pt x="3711" y="3210"/>
                    <a:pt x="5732" y="1967"/>
                    <a:pt x="5218" y="683"/>
                  </a:cubicBezTo>
                  <a:cubicBezTo>
                    <a:pt x="5078" y="337"/>
                    <a:pt x="4787" y="200"/>
                    <a:pt x="4451" y="200"/>
                  </a:cubicBezTo>
                  <a:cubicBezTo>
                    <a:pt x="3853" y="200"/>
                    <a:pt x="3115" y="636"/>
                    <a:pt x="2853" y="1095"/>
                  </a:cubicBezTo>
                  <a:cubicBezTo>
                    <a:pt x="2685" y="510"/>
                    <a:pt x="194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16" name="Google Shape;216;p3"/>
            <p:cNvGrpSpPr/>
            <p:nvPr/>
          </p:nvGrpSpPr>
          <p:grpSpPr>
            <a:xfrm rot="-640298">
              <a:off x="7143312" y="799894"/>
              <a:ext cx="948154" cy="903796"/>
              <a:chOff x="984375" y="2346230"/>
              <a:chExt cx="468336" cy="446495"/>
            </a:xfrm>
          </p:grpSpPr>
          <p:sp>
            <p:nvSpPr>
              <p:cNvPr id="217" name="Google Shape;217;p3"/>
              <p:cNvSpPr/>
              <p:nvPr/>
            </p:nvSpPr>
            <p:spPr>
              <a:xfrm>
                <a:off x="1139896" y="2346230"/>
                <a:ext cx="312816" cy="368096"/>
              </a:xfrm>
              <a:custGeom>
                <a:avLst/>
                <a:gdLst/>
                <a:ahLst/>
                <a:cxnLst/>
                <a:rect l="l" t="t" r="r" b="b"/>
                <a:pathLst>
                  <a:path w="8024" h="9442" extrusionOk="0">
                    <a:moveTo>
                      <a:pt x="2655" y="2271"/>
                    </a:moveTo>
                    <a:cubicBezTo>
                      <a:pt x="3185" y="2271"/>
                      <a:pt x="3508" y="3208"/>
                      <a:pt x="3086" y="3691"/>
                    </a:cubicBezTo>
                    <a:cubicBezTo>
                      <a:pt x="2907" y="3895"/>
                      <a:pt x="2638" y="4014"/>
                      <a:pt x="2369" y="4014"/>
                    </a:cubicBezTo>
                    <a:cubicBezTo>
                      <a:pt x="2348" y="4014"/>
                      <a:pt x="2327" y="4013"/>
                      <a:pt x="2306" y="4012"/>
                    </a:cubicBezTo>
                    <a:cubicBezTo>
                      <a:pt x="2204" y="4005"/>
                      <a:pt x="2100" y="3978"/>
                      <a:pt x="2022" y="3914"/>
                    </a:cubicBezTo>
                    <a:cubicBezTo>
                      <a:pt x="1829" y="3765"/>
                      <a:pt x="1846" y="3474"/>
                      <a:pt x="1886" y="3238"/>
                    </a:cubicBezTo>
                    <a:cubicBezTo>
                      <a:pt x="1937" y="2964"/>
                      <a:pt x="2008" y="2677"/>
                      <a:pt x="2211" y="2484"/>
                    </a:cubicBezTo>
                    <a:cubicBezTo>
                      <a:pt x="2367" y="2334"/>
                      <a:pt x="2518" y="2271"/>
                      <a:pt x="2655" y="2271"/>
                    </a:cubicBezTo>
                    <a:close/>
                    <a:moveTo>
                      <a:pt x="4035" y="6913"/>
                    </a:moveTo>
                    <a:cubicBezTo>
                      <a:pt x="4604" y="6913"/>
                      <a:pt x="5210" y="7741"/>
                      <a:pt x="4695" y="8114"/>
                    </a:cubicBezTo>
                    <a:cubicBezTo>
                      <a:pt x="4582" y="8199"/>
                      <a:pt x="4435" y="8219"/>
                      <a:pt x="4293" y="8219"/>
                    </a:cubicBezTo>
                    <a:cubicBezTo>
                      <a:pt x="4281" y="8219"/>
                      <a:pt x="4270" y="8219"/>
                      <a:pt x="4259" y="8219"/>
                    </a:cubicBezTo>
                    <a:cubicBezTo>
                      <a:pt x="3951" y="8216"/>
                      <a:pt x="3606" y="8117"/>
                      <a:pt x="3468" y="7844"/>
                    </a:cubicBezTo>
                    <a:cubicBezTo>
                      <a:pt x="3390" y="7688"/>
                      <a:pt x="3397" y="7492"/>
                      <a:pt x="3471" y="7334"/>
                    </a:cubicBezTo>
                    <a:cubicBezTo>
                      <a:pt x="3613" y="7031"/>
                      <a:pt x="3821" y="6913"/>
                      <a:pt x="4035" y="6913"/>
                    </a:cubicBezTo>
                    <a:close/>
                    <a:moveTo>
                      <a:pt x="3373" y="0"/>
                    </a:moveTo>
                    <a:cubicBezTo>
                      <a:pt x="3358" y="0"/>
                      <a:pt x="3342" y="0"/>
                      <a:pt x="3326" y="1"/>
                    </a:cubicBezTo>
                    <a:cubicBezTo>
                      <a:pt x="1" y="38"/>
                      <a:pt x="18" y="4752"/>
                      <a:pt x="72" y="5918"/>
                    </a:cubicBezTo>
                    <a:cubicBezTo>
                      <a:pt x="498" y="6306"/>
                      <a:pt x="869" y="6773"/>
                      <a:pt x="1147" y="7161"/>
                    </a:cubicBezTo>
                    <a:cubicBezTo>
                      <a:pt x="1542" y="7715"/>
                      <a:pt x="1859" y="8354"/>
                      <a:pt x="2025" y="9017"/>
                    </a:cubicBezTo>
                    <a:cubicBezTo>
                      <a:pt x="2837" y="9279"/>
                      <a:pt x="3763" y="9442"/>
                      <a:pt x="4614" y="9442"/>
                    </a:cubicBezTo>
                    <a:cubicBezTo>
                      <a:pt x="5883" y="9442"/>
                      <a:pt x="6985" y="9079"/>
                      <a:pt x="7297" y="8138"/>
                    </a:cubicBezTo>
                    <a:cubicBezTo>
                      <a:pt x="8023" y="5948"/>
                      <a:pt x="4647" y="5154"/>
                      <a:pt x="4647" y="5154"/>
                    </a:cubicBezTo>
                    <a:cubicBezTo>
                      <a:pt x="4647" y="5154"/>
                      <a:pt x="7097" y="0"/>
                      <a:pt x="33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1211160" y="2434726"/>
                <a:ext cx="65495" cy="68029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1745" extrusionOk="0">
                    <a:moveTo>
                      <a:pt x="827" y="1"/>
                    </a:moveTo>
                    <a:cubicBezTo>
                      <a:pt x="690" y="1"/>
                      <a:pt x="539" y="64"/>
                      <a:pt x="383" y="214"/>
                    </a:cubicBezTo>
                    <a:cubicBezTo>
                      <a:pt x="180" y="407"/>
                      <a:pt x="109" y="694"/>
                      <a:pt x="58" y="968"/>
                    </a:cubicBezTo>
                    <a:cubicBezTo>
                      <a:pt x="18" y="1204"/>
                      <a:pt x="1" y="1495"/>
                      <a:pt x="194" y="1644"/>
                    </a:cubicBezTo>
                    <a:cubicBezTo>
                      <a:pt x="272" y="1708"/>
                      <a:pt x="376" y="1735"/>
                      <a:pt x="478" y="1742"/>
                    </a:cubicBezTo>
                    <a:cubicBezTo>
                      <a:pt x="499" y="1743"/>
                      <a:pt x="520" y="1744"/>
                      <a:pt x="541" y="1744"/>
                    </a:cubicBezTo>
                    <a:cubicBezTo>
                      <a:pt x="810" y="1744"/>
                      <a:pt x="1079" y="1625"/>
                      <a:pt x="1258" y="1421"/>
                    </a:cubicBezTo>
                    <a:cubicBezTo>
                      <a:pt x="1680" y="938"/>
                      <a:pt x="1357" y="1"/>
                      <a:pt x="8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1272016" y="2615733"/>
                <a:ext cx="71031" cy="50953"/>
              </a:xfrm>
              <a:custGeom>
                <a:avLst/>
                <a:gdLst/>
                <a:ahLst/>
                <a:cxnLst/>
                <a:rect l="l" t="t" r="r" b="b"/>
                <a:pathLst>
                  <a:path w="1822" h="1307" extrusionOk="0">
                    <a:moveTo>
                      <a:pt x="646" y="0"/>
                    </a:moveTo>
                    <a:cubicBezTo>
                      <a:pt x="432" y="0"/>
                      <a:pt x="224" y="118"/>
                      <a:pt x="82" y="421"/>
                    </a:cubicBezTo>
                    <a:cubicBezTo>
                      <a:pt x="8" y="579"/>
                      <a:pt x="1" y="775"/>
                      <a:pt x="79" y="931"/>
                    </a:cubicBezTo>
                    <a:cubicBezTo>
                      <a:pt x="217" y="1204"/>
                      <a:pt x="562" y="1303"/>
                      <a:pt x="870" y="1306"/>
                    </a:cubicBezTo>
                    <a:cubicBezTo>
                      <a:pt x="881" y="1306"/>
                      <a:pt x="892" y="1306"/>
                      <a:pt x="904" y="1306"/>
                    </a:cubicBezTo>
                    <a:cubicBezTo>
                      <a:pt x="1046" y="1306"/>
                      <a:pt x="1193" y="1286"/>
                      <a:pt x="1306" y="1201"/>
                    </a:cubicBezTo>
                    <a:cubicBezTo>
                      <a:pt x="1821" y="828"/>
                      <a:pt x="1215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984375" y="2470319"/>
                <a:ext cx="249543" cy="322406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8270" extrusionOk="0">
                    <a:moveTo>
                      <a:pt x="1000" y="0"/>
                    </a:moveTo>
                    <a:cubicBezTo>
                      <a:pt x="974" y="0"/>
                      <a:pt x="947" y="2"/>
                      <a:pt x="920" y="4"/>
                    </a:cubicBezTo>
                    <a:cubicBezTo>
                      <a:pt x="58" y="82"/>
                      <a:pt x="1" y="1457"/>
                      <a:pt x="789" y="1457"/>
                    </a:cubicBezTo>
                    <a:cubicBezTo>
                      <a:pt x="851" y="1457"/>
                      <a:pt x="918" y="1448"/>
                      <a:pt x="990" y="1430"/>
                    </a:cubicBezTo>
                    <a:cubicBezTo>
                      <a:pt x="1031" y="1420"/>
                      <a:pt x="1024" y="1319"/>
                      <a:pt x="981" y="1319"/>
                    </a:cubicBezTo>
                    <a:cubicBezTo>
                      <a:pt x="976" y="1319"/>
                      <a:pt x="971" y="1319"/>
                      <a:pt x="966" y="1319"/>
                    </a:cubicBezTo>
                    <a:cubicBezTo>
                      <a:pt x="97" y="1319"/>
                      <a:pt x="395" y="232"/>
                      <a:pt x="1059" y="232"/>
                    </a:cubicBezTo>
                    <a:cubicBezTo>
                      <a:pt x="1131" y="232"/>
                      <a:pt x="1208" y="245"/>
                      <a:pt x="1288" y="274"/>
                    </a:cubicBezTo>
                    <a:cubicBezTo>
                      <a:pt x="1687" y="420"/>
                      <a:pt x="1869" y="913"/>
                      <a:pt x="1954" y="1288"/>
                    </a:cubicBezTo>
                    <a:cubicBezTo>
                      <a:pt x="1998" y="1491"/>
                      <a:pt x="2021" y="1701"/>
                      <a:pt x="2011" y="1907"/>
                    </a:cubicBezTo>
                    <a:cubicBezTo>
                      <a:pt x="2011" y="1991"/>
                      <a:pt x="1994" y="2072"/>
                      <a:pt x="1987" y="2157"/>
                    </a:cubicBezTo>
                    <a:cubicBezTo>
                      <a:pt x="1842" y="2316"/>
                      <a:pt x="1792" y="2542"/>
                      <a:pt x="1910" y="2796"/>
                    </a:cubicBezTo>
                    <a:cubicBezTo>
                      <a:pt x="2129" y="3272"/>
                      <a:pt x="2545" y="3482"/>
                      <a:pt x="2934" y="3809"/>
                    </a:cubicBezTo>
                    <a:cubicBezTo>
                      <a:pt x="3309" y="4123"/>
                      <a:pt x="3643" y="4479"/>
                      <a:pt x="3958" y="4853"/>
                    </a:cubicBezTo>
                    <a:cubicBezTo>
                      <a:pt x="4749" y="5800"/>
                      <a:pt x="5762" y="7063"/>
                      <a:pt x="6131" y="8236"/>
                    </a:cubicBezTo>
                    <a:cubicBezTo>
                      <a:pt x="6138" y="8260"/>
                      <a:pt x="6149" y="8269"/>
                      <a:pt x="6160" y="8269"/>
                    </a:cubicBezTo>
                    <a:cubicBezTo>
                      <a:pt x="6192" y="8269"/>
                      <a:pt x="6229" y="8194"/>
                      <a:pt x="6229" y="8161"/>
                    </a:cubicBezTo>
                    <a:cubicBezTo>
                      <a:pt x="6188" y="7350"/>
                      <a:pt x="6401" y="6668"/>
                      <a:pt x="6201" y="5854"/>
                    </a:cubicBezTo>
                    <a:cubicBezTo>
                      <a:pt x="6201" y="5847"/>
                      <a:pt x="6198" y="5840"/>
                      <a:pt x="6198" y="5834"/>
                    </a:cubicBezTo>
                    <a:cubicBezTo>
                      <a:pt x="6032" y="5171"/>
                      <a:pt x="5715" y="4532"/>
                      <a:pt x="5320" y="3978"/>
                    </a:cubicBezTo>
                    <a:cubicBezTo>
                      <a:pt x="5042" y="3590"/>
                      <a:pt x="4671" y="3123"/>
                      <a:pt x="4245" y="2735"/>
                    </a:cubicBezTo>
                    <a:cubicBezTo>
                      <a:pt x="3751" y="2286"/>
                      <a:pt x="3183" y="1934"/>
                      <a:pt x="2595" y="1917"/>
                    </a:cubicBezTo>
                    <a:cubicBezTo>
                      <a:pt x="2587" y="1916"/>
                      <a:pt x="2579" y="1916"/>
                      <a:pt x="2571" y="1916"/>
                    </a:cubicBezTo>
                    <a:cubicBezTo>
                      <a:pt x="2462" y="1916"/>
                      <a:pt x="2359" y="1936"/>
                      <a:pt x="2264" y="1971"/>
                    </a:cubicBezTo>
                    <a:cubicBezTo>
                      <a:pt x="2268" y="1582"/>
                      <a:pt x="2116" y="1089"/>
                      <a:pt x="2032" y="879"/>
                    </a:cubicBezTo>
                    <a:cubicBezTo>
                      <a:pt x="1854" y="443"/>
                      <a:pt x="1504" y="0"/>
                      <a:pt x="10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" name="Google Shape;221;p3"/>
            <p:cNvGrpSpPr/>
            <p:nvPr/>
          </p:nvGrpSpPr>
          <p:grpSpPr>
            <a:xfrm>
              <a:off x="7571778" y="3329054"/>
              <a:ext cx="1156401" cy="1545073"/>
              <a:chOff x="1517975" y="4132611"/>
              <a:chExt cx="698732" cy="933635"/>
            </a:xfrm>
          </p:grpSpPr>
          <p:sp>
            <p:nvSpPr>
              <p:cNvPr id="222" name="Google Shape;222;p3"/>
              <p:cNvSpPr/>
              <p:nvPr/>
            </p:nvSpPr>
            <p:spPr>
              <a:xfrm>
                <a:off x="1598013" y="4490272"/>
                <a:ext cx="137847" cy="13804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63" extrusionOk="0">
                    <a:moveTo>
                      <a:pt x="1429" y="0"/>
                    </a:moveTo>
                    <a:cubicBezTo>
                      <a:pt x="638" y="0"/>
                      <a:pt x="0" y="642"/>
                      <a:pt x="0" y="1429"/>
                    </a:cubicBezTo>
                    <a:cubicBezTo>
                      <a:pt x="0" y="2220"/>
                      <a:pt x="638" y="2862"/>
                      <a:pt x="1429" y="2862"/>
                    </a:cubicBezTo>
                    <a:cubicBezTo>
                      <a:pt x="2220" y="2862"/>
                      <a:pt x="2859" y="2220"/>
                      <a:pt x="2859" y="1429"/>
                    </a:cubicBezTo>
                    <a:cubicBezTo>
                      <a:pt x="2859" y="642"/>
                      <a:pt x="2220" y="0"/>
                      <a:pt x="14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1932629" y="4188492"/>
                <a:ext cx="106796" cy="106748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214" extrusionOk="0">
                    <a:moveTo>
                      <a:pt x="1106" y="0"/>
                    </a:moveTo>
                    <a:cubicBezTo>
                      <a:pt x="495" y="0"/>
                      <a:pt x="1" y="494"/>
                      <a:pt x="1" y="1106"/>
                    </a:cubicBezTo>
                    <a:cubicBezTo>
                      <a:pt x="1" y="1717"/>
                      <a:pt x="495" y="2214"/>
                      <a:pt x="1106" y="2214"/>
                    </a:cubicBezTo>
                    <a:cubicBezTo>
                      <a:pt x="1718" y="2214"/>
                      <a:pt x="2214" y="1717"/>
                      <a:pt x="2214" y="1106"/>
                    </a:cubicBezTo>
                    <a:cubicBezTo>
                      <a:pt x="2214" y="494"/>
                      <a:pt x="1718" y="0"/>
                      <a:pt x="11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1539335" y="4751068"/>
                <a:ext cx="151250" cy="6388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325" extrusionOk="0">
                    <a:moveTo>
                      <a:pt x="1252" y="0"/>
                    </a:moveTo>
                    <a:cubicBezTo>
                      <a:pt x="1197" y="0"/>
                      <a:pt x="1141" y="4"/>
                      <a:pt x="1085" y="11"/>
                    </a:cubicBezTo>
                    <a:cubicBezTo>
                      <a:pt x="1" y="156"/>
                      <a:pt x="400" y="992"/>
                      <a:pt x="1524" y="1228"/>
                    </a:cubicBezTo>
                    <a:cubicBezTo>
                      <a:pt x="1869" y="1299"/>
                      <a:pt x="2154" y="1324"/>
                      <a:pt x="2383" y="1324"/>
                    </a:cubicBezTo>
                    <a:cubicBezTo>
                      <a:pt x="2901" y="1324"/>
                      <a:pt x="3137" y="1198"/>
                      <a:pt x="3137" y="1198"/>
                    </a:cubicBezTo>
                    <a:cubicBezTo>
                      <a:pt x="3137" y="1198"/>
                      <a:pt x="2267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3"/>
              <p:cNvSpPr/>
              <p:nvPr/>
            </p:nvSpPr>
            <p:spPr>
              <a:xfrm>
                <a:off x="1829882" y="4540367"/>
                <a:ext cx="125455" cy="87848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1822" extrusionOk="0">
                    <a:moveTo>
                      <a:pt x="755" y="1"/>
                    </a:moveTo>
                    <a:cubicBezTo>
                      <a:pt x="0" y="1"/>
                      <a:pt x="177" y="798"/>
                      <a:pt x="1068" y="1323"/>
                    </a:cubicBezTo>
                    <a:cubicBezTo>
                      <a:pt x="1820" y="1769"/>
                      <a:pt x="2317" y="1822"/>
                      <a:pt x="2511" y="1822"/>
                    </a:cubicBezTo>
                    <a:cubicBezTo>
                      <a:pt x="2571" y="1822"/>
                      <a:pt x="2601" y="1817"/>
                      <a:pt x="2601" y="1817"/>
                    </a:cubicBezTo>
                    <a:cubicBezTo>
                      <a:pt x="2601" y="1817"/>
                      <a:pt x="2119" y="242"/>
                      <a:pt x="1044" y="32"/>
                    </a:cubicBezTo>
                    <a:cubicBezTo>
                      <a:pt x="936" y="11"/>
                      <a:pt x="840" y="1"/>
                      <a:pt x="7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3"/>
              <p:cNvSpPr/>
              <p:nvPr/>
            </p:nvSpPr>
            <p:spPr>
              <a:xfrm>
                <a:off x="1742853" y="4814857"/>
                <a:ext cx="125841" cy="874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14" extrusionOk="0">
                    <a:moveTo>
                      <a:pt x="1846" y="0"/>
                    </a:moveTo>
                    <a:cubicBezTo>
                      <a:pt x="1763" y="0"/>
                      <a:pt x="1670" y="10"/>
                      <a:pt x="1565" y="30"/>
                    </a:cubicBezTo>
                    <a:cubicBezTo>
                      <a:pt x="490" y="236"/>
                      <a:pt x="0" y="1807"/>
                      <a:pt x="0" y="1807"/>
                    </a:cubicBezTo>
                    <a:cubicBezTo>
                      <a:pt x="0" y="1807"/>
                      <a:pt x="34" y="1813"/>
                      <a:pt x="99" y="1813"/>
                    </a:cubicBezTo>
                    <a:cubicBezTo>
                      <a:pt x="297" y="1813"/>
                      <a:pt x="791" y="1759"/>
                      <a:pt x="1535" y="1324"/>
                    </a:cubicBezTo>
                    <a:cubicBezTo>
                      <a:pt x="2431" y="800"/>
                      <a:pt x="2609" y="0"/>
                      <a:pt x="18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3"/>
              <p:cNvSpPr/>
              <p:nvPr/>
            </p:nvSpPr>
            <p:spPr>
              <a:xfrm>
                <a:off x="1983641" y="4683036"/>
                <a:ext cx="125841" cy="874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14" extrusionOk="0">
                    <a:moveTo>
                      <a:pt x="1849" y="1"/>
                    </a:moveTo>
                    <a:cubicBezTo>
                      <a:pt x="1766" y="1"/>
                      <a:pt x="1671" y="10"/>
                      <a:pt x="1566" y="30"/>
                    </a:cubicBezTo>
                    <a:cubicBezTo>
                      <a:pt x="491" y="236"/>
                      <a:pt x="0" y="1807"/>
                      <a:pt x="0" y="1807"/>
                    </a:cubicBezTo>
                    <a:cubicBezTo>
                      <a:pt x="0" y="1807"/>
                      <a:pt x="34" y="1813"/>
                      <a:pt x="98" y="1813"/>
                    </a:cubicBezTo>
                    <a:cubicBezTo>
                      <a:pt x="296" y="1813"/>
                      <a:pt x="791" y="1759"/>
                      <a:pt x="1535" y="1321"/>
                    </a:cubicBezTo>
                    <a:cubicBezTo>
                      <a:pt x="2431" y="797"/>
                      <a:pt x="2610" y="1"/>
                      <a:pt x="18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3"/>
              <p:cNvSpPr/>
              <p:nvPr/>
            </p:nvSpPr>
            <p:spPr>
              <a:xfrm>
                <a:off x="1517975" y="4132611"/>
                <a:ext cx="698732" cy="933635"/>
              </a:xfrm>
              <a:custGeom>
                <a:avLst/>
                <a:gdLst/>
                <a:ahLst/>
                <a:cxnLst/>
                <a:rect l="l" t="t" r="r" b="b"/>
                <a:pathLst>
                  <a:path w="14492" h="19364" extrusionOk="0">
                    <a:moveTo>
                      <a:pt x="9912" y="0"/>
                    </a:moveTo>
                    <a:cubicBezTo>
                      <a:pt x="9056" y="0"/>
                      <a:pt x="8186" y="459"/>
                      <a:pt x="7688" y="1146"/>
                    </a:cubicBezTo>
                    <a:cubicBezTo>
                      <a:pt x="6969" y="2143"/>
                      <a:pt x="7270" y="3674"/>
                      <a:pt x="8401" y="4232"/>
                    </a:cubicBezTo>
                    <a:cubicBezTo>
                      <a:pt x="8764" y="4408"/>
                      <a:pt x="9190" y="4493"/>
                      <a:pt x="9619" y="4493"/>
                    </a:cubicBezTo>
                    <a:cubicBezTo>
                      <a:pt x="9643" y="4493"/>
                      <a:pt x="9666" y="4492"/>
                      <a:pt x="9689" y="4492"/>
                    </a:cubicBezTo>
                    <a:lnTo>
                      <a:pt x="9689" y="4492"/>
                    </a:lnTo>
                    <a:cubicBezTo>
                      <a:pt x="9602" y="5597"/>
                      <a:pt x="9625" y="6705"/>
                      <a:pt x="9521" y="7810"/>
                    </a:cubicBezTo>
                    <a:cubicBezTo>
                      <a:pt x="9412" y="9000"/>
                      <a:pt x="9345" y="10189"/>
                      <a:pt x="9223" y="11375"/>
                    </a:cubicBezTo>
                    <a:cubicBezTo>
                      <a:pt x="8986" y="13657"/>
                      <a:pt x="8777" y="15940"/>
                      <a:pt x="8733" y="18232"/>
                    </a:cubicBezTo>
                    <a:cubicBezTo>
                      <a:pt x="8480" y="18229"/>
                      <a:pt x="8228" y="18227"/>
                      <a:pt x="7979" y="18227"/>
                    </a:cubicBezTo>
                    <a:cubicBezTo>
                      <a:pt x="7876" y="18227"/>
                      <a:pt x="7774" y="18227"/>
                      <a:pt x="7671" y="18228"/>
                    </a:cubicBezTo>
                    <a:cubicBezTo>
                      <a:pt x="6698" y="18242"/>
                      <a:pt x="5725" y="18232"/>
                      <a:pt x="4756" y="18286"/>
                    </a:cubicBezTo>
                    <a:cubicBezTo>
                      <a:pt x="4404" y="16025"/>
                      <a:pt x="4289" y="13727"/>
                      <a:pt x="3904" y="11467"/>
                    </a:cubicBezTo>
                    <a:cubicBezTo>
                      <a:pt x="5104" y="11257"/>
                      <a:pt x="5941" y="10483"/>
                      <a:pt x="5979" y="9057"/>
                    </a:cubicBezTo>
                    <a:cubicBezTo>
                      <a:pt x="6012" y="7678"/>
                      <a:pt x="4926" y="6282"/>
                      <a:pt x="3504" y="6282"/>
                    </a:cubicBezTo>
                    <a:cubicBezTo>
                      <a:pt x="3481" y="6282"/>
                      <a:pt x="3457" y="6282"/>
                      <a:pt x="3434" y="6283"/>
                    </a:cubicBezTo>
                    <a:cubicBezTo>
                      <a:pt x="3276" y="6289"/>
                      <a:pt x="3373" y="6515"/>
                      <a:pt x="3488" y="6529"/>
                    </a:cubicBezTo>
                    <a:cubicBezTo>
                      <a:pt x="4708" y="6637"/>
                      <a:pt x="5577" y="7841"/>
                      <a:pt x="5563" y="9017"/>
                    </a:cubicBezTo>
                    <a:cubicBezTo>
                      <a:pt x="5550" y="10368"/>
                      <a:pt x="4661" y="11112"/>
                      <a:pt x="3326" y="11115"/>
                    </a:cubicBezTo>
                    <a:cubicBezTo>
                      <a:pt x="3318" y="11115"/>
                      <a:pt x="3310" y="11115"/>
                      <a:pt x="3303" y="11115"/>
                    </a:cubicBezTo>
                    <a:cubicBezTo>
                      <a:pt x="2056" y="11115"/>
                      <a:pt x="750" y="10529"/>
                      <a:pt x="656" y="9131"/>
                    </a:cubicBezTo>
                    <a:cubicBezTo>
                      <a:pt x="565" y="7746"/>
                      <a:pt x="1258" y="6715"/>
                      <a:pt x="2684" y="6506"/>
                    </a:cubicBezTo>
                    <a:cubicBezTo>
                      <a:pt x="2860" y="6482"/>
                      <a:pt x="2724" y="6252"/>
                      <a:pt x="2599" y="6245"/>
                    </a:cubicBezTo>
                    <a:cubicBezTo>
                      <a:pt x="2548" y="6243"/>
                      <a:pt x="2498" y="6241"/>
                      <a:pt x="2449" y="6241"/>
                    </a:cubicBezTo>
                    <a:cubicBezTo>
                      <a:pt x="1058" y="6241"/>
                      <a:pt x="300" y="7287"/>
                      <a:pt x="169" y="8635"/>
                    </a:cubicBezTo>
                    <a:cubicBezTo>
                      <a:pt x="1" y="10416"/>
                      <a:pt x="1319" y="11456"/>
                      <a:pt x="3015" y="11520"/>
                    </a:cubicBezTo>
                    <a:cubicBezTo>
                      <a:pt x="3071" y="11522"/>
                      <a:pt x="3126" y="11523"/>
                      <a:pt x="3180" y="11523"/>
                    </a:cubicBezTo>
                    <a:cubicBezTo>
                      <a:pt x="3346" y="11523"/>
                      <a:pt x="3506" y="11514"/>
                      <a:pt x="3664" y="11497"/>
                    </a:cubicBezTo>
                    <a:lnTo>
                      <a:pt x="3664" y="11497"/>
                    </a:lnTo>
                    <a:cubicBezTo>
                      <a:pt x="3559" y="12740"/>
                      <a:pt x="3941" y="14129"/>
                      <a:pt x="4073" y="15360"/>
                    </a:cubicBezTo>
                    <a:cubicBezTo>
                      <a:pt x="4168" y="16221"/>
                      <a:pt x="4036" y="17478"/>
                      <a:pt x="4431" y="18313"/>
                    </a:cubicBezTo>
                    <a:cubicBezTo>
                      <a:pt x="4195" y="18330"/>
                      <a:pt x="3961" y="18347"/>
                      <a:pt x="3728" y="18373"/>
                    </a:cubicBezTo>
                    <a:cubicBezTo>
                      <a:pt x="2748" y="18489"/>
                      <a:pt x="1504" y="18553"/>
                      <a:pt x="595" y="18952"/>
                    </a:cubicBezTo>
                    <a:cubicBezTo>
                      <a:pt x="527" y="18981"/>
                      <a:pt x="560" y="19121"/>
                      <a:pt x="635" y="19121"/>
                    </a:cubicBezTo>
                    <a:cubicBezTo>
                      <a:pt x="638" y="19121"/>
                      <a:pt x="640" y="19121"/>
                      <a:pt x="643" y="19120"/>
                    </a:cubicBezTo>
                    <a:cubicBezTo>
                      <a:pt x="2905" y="18774"/>
                      <a:pt x="5224" y="18541"/>
                      <a:pt x="7535" y="18541"/>
                    </a:cubicBezTo>
                    <a:cubicBezTo>
                      <a:pt x="9846" y="18541"/>
                      <a:pt x="12151" y="18774"/>
                      <a:pt x="14387" y="19361"/>
                    </a:cubicBezTo>
                    <a:cubicBezTo>
                      <a:pt x="14394" y="19362"/>
                      <a:pt x="14401" y="19363"/>
                      <a:pt x="14408" y="19363"/>
                    </a:cubicBezTo>
                    <a:cubicBezTo>
                      <a:pt x="14491" y="19363"/>
                      <a:pt x="14466" y="19210"/>
                      <a:pt x="14396" y="19181"/>
                    </a:cubicBezTo>
                    <a:cubicBezTo>
                      <a:pt x="12761" y="18512"/>
                      <a:pt x="10899" y="18292"/>
                      <a:pt x="9101" y="18242"/>
                    </a:cubicBezTo>
                    <a:cubicBezTo>
                      <a:pt x="9148" y="15917"/>
                      <a:pt x="9375" y="13605"/>
                      <a:pt x="9594" y="11291"/>
                    </a:cubicBezTo>
                    <a:cubicBezTo>
                      <a:pt x="9808" y="9054"/>
                      <a:pt x="10115" y="6729"/>
                      <a:pt x="9889" y="4478"/>
                    </a:cubicBezTo>
                    <a:cubicBezTo>
                      <a:pt x="10659" y="4411"/>
                      <a:pt x="11402" y="4056"/>
                      <a:pt x="11778" y="3397"/>
                    </a:cubicBezTo>
                    <a:cubicBezTo>
                      <a:pt x="12345" y="2407"/>
                      <a:pt x="12041" y="838"/>
                      <a:pt x="10821" y="568"/>
                    </a:cubicBezTo>
                    <a:cubicBezTo>
                      <a:pt x="10810" y="566"/>
                      <a:pt x="10799" y="564"/>
                      <a:pt x="10790" y="564"/>
                    </a:cubicBezTo>
                    <a:cubicBezTo>
                      <a:pt x="10669" y="564"/>
                      <a:pt x="10710" y="751"/>
                      <a:pt x="10798" y="798"/>
                    </a:cubicBezTo>
                    <a:cubicBezTo>
                      <a:pt x="11642" y="1261"/>
                      <a:pt x="11778" y="2650"/>
                      <a:pt x="11230" y="3377"/>
                    </a:cubicBezTo>
                    <a:cubicBezTo>
                      <a:pt x="10874" y="3847"/>
                      <a:pt x="10212" y="4095"/>
                      <a:pt x="9571" y="4095"/>
                    </a:cubicBezTo>
                    <a:cubicBezTo>
                      <a:pt x="9178" y="4095"/>
                      <a:pt x="8792" y="4002"/>
                      <a:pt x="8490" y="3809"/>
                    </a:cubicBezTo>
                    <a:cubicBezTo>
                      <a:pt x="7668" y="3285"/>
                      <a:pt x="7554" y="2099"/>
                      <a:pt x="8097" y="1345"/>
                    </a:cubicBezTo>
                    <a:cubicBezTo>
                      <a:pt x="8585" y="670"/>
                      <a:pt x="9386" y="333"/>
                      <a:pt x="10197" y="333"/>
                    </a:cubicBezTo>
                    <a:cubicBezTo>
                      <a:pt x="10410" y="333"/>
                      <a:pt x="10623" y="356"/>
                      <a:pt x="10831" y="403"/>
                    </a:cubicBezTo>
                    <a:cubicBezTo>
                      <a:pt x="10838" y="404"/>
                      <a:pt x="10844" y="405"/>
                      <a:pt x="10850" y="405"/>
                    </a:cubicBezTo>
                    <a:cubicBezTo>
                      <a:pt x="10942" y="405"/>
                      <a:pt x="10908" y="235"/>
                      <a:pt x="10842" y="203"/>
                    </a:cubicBezTo>
                    <a:cubicBezTo>
                      <a:pt x="10547" y="64"/>
                      <a:pt x="10231" y="0"/>
                      <a:pt x="99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9" name="Google Shape;229;p3"/>
            <p:cNvGrpSpPr/>
            <p:nvPr/>
          </p:nvGrpSpPr>
          <p:grpSpPr>
            <a:xfrm>
              <a:off x="430034" y="329700"/>
              <a:ext cx="1099080" cy="1113371"/>
              <a:chOff x="918850" y="1629150"/>
              <a:chExt cx="442250" cy="453124"/>
            </a:xfrm>
          </p:grpSpPr>
          <p:sp>
            <p:nvSpPr>
              <p:cNvPr id="230" name="Google Shape;230;p3"/>
              <p:cNvSpPr/>
              <p:nvPr/>
            </p:nvSpPr>
            <p:spPr>
              <a:xfrm>
                <a:off x="1015722" y="1741872"/>
                <a:ext cx="267869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8384" h="7687" extrusionOk="0">
                    <a:moveTo>
                      <a:pt x="3609" y="0"/>
                    </a:moveTo>
                    <a:cubicBezTo>
                      <a:pt x="2511" y="0"/>
                      <a:pt x="1440" y="451"/>
                      <a:pt x="763" y="1473"/>
                    </a:cubicBezTo>
                    <a:cubicBezTo>
                      <a:pt x="753" y="1488"/>
                      <a:pt x="742" y="1494"/>
                      <a:pt x="732" y="1494"/>
                    </a:cubicBezTo>
                    <a:cubicBezTo>
                      <a:pt x="716" y="1494"/>
                      <a:pt x="702" y="1480"/>
                      <a:pt x="690" y="1460"/>
                    </a:cubicBezTo>
                    <a:cubicBezTo>
                      <a:pt x="199" y="2305"/>
                      <a:pt x="0" y="3343"/>
                      <a:pt x="0" y="4282"/>
                    </a:cubicBezTo>
                    <a:cubicBezTo>
                      <a:pt x="0" y="4508"/>
                      <a:pt x="24" y="4731"/>
                      <a:pt x="64" y="4945"/>
                    </a:cubicBezTo>
                    <a:cubicBezTo>
                      <a:pt x="111" y="4099"/>
                      <a:pt x="433" y="3241"/>
                      <a:pt x="913" y="2619"/>
                    </a:cubicBezTo>
                    <a:cubicBezTo>
                      <a:pt x="1503" y="1857"/>
                      <a:pt x="2437" y="1440"/>
                      <a:pt x="3379" y="1440"/>
                    </a:cubicBezTo>
                    <a:cubicBezTo>
                      <a:pt x="3844" y="1440"/>
                      <a:pt x="4312" y="1542"/>
                      <a:pt x="4741" y="1754"/>
                    </a:cubicBezTo>
                    <a:cubicBezTo>
                      <a:pt x="5985" y="2365"/>
                      <a:pt x="6505" y="4059"/>
                      <a:pt x="5403" y="5082"/>
                    </a:cubicBezTo>
                    <a:cubicBezTo>
                      <a:pt x="5075" y="5387"/>
                      <a:pt x="4597" y="5552"/>
                      <a:pt x="4131" y="5552"/>
                    </a:cubicBezTo>
                    <a:cubicBezTo>
                      <a:pt x="3511" y="5552"/>
                      <a:pt x="2912" y="5260"/>
                      <a:pt x="2713" y="4616"/>
                    </a:cubicBezTo>
                    <a:cubicBezTo>
                      <a:pt x="2506" y="3952"/>
                      <a:pt x="2911" y="3302"/>
                      <a:pt x="3480" y="3302"/>
                    </a:cubicBezTo>
                    <a:cubicBezTo>
                      <a:pt x="3644" y="3302"/>
                      <a:pt x="3821" y="3355"/>
                      <a:pt x="4001" y="3477"/>
                    </a:cubicBezTo>
                    <a:cubicBezTo>
                      <a:pt x="4070" y="3525"/>
                      <a:pt x="4072" y="3671"/>
                      <a:pt x="3988" y="3671"/>
                    </a:cubicBezTo>
                    <a:cubicBezTo>
                      <a:pt x="3977" y="3671"/>
                      <a:pt x="3964" y="3669"/>
                      <a:pt x="3950" y="3663"/>
                    </a:cubicBezTo>
                    <a:cubicBezTo>
                      <a:pt x="3859" y="3628"/>
                      <a:pt x="3775" y="3612"/>
                      <a:pt x="3699" y="3612"/>
                    </a:cubicBezTo>
                    <a:cubicBezTo>
                      <a:pt x="2974" y="3612"/>
                      <a:pt x="2903" y="5041"/>
                      <a:pt x="4045" y="5041"/>
                    </a:cubicBezTo>
                    <a:cubicBezTo>
                      <a:pt x="4151" y="5041"/>
                      <a:pt x="4268" y="5028"/>
                      <a:pt x="4396" y="5001"/>
                    </a:cubicBezTo>
                    <a:cubicBezTo>
                      <a:pt x="5322" y="4809"/>
                      <a:pt x="5745" y="3886"/>
                      <a:pt x="5346" y="3008"/>
                    </a:cubicBezTo>
                    <a:cubicBezTo>
                      <a:pt x="4990" y="2221"/>
                      <a:pt x="4271" y="1890"/>
                      <a:pt x="3513" y="1890"/>
                    </a:cubicBezTo>
                    <a:cubicBezTo>
                      <a:pt x="2620" y="1890"/>
                      <a:pt x="1673" y="2349"/>
                      <a:pt x="1203" y="3065"/>
                    </a:cubicBezTo>
                    <a:cubicBezTo>
                      <a:pt x="520" y="4106"/>
                      <a:pt x="297" y="5823"/>
                      <a:pt x="1233" y="6790"/>
                    </a:cubicBezTo>
                    <a:cubicBezTo>
                      <a:pt x="1869" y="7448"/>
                      <a:pt x="2849" y="7687"/>
                      <a:pt x="3753" y="7687"/>
                    </a:cubicBezTo>
                    <a:cubicBezTo>
                      <a:pt x="3874" y="7687"/>
                      <a:pt x="3992" y="7682"/>
                      <a:pt x="4109" y="7674"/>
                    </a:cubicBezTo>
                    <a:cubicBezTo>
                      <a:pt x="6732" y="7499"/>
                      <a:pt x="8384" y="5073"/>
                      <a:pt x="7468" y="2545"/>
                    </a:cubicBezTo>
                    <a:cubicBezTo>
                      <a:pt x="6901" y="977"/>
                      <a:pt x="5225" y="0"/>
                      <a:pt x="36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3"/>
              <p:cNvSpPr/>
              <p:nvPr/>
            </p:nvSpPr>
            <p:spPr>
              <a:xfrm>
                <a:off x="1016680" y="1729347"/>
                <a:ext cx="282406" cy="275153"/>
              </a:xfrm>
              <a:custGeom>
                <a:avLst/>
                <a:gdLst/>
                <a:ahLst/>
                <a:cxnLst/>
                <a:rect l="l" t="t" r="r" b="b"/>
                <a:pathLst>
                  <a:path w="8839" h="8612" extrusionOk="0">
                    <a:moveTo>
                      <a:pt x="3937" y="1"/>
                    </a:moveTo>
                    <a:cubicBezTo>
                      <a:pt x="2672" y="1"/>
                      <a:pt x="1101" y="550"/>
                      <a:pt x="639" y="1754"/>
                    </a:cubicBezTo>
                    <a:cubicBezTo>
                      <a:pt x="632" y="1778"/>
                      <a:pt x="643" y="1822"/>
                      <a:pt x="660" y="1852"/>
                    </a:cubicBezTo>
                    <a:cubicBezTo>
                      <a:pt x="672" y="1872"/>
                      <a:pt x="686" y="1886"/>
                      <a:pt x="702" y="1886"/>
                    </a:cubicBezTo>
                    <a:cubicBezTo>
                      <a:pt x="712" y="1886"/>
                      <a:pt x="723" y="1880"/>
                      <a:pt x="733" y="1865"/>
                    </a:cubicBezTo>
                    <a:cubicBezTo>
                      <a:pt x="1410" y="843"/>
                      <a:pt x="2481" y="392"/>
                      <a:pt x="3579" y="392"/>
                    </a:cubicBezTo>
                    <a:cubicBezTo>
                      <a:pt x="5195" y="392"/>
                      <a:pt x="6871" y="1369"/>
                      <a:pt x="7438" y="2937"/>
                    </a:cubicBezTo>
                    <a:cubicBezTo>
                      <a:pt x="8354" y="5465"/>
                      <a:pt x="6702" y="7891"/>
                      <a:pt x="4079" y="8066"/>
                    </a:cubicBezTo>
                    <a:cubicBezTo>
                      <a:pt x="3962" y="8074"/>
                      <a:pt x="3844" y="8079"/>
                      <a:pt x="3723" y="8079"/>
                    </a:cubicBezTo>
                    <a:cubicBezTo>
                      <a:pt x="2819" y="8079"/>
                      <a:pt x="1839" y="7840"/>
                      <a:pt x="1203" y="7182"/>
                    </a:cubicBezTo>
                    <a:cubicBezTo>
                      <a:pt x="267" y="6215"/>
                      <a:pt x="490" y="4498"/>
                      <a:pt x="1173" y="3457"/>
                    </a:cubicBezTo>
                    <a:cubicBezTo>
                      <a:pt x="1643" y="2741"/>
                      <a:pt x="2590" y="2282"/>
                      <a:pt x="3483" y="2282"/>
                    </a:cubicBezTo>
                    <a:cubicBezTo>
                      <a:pt x="4241" y="2282"/>
                      <a:pt x="4960" y="2613"/>
                      <a:pt x="5316" y="3400"/>
                    </a:cubicBezTo>
                    <a:cubicBezTo>
                      <a:pt x="5715" y="4278"/>
                      <a:pt x="5292" y="5201"/>
                      <a:pt x="4366" y="5393"/>
                    </a:cubicBezTo>
                    <a:cubicBezTo>
                      <a:pt x="4238" y="5420"/>
                      <a:pt x="4121" y="5433"/>
                      <a:pt x="4015" y="5433"/>
                    </a:cubicBezTo>
                    <a:cubicBezTo>
                      <a:pt x="2873" y="5433"/>
                      <a:pt x="2944" y="4004"/>
                      <a:pt x="3669" y="4004"/>
                    </a:cubicBezTo>
                    <a:cubicBezTo>
                      <a:pt x="3745" y="4004"/>
                      <a:pt x="3829" y="4020"/>
                      <a:pt x="3920" y="4055"/>
                    </a:cubicBezTo>
                    <a:cubicBezTo>
                      <a:pt x="3934" y="4061"/>
                      <a:pt x="3947" y="4063"/>
                      <a:pt x="3958" y="4063"/>
                    </a:cubicBezTo>
                    <a:cubicBezTo>
                      <a:pt x="4042" y="4063"/>
                      <a:pt x="4040" y="3917"/>
                      <a:pt x="3971" y="3869"/>
                    </a:cubicBezTo>
                    <a:cubicBezTo>
                      <a:pt x="3791" y="3747"/>
                      <a:pt x="3614" y="3694"/>
                      <a:pt x="3450" y="3694"/>
                    </a:cubicBezTo>
                    <a:cubicBezTo>
                      <a:pt x="2881" y="3694"/>
                      <a:pt x="2476" y="4344"/>
                      <a:pt x="2683" y="5008"/>
                    </a:cubicBezTo>
                    <a:cubicBezTo>
                      <a:pt x="2882" y="5652"/>
                      <a:pt x="3481" y="5944"/>
                      <a:pt x="4101" y="5944"/>
                    </a:cubicBezTo>
                    <a:cubicBezTo>
                      <a:pt x="4567" y="5944"/>
                      <a:pt x="5045" y="5779"/>
                      <a:pt x="5373" y="5474"/>
                    </a:cubicBezTo>
                    <a:cubicBezTo>
                      <a:pt x="6475" y="4451"/>
                      <a:pt x="5955" y="2757"/>
                      <a:pt x="4711" y="2146"/>
                    </a:cubicBezTo>
                    <a:cubicBezTo>
                      <a:pt x="4282" y="1934"/>
                      <a:pt x="3814" y="1832"/>
                      <a:pt x="3349" y="1832"/>
                    </a:cubicBezTo>
                    <a:cubicBezTo>
                      <a:pt x="2407" y="1832"/>
                      <a:pt x="1473" y="2249"/>
                      <a:pt x="883" y="3011"/>
                    </a:cubicBezTo>
                    <a:cubicBezTo>
                      <a:pt x="403" y="3633"/>
                      <a:pt x="81" y="4491"/>
                      <a:pt x="34" y="5337"/>
                    </a:cubicBezTo>
                    <a:cubicBezTo>
                      <a:pt x="0" y="5894"/>
                      <a:pt x="85" y="6448"/>
                      <a:pt x="331" y="6928"/>
                    </a:cubicBezTo>
                    <a:cubicBezTo>
                      <a:pt x="913" y="8057"/>
                      <a:pt x="2210" y="8540"/>
                      <a:pt x="3413" y="8604"/>
                    </a:cubicBezTo>
                    <a:cubicBezTo>
                      <a:pt x="3505" y="8609"/>
                      <a:pt x="3596" y="8611"/>
                      <a:pt x="3687" y="8611"/>
                    </a:cubicBezTo>
                    <a:cubicBezTo>
                      <a:pt x="6555" y="8611"/>
                      <a:pt x="8838" y="6266"/>
                      <a:pt x="8121" y="3281"/>
                    </a:cubicBezTo>
                    <a:cubicBezTo>
                      <a:pt x="7685" y="1474"/>
                      <a:pt x="6215" y="230"/>
                      <a:pt x="4377" y="24"/>
                    </a:cubicBezTo>
                    <a:cubicBezTo>
                      <a:pt x="4236" y="9"/>
                      <a:pt x="4089" y="1"/>
                      <a:pt x="39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3"/>
              <p:cNvSpPr/>
              <p:nvPr/>
            </p:nvSpPr>
            <p:spPr>
              <a:xfrm>
                <a:off x="1150678" y="1629150"/>
                <a:ext cx="11694" cy="5303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660" extrusionOk="0">
                    <a:moveTo>
                      <a:pt x="123" y="0"/>
                    </a:moveTo>
                    <a:cubicBezTo>
                      <a:pt x="74" y="0"/>
                      <a:pt x="34" y="29"/>
                      <a:pt x="30" y="102"/>
                    </a:cubicBezTo>
                    <a:cubicBezTo>
                      <a:pt x="0" y="581"/>
                      <a:pt x="34" y="1088"/>
                      <a:pt x="105" y="1562"/>
                    </a:cubicBezTo>
                    <a:cubicBezTo>
                      <a:pt x="112" y="1606"/>
                      <a:pt x="167" y="1660"/>
                      <a:pt x="210" y="1660"/>
                    </a:cubicBezTo>
                    <a:cubicBezTo>
                      <a:pt x="232" y="1660"/>
                      <a:pt x="250" y="1645"/>
                      <a:pt x="257" y="1609"/>
                    </a:cubicBezTo>
                    <a:cubicBezTo>
                      <a:pt x="334" y="1149"/>
                      <a:pt x="365" y="649"/>
                      <a:pt x="331" y="183"/>
                    </a:cubicBezTo>
                    <a:cubicBezTo>
                      <a:pt x="325" y="88"/>
                      <a:pt x="209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3"/>
              <p:cNvSpPr/>
              <p:nvPr/>
            </p:nvSpPr>
            <p:spPr>
              <a:xfrm>
                <a:off x="1248317" y="1682188"/>
                <a:ext cx="31151" cy="46296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449" extrusionOk="0">
                    <a:moveTo>
                      <a:pt x="755" y="0"/>
                    </a:moveTo>
                    <a:cubicBezTo>
                      <a:pt x="727" y="0"/>
                      <a:pt x="701" y="12"/>
                      <a:pt x="681" y="40"/>
                    </a:cubicBezTo>
                    <a:cubicBezTo>
                      <a:pt x="414" y="412"/>
                      <a:pt x="84" y="881"/>
                      <a:pt x="6" y="1341"/>
                    </a:cubicBezTo>
                    <a:cubicBezTo>
                      <a:pt x="1" y="1381"/>
                      <a:pt x="27" y="1448"/>
                      <a:pt x="66" y="1448"/>
                    </a:cubicBezTo>
                    <a:cubicBezTo>
                      <a:pt x="77" y="1448"/>
                      <a:pt x="88" y="1444"/>
                      <a:pt x="101" y="1432"/>
                    </a:cubicBezTo>
                    <a:cubicBezTo>
                      <a:pt x="263" y="1281"/>
                      <a:pt x="374" y="1064"/>
                      <a:pt x="492" y="878"/>
                    </a:cubicBezTo>
                    <a:cubicBezTo>
                      <a:pt x="624" y="669"/>
                      <a:pt x="770" y="462"/>
                      <a:pt x="908" y="253"/>
                    </a:cubicBezTo>
                    <a:cubicBezTo>
                      <a:pt x="974" y="153"/>
                      <a:pt x="854" y="0"/>
                      <a:pt x="7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3"/>
              <p:cNvSpPr/>
              <p:nvPr/>
            </p:nvSpPr>
            <p:spPr>
              <a:xfrm>
                <a:off x="1308638" y="1782322"/>
                <a:ext cx="52462" cy="28084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879" extrusionOk="0">
                    <a:moveTo>
                      <a:pt x="1421" y="0"/>
                    </a:moveTo>
                    <a:cubicBezTo>
                      <a:pt x="1402" y="0"/>
                      <a:pt x="1383" y="6"/>
                      <a:pt x="1365" y="18"/>
                    </a:cubicBezTo>
                    <a:cubicBezTo>
                      <a:pt x="1112" y="201"/>
                      <a:pt x="855" y="309"/>
                      <a:pt x="561" y="410"/>
                    </a:cubicBezTo>
                    <a:cubicBezTo>
                      <a:pt x="351" y="485"/>
                      <a:pt x="17" y="566"/>
                      <a:pt x="0" y="829"/>
                    </a:cubicBezTo>
                    <a:cubicBezTo>
                      <a:pt x="0" y="846"/>
                      <a:pt x="7" y="876"/>
                      <a:pt x="30" y="876"/>
                    </a:cubicBezTo>
                    <a:cubicBezTo>
                      <a:pt x="41" y="878"/>
                      <a:pt x="53" y="879"/>
                      <a:pt x="64" y="879"/>
                    </a:cubicBezTo>
                    <a:cubicBezTo>
                      <a:pt x="153" y="879"/>
                      <a:pt x="230" y="832"/>
                      <a:pt x="314" y="799"/>
                    </a:cubicBezTo>
                    <a:cubicBezTo>
                      <a:pt x="459" y="742"/>
                      <a:pt x="608" y="698"/>
                      <a:pt x="757" y="650"/>
                    </a:cubicBezTo>
                    <a:cubicBezTo>
                      <a:pt x="1031" y="563"/>
                      <a:pt x="1372" y="478"/>
                      <a:pt x="1565" y="252"/>
                    </a:cubicBezTo>
                    <a:cubicBezTo>
                      <a:pt x="1641" y="163"/>
                      <a:pt x="1526" y="0"/>
                      <a:pt x="14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3"/>
              <p:cNvSpPr/>
              <p:nvPr/>
            </p:nvSpPr>
            <p:spPr>
              <a:xfrm>
                <a:off x="1297711" y="1901817"/>
                <a:ext cx="51056" cy="23004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720" extrusionOk="0">
                    <a:moveTo>
                      <a:pt x="84" y="1"/>
                    </a:moveTo>
                    <a:cubicBezTo>
                      <a:pt x="16" y="1"/>
                      <a:pt x="1" y="70"/>
                      <a:pt x="21" y="137"/>
                    </a:cubicBezTo>
                    <a:cubicBezTo>
                      <a:pt x="18" y="141"/>
                      <a:pt x="14" y="145"/>
                      <a:pt x="14" y="145"/>
                    </a:cubicBezTo>
                    <a:cubicBezTo>
                      <a:pt x="18" y="154"/>
                      <a:pt x="27" y="158"/>
                      <a:pt x="31" y="165"/>
                    </a:cubicBezTo>
                    <a:cubicBezTo>
                      <a:pt x="44" y="198"/>
                      <a:pt x="68" y="226"/>
                      <a:pt x="96" y="239"/>
                    </a:cubicBezTo>
                    <a:cubicBezTo>
                      <a:pt x="99" y="239"/>
                      <a:pt x="99" y="243"/>
                      <a:pt x="102" y="243"/>
                    </a:cubicBezTo>
                    <a:cubicBezTo>
                      <a:pt x="210" y="324"/>
                      <a:pt x="375" y="368"/>
                      <a:pt x="484" y="405"/>
                    </a:cubicBezTo>
                    <a:cubicBezTo>
                      <a:pt x="774" y="513"/>
                      <a:pt x="1082" y="577"/>
                      <a:pt x="1369" y="702"/>
                    </a:cubicBezTo>
                    <a:cubicBezTo>
                      <a:pt x="1398" y="714"/>
                      <a:pt x="1424" y="720"/>
                      <a:pt x="1446" y="720"/>
                    </a:cubicBezTo>
                    <a:cubicBezTo>
                      <a:pt x="1589" y="720"/>
                      <a:pt x="1597" y="498"/>
                      <a:pt x="1437" y="425"/>
                    </a:cubicBezTo>
                    <a:cubicBezTo>
                      <a:pt x="1024" y="239"/>
                      <a:pt x="551" y="137"/>
                      <a:pt x="119" y="6"/>
                    </a:cubicBezTo>
                    <a:cubicBezTo>
                      <a:pt x="106" y="2"/>
                      <a:pt x="94" y="1"/>
                      <a:pt x="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3"/>
              <p:cNvSpPr/>
              <p:nvPr/>
            </p:nvSpPr>
            <p:spPr>
              <a:xfrm>
                <a:off x="1208444" y="2023454"/>
                <a:ext cx="40321" cy="45401"/>
              </a:xfrm>
              <a:custGeom>
                <a:avLst/>
                <a:gdLst/>
                <a:ahLst/>
                <a:cxnLst/>
                <a:rect l="l" t="t" r="r" b="b"/>
                <a:pathLst>
                  <a:path w="1262" h="1421" extrusionOk="0">
                    <a:moveTo>
                      <a:pt x="143" y="0"/>
                    </a:moveTo>
                    <a:cubicBezTo>
                      <a:pt x="69" y="0"/>
                      <a:pt x="0" y="46"/>
                      <a:pt x="27" y="136"/>
                    </a:cubicBezTo>
                    <a:cubicBezTo>
                      <a:pt x="104" y="410"/>
                      <a:pt x="277" y="697"/>
                      <a:pt x="436" y="933"/>
                    </a:cubicBezTo>
                    <a:cubicBezTo>
                      <a:pt x="571" y="1129"/>
                      <a:pt x="747" y="1366"/>
                      <a:pt x="997" y="1416"/>
                    </a:cubicBezTo>
                    <a:cubicBezTo>
                      <a:pt x="1011" y="1419"/>
                      <a:pt x="1025" y="1420"/>
                      <a:pt x="1039" y="1420"/>
                    </a:cubicBezTo>
                    <a:cubicBezTo>
                      <a:pt x="1190" y="1420"/>
                      <a:pt x="1262" y="1255"/>
                      <a:pt x="1126" y="1146"/>
                    </a:cubicBezTo>
                    <a:cubicBezTo>
                      <a:pt x="936" y="998"/>
                      <a:pt x="808" y="862"/>
                      <a:pt x="675" y="656"/>
                    </a:cubicBezTo>
                    <a:cubicBezTo>
                      <a:pt x="544" y="450"/>
                      <a:pt x="432" y="210"/>
                      <a:pt x="254" y="41"/>
                    </a:cubicBezTo>
                    <a:cubicBezTo>
                      <a:pt x="225" y="14"/>
                      <a:pt x="184" y="0"/>
                      <a:pt x="1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3"/>
              <p:cNvSpPr/>
              <p:nvPr/>
            </p:nvSpPr>
            <p:spPr>
              <a:xfrm>
                <a:off x="1102721" y="2034636"/>
                <a:ext cx="14282" cy="47637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491" extrusionOk="0">
                    <a:moveTo>
                      <a:pt x="170" y="1"/>
                    </a:moveTo>
                    <a:cubicBezTo>
                      <a:pt x="140" y="1"/>
                      <a:pt x="113" y="18"/>
                      <a:pt x="102" y="63"/>
                    </a:cubicBezTo>
                    <a:cubicBezTo>
                      <a:pt x="38" y="327"/>
                      <a:pt x="55" y="610"/>
                      <a:pt x="48" y="880"/>
                    </a:cubicBezTo>
                    <a:cubicBezTo>
                      <a:pt x="44" y="1117"/>
                      <a:pt x="1" y="1289"/>
                      <a:pt x="177" y="1462"/>
                    </a:cubicBezTo>
                    <a:cubicBezTo>
                      <a:pt x="192" y="1478"/>
                      <a:pt x="209" y="1490"/>
                      <a:pt x="229" y="1490"/>
                    </a:cubicBezTo>
                    <a:cubicBezTo>
                      <a:pt x="239" y="1490"/>
                      <a:pt x="250" y="1487"/>
                      <a:pt x="261" y="1479"/>
                    </a:cubicBezTo>
                    <a:cubicBezTo>
                      <a:pt x="447" y="1350"/>
                      <a:pt x="383" y="1147"/>
                      <a:pt x="379" y="938"/>
                    </a:cubicBezTo>
                    <a:cubicBezTo>
                      <a:pt x="372" y="671"/>
                      <a:pt x="386" y="387"/>
                      <a:pt x="325" y="127"/>
                    </a:cubicBezTo>
                    <a:cubicBezTo>
                      <a:pt x="312" y="71"/>
                      <a:pt x="232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3"/>
              <p:cNvSpPr/>
              <p:nvPr/>
            </p:nvSpPr>
            <p:spPr>
              <a:xfrm>
                <a:off x="950896" y="2001408"/>
                <a:ext cx="62271" cy="34059"/>
              </a:xfrm>
              <a:custGeom>
                <a:avLst/>
                <a:gdLst/>
                <a:ahLst/>
                <a:cxnLst/>
                <a:rect l="l" t="t" r="r" b="b"/>
                <a:pathLst>
                  <a:path w="1949" h="1066" extrusionOk="0">
                    <a:moveTo>
                      <a:pt x="1663" y="1"/>
                    </a:moveTo>
                    <a:cubicBezTo>
                      <a:pt x="1399" y="1"/>
                      <a:pt x="1135" y="172"/>
                      <a:pt x="914" y="302"/>
                    </a:cubicBezTo>
                    <a:cubicBezTo>
                      <a:pt x="650" y="454"/>
                      <a:pt x="390" y="620"/>
                      <a:pt x="140" y="799"/>
                    </a:cubicBezTo>
                    <a:cubicBezTo>
                      <a:pt x="0" y="895"/>
                      <a:pt x="172" y="1066"/>
                      <a:pt x="318" y="1066"/>
                    </a:cubicBezTo>
                    <a:cubicBezTo>
                      <a:pt x="346" y="1066"/>
                      <a:pt x="373" y="1059"/>
                      <a:pt x="397" y="1045"/>
                    </a:cubicBezTo>
                    <a:cubicBezTo>
                      <a:pt x="846" y="775"/>
                      <a:pt x="1272" y="386"/>
                      <a:pt x="1792" y="258"/>
                    </a:cubicBezTo>
                    <a:cubicBezTo>
                      <a:pt x="1948" y="217"/>
                      <a:pt x="1772" y="1"/>
                      <a:pt x="1671" y="1"/>
                    </a:cubicBezTo>
                    <a:cubicBezTo>
                      <a:pt x="1668" y="1"/>
                      <a:pt x="1666" y="1"/>
                      <a:pt x="16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3"/>
              <p:cNvSpPr/>
              <p:nvPr/>
            </p:nvSpPr>
            <p:spPr>
              <a:xfrm>
                <a:off x="923483" y="1883030"/>
                <a:ext cx="68724" cy="14026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439" extrusionOk="0">
                    <a:moveTo>
                      <a:pt x="1755" y="1"/>
                    </a:moveTo>
                    <a:cubicBezTo>
                      <a:pt x="1237" y="1"/>
                      <a:pt x="718" y="108"/>
                      <a:pt x="200" y="124"/>
                    </a:cubicBezTo>
                    <a:cubicBezTo>
                      <a:pt x="1" y="128"/>
                      <a:pt x="99" y="398"/>
                      <a:pt x="247" y="415"/>
                    </a:cubicBezTo>
                    <a:cubicBezTo>
                      <a:pt x="376" y="432"/>
                      <a:pt x="505" y="439"/>
                      <a:pt x="635" y="439"/>
                    </a:cubicBezTo>
                    <a:cubicBezTo>
                      <a:pt x="1060" y="439"/>
                      <a:pt x="1491" y="365"/>
                      <a:pt x="1910" y="347"/>
                    </a:cubicBezTo>
                    <a:cubicBezTo>
                      <a:pt x="2150" y="334"/>
                      <a:pt x="2069" y="6"/>
                      <a:pt x="1863" y="3"/>
                    </a:cubicBezTo>
                    <a:cubicBezTo>
                      <a:pt x="1827" y="2"/>
                      <a:pt x="1791" y="1"/>
                      <a:pt x="17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3"/>
              <p:cNvSpPr/>
              <p:nvPr/>
            </p:nvSpPr>
            <p:spPr>
              <a:xfrm>
                <a:off x="918850" y="1768104"/>
                <a:ext cx="74507" cy="19170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600" extrusionOk="0">
                    <a:moveTo>
                      <a:pt x="475" y="1"/>
                    </a:moveTo>
                    <a:cubicBezTo>
                      <a:pt x="362" y="1"/>
                      <a:pt x="249" y="9"/>
                      <a:pt x="136" y="28"/>
                    </a:cubicBezTo>
                    <a:cubicBezTo>
                      <a:pt x="1" y="51"/>
                      <a:pt x="126" y="267"/>
                      <a:pt x="224" y="271"/>
                    </a:cubicBezTo>
                    <a:cubicBezTo>
                      <a:pt x="866" y="301"/>
                      <a:pt x="1454" y="480"/>
                      <a:pt x="2083" y="596"/>
                    </a:cubicBezTo>
                    <a:cubicBezTo>
                      <a:pt x="2098" y="598"/>
                      <a:pt x="2113" y="600"/>
                      <a:pt x="2127" y="600"/>
                    </a:cubicBezTo>
                    <a:cubicBezTo>
                      <a:pt x="2327" y="600"/>
                      <a:pt x="2332" y="325"/>
                      <a:pt x="2123" y="287"/>
                    </a:cubicBezTo>
                    <a:cubicBezTo>
                      <a:pt x="1587" y="198"/>
                      <a:pt x="1030" y="1"/>
                      <a:pt x="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3"/>
              <p:cNvSpPr/>
              <p:nvPr/>
            </p:nvSpPr>
            <p:spPr>
              <a:xfrm>
                <a:off x="1011505" y="1660877"/>
                <a:ext cx="34921" cy="38691"/>
              </a:xfrm>
              <a:custGeom>
                <a:avLst/>
                <a:gdLst/>
                <a:ahLst/>
                <a:cxnLst/>
                <a:rect l="l" t="t" r="r" b="b"/>
                <a:pathLst>
                  <a:path w="1093" h="1211" extrusionOk="0">
                    <a:moveTo>
                      <a:pt x="137" y="1"/>
                    </a:moveTo>
                    <a:cubicBezTo>
                      <a:pt x="131" y="1"/>
                      <a:pt x="125" y="2"/>
                      <a:pt x="118" y="4"/>
                    </a:cubicBezTo>
                    <a:cubicBezTo>
                      <a:pt x="98" y="11"/>
                      <a:pt x="78" y="18"/>
                      <a:pt x="58" y="25"/>
                    </a:cubicBezTo>
                    <a:cubicBezTo>
                      <a:pt x="17" y="42"/>
                      <a:pt x="0" y="99"/>
                      <a:pt x="11" y="136"/>
                    </a:cubicBezTo>
                    <a:cubicBezTo>
                      <a:pt x="108" y="531"/>
                      <a:pt x="470" y="772"/>
                      <a:pt x="672" y="1106"/>
                    </a:cubicBezTo>
                    <a:cubicBezTo>
                      <a:pt x="714" y="1177"/>
                      <a:pt x="803" y="1210"/>
                      <a:pt x="882" y="1210"/>
                    </a:cubicBezTo>
                    <a:cubicBezTo>
                      <a:pt x="996" y="1210"/>
                      <a:pt x="1093" y="1143"/>
                      <a:pt x="1017" y="1025"/>
                    </a:cubicBezTo>
                    <a:cubicBezTo>
                      <a:pt x="882" y="812"/>
                      <a:pt x="706" y="639"/>
                      <a:pt x="538" y="457"/>
                    </a:cubicBezTo>
                    <a:cubicBezTo>
                      <a:pt x="460" y="372"/>
                      <a:pt x="379" y="288"/>
                      <a:pt x="315" y="193"/>
                    </a:cubicBezTo>
                    <a:cubicBezTo>
                      <a:pt x="286" y="153"/>
                      <a:pt x="210" y="1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2" name="Google Shape;242;p3"/>
            <p:cNvSpPr/>
            <p:nvPr/>
          </p:nvSpPr>
          <p:spPr>
            <a:xfrm>
              <a:off x="430078" y="3408216"/>
              <a:ext cx="181622" cy="179557"/>
            </a:xfrm>
            <a:custGeom>
              <a:avLst/>
              <a:gdLst/>
              <a:ahLst/>
              <a:cxnLst/>
              <a:rect l="l" t="t" r="r" b="b"/>
              <a:pathLst>
                <a:path w="7736" h="6918" extrusionOk="0">
                  <a:moveTo>
                    <a:pt x="3151" y="1"/>
                  </a:moveTo>
                  <a:cubicBezTo>
                    <a:pt x="3143" y="1"/>
                    <a:pt x="3136" y="1"/>
                    <a:pt x="3129" y="2"/>
                  </a:cubicBezTo>
                  <a:cubicBezTo>
                    <a:pt x="2720" y="28"/>
                    <a:pt x="2867" y="2512"/>
                    <a:pt x="2740" y="2512"/>
                  </a:cubicBezTo>
                  <a:cubicBezTo>
                    <a:pt x="2739" y="2512"/>
                    <a:pt x="2738" y="2512"/>
                    <a:pt x="2737" y="2512"/>
                  </a:cubicBezTo>
                  <a:cubicBezTo>
                    <a:pt x="2735" y="2511"/>
                    <a:pt x="2731" y="2511"/>
                    <a:pt x="2727" y="2511"/>
                  </a:cubicBezTo>
                  <a:cubicBezTo>
                    <a:pt x="2509" y="2511"/>
                    <a:pt x="124" y="3290"/>
                    <a:pt x="64" y="3661"/>
                  </a:cubicBezTo>
                  <a:cubicBezTo>
                    <a:pt x="0" y="4043"/>
                    <a:pt x="2697" y="4422"/>
                    <a:pt x="2697" y="4422"/>
                  </a:cubicBezTo>
                  <a:cubicBezTo>
                    <a:pt x="2697" y="4422"/>
                    <a:pt x="2173" y="6736"/>
                    <a:pt x="2653" y="6908"/>
                  </a:cubicBezTo>
                  <a:cubicBezTo>
                    <a:pt x="2671" y="6915"/>
                    <a:pt x="2689" y="6918"/>
                    <a:pt x="2709" y="6918"/>
                  </a:cubicBezTo>
                  <a:cubicBezTo>
                    <a:pt x="3220" y="6918"/>
                    <a:pt x="4390" y="4813"/>
                    <a:pt x="4390" y="4813"/>
                  </a:cubicBezTo>
                  <a:cubicBezTo>
                    <a:pt x="4390" y="4813"/>
                    <a:pt x="6002" y="5796"/>
                    <a:pt x="6657" y="5796"/>
                  </a:cubicBezTo>
                  <a:cubicBezTo>
                    <a:pt x="6747" y="5796"/>
                    <a:pt x="6819" y="5778"/>
                    <a:pt x="6866" y="5736"/>
                  </a:cubicBezTo>
                  <a:cubicBezTo>
                    <a:pt x="7256" y="5388"/>
                    <a:pt x="5650" y="3661"/>
                    <a:pt x="5650" y="3661"/>
                  </a:cubicBezTo>
                  <a:cubicBezTo>
                    <a:pt x="5650" y="3661"/>
                    <a:pt x="7735" y="2218"/>
                    <a:pt x="7515" y="1782"/>
                  </a:cubicBezTo>
                  <a:cubicBezTo>
                    <a:pt x="7468" y="1687"/>
                    <a:pt x="7316" y="1650"/>
                    <a:pt x="7109" y="1650"/>
                  </a:cubicBezTo>
                  <a:cubicBezTo>
                    <a:pt x="6367" y="1650"/>
                    <a:pt x="4910" y="2120"/>
                    <a:pt x="4910" y="2120"/>
                  </a:cubicBezTo>
                  <a:cubicBezTo>
                    <a:pt x="4910" y="2120"/>
                    <a:pt x="3847" y="1"/>
                    <a:pt x="3151" y="1"/>
                  </a:cubicBezTo>
                  <a:close/>
                </a:path>
              </a:pathLst>
            </a:custGeom>
            <a:solidFill>
              <a:srgbClr val="FECE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4374" y="1171632"/>
              <a:ext cx="723730" cy="1113355"/>
            </a:xfrm>
            <a:custGeom>
              <a:avLst/>
              <a:gdLst/>
              <a:ahLst/>
              <a:cxnLst/>
              <a:rect l="l" t="t" r="r" b="b"/>
              <a:pathLst>
                <a:path w="8313" h="12788" extrusionOk="0">
                  <a:moveTo>
                    <a:pt x="278" y="0"/>
                  </a:moveTo>
                  <a:cubicBezTo>
                    <a:pt x="186" y="0"/>
                    <a:pt x="93" y="3"/>
                    <a:pt x="0" y="10"/>
                  </a:cubicBezTo>
                  <a:lnTo>
                    <a:pt x="0" y="12773"/>
                  </a:lnTo>
                  <a:cubicBezTo>
                    <a:pt x="108" y="12782"/>
                    <a:pt x="218" y="12787"/>
                    <a:pt x="329" y="12787"/>
                  </a:cubicBezTo>
                  <a:cubicBezTo>
                    <a:pt x="630" y="12787"/>
                    <a:pt x="944" y="12751"/>
                    <a:pt x="1274" y="12662"/>
                  </a:cubicBezTo>
                  <a:cubicBezTo>
                    <a:pt x="4124" y="11881"/>
                    <a:pt x="3640" y="8941"/>
                    <a:pt x="3640" y="8941"/>
                  </a:cubicBezTo>
                  <a:lnTo>
                    <a:pt x="3640" y="8941"/>
                  </a:lnTo>
                  <a:cubicBezTo>
                    <a:pt x="3640" y="8941"/>
                    <a:pt x="3724" y="8946"/>
                    <a:pt x="3869" y="8946"/>
                  </a:cubicBezTo>
                  <a:cubicBezTo>
                    <a:pt x="4761" y="8946"/>
                    <a:pt x="7963" y="8756"/>
                    <a:pt x="8158" y="6035"/>
                  </a:cubicBezTo>
                  <a:cubicBezTo>
                    <a:pt x="8313" y="3883"/>
                    <a:pt x="6209" y="3539"/>
                    <a:pt x="4852" y="3539"/>
                  </a:cubicBezTo>
                  <a:cubicBezTo>
                    <a:pt x="4217" y="3539"/>
                    <a:pt x="3745" y="3615"/>
                    <a:pt x="3745" y="3615"/>
                  </a:cubicBezTo>
                  <a:cubicBezTo>
                    <a:pt x="3745" y="3615"/>
                    <a:pt x="3927" y="1006"/>
                    <a:pt x="1410" y="175"/>
                  </a:cubicBezTo>
                  <a:cubicBezTo>
                    <a:pt x="1064" y="60"/>
                    <a:pt x="678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1022381" y="1609177"/>
              <a:ext cx="282477" cy="279259"/>
            </a:xfrm>
            <a:custGeom>
              <a:avLst/>
              <a:gdLst/>
              <a:ahLst/>
              <a:cxnLst/>
              <a:rect l="l" t="t" r="r" b="b"/>
              <a:pathLst>
                <a:path w="6432" h="6358" extrusionOk="0">
                  <a:moveTo>
                    <a:pt x="2640" y="363"/>
                  </a:moveTo>
                  <a:cubicBezTo>
                    <a:pt x="3103" y="810"/>
                    <a:pt x="3521" y="1313"/>
                    <a:pt x="3927" y="1820"/>
                  </a:cubicBezTo>
                  <a:cubicBezTo>
                    <a:pt x="3495" y="1965"/>
                    <a:pt x="3058" y="2107"/>
                    <a:pt x="2626" y="2249"/>
                  </a:cubicBezTo>
                  <a:cubicBezTo>
                    <a:pt x="2650" y="1621"/>
                    <a:pt x="2657" y="989"/>
                    <a:pt x="2640" y="363"/>
                  </a:cubicBezTo>
                  <a:close/>
                  <a:moveTo>
                    <a:pt x="5678" y="1505"/>
                  </a:moveTo>
                  <a:cubicBezTo>
                    <a:pt x="5407" y="1874"/>
                    <a:pt x="5137" y="2243"/>
                    <a:pt x="4867" y="2611"/>
                  </a:cubicBezTo>
                  <a:cubicBezTo>
                    <a:pt x="4694" y="2391"/>
                    <a:pt x="4522" y="2171"/>
                    <a:pt x="4343" y="1955"/>
                  </a:cubicBezTo>
                  <a:cubicBezTo>
                    <a:pt x="4789" y="1806"/>
                    <a:pt x="5232" y="1658"/>
                    <a:pt x="5678" y="1505"/>
                  </a:cubicBezTo>
                  <a:close/>
                  <a:moveTo>
                    <a:pt x="2302" y="2638"/>
                  </a:moveTo>
                  <a:cubicBezTo>
                    <a:pt x="2288" y="2945"/>
                    <a:pt x="2275" y="3252"/>
                    <a:pt x="2264" y="3556"/>
                  </a:cubicBezTo>
                  <a:cubicBezTo>
                    <a:pt x="1727" y="3435"/>
                    <a:pt x="1190" y="3313"/>
                    <a:pt x="653" y="3188"/>
                  </a:cubicBezTo>
                  <a:cubicBezTo>
                    <a:pt x="1204" y="3006"/>
                    <a:pt x="1751" y="2823"/>
                    <a:pt x="2302" y="2638"/>
                  </a:cubicBezTo>
                  <a:close/>
                  <a:moveTo>
                    <a:pt x="4103" y="2036"/>
                  </a:moveTo>
                  <a:cubicBezTo>
                    <a:pt x="4231" y="2195"/>
                    <a:pt x="4360" y="2357"/>
                    <a:pt x="4488" y="2513"/>
                  </a:cubicBezTo>
                  <a:cubicBezTo>
                    <a:pt x="4529" y="2563"/>
                    <a:pt x="4610" y="2672"/>
                    <a:pt x="4718" y="2814"/>
                  </a:cubicBezTo>
                  <a:cubicBezTo>
                    <a:pt x="4448" y="3182"/>
                    <a:pt x="4170" y="3550"/>
                    <a:pt x="3897" y="3918"/>
                  </a:cubicBezTo>
                  <a:cubicBezTo>
                    <a:pt x="3593" y="3854"/>
                    <a:pt x="3285" y="3790"/>
                    <a:pt x="2985" y="3723"/>
                  </a:cubicBezTo>
                  <a:cubicBezTo>
                    <a:pt x="2839" y="3692"/>
                    <a:pt x="2693" y="3655"/>
                    <a:pt x="2548" y="3625"/>
                  </a:cubicBezTo>
                  <a:cubicBezTo>
                    <a:pt x="2572" y="3260"/>
                    <a:pt x="2596" y="2898"/>
                    <a:pt x="2612" y="2536"/>
                  </a:cubicBezTo>
                  <a:cubicBezTo>
                    <a:pt x="3109" y="2371"/>
                    <a:pt x="3606" y="2202"/>
                    <a:pt x="4103" y="2036"/>
                  </a:cubicBezTo>
                  <a:close/>
                  <a:moveTo>
                    <a:pt x="4863" y="2999"/>
                  </a:moveTo>
                  <a:cubicBezTo>
                    <a:pt x="5218" y="3466"/>
                    <a:pt x="5725" y="4121"/>
                    <a:pt x="6023" y="4415"/>
                  </a:cubicBezTo>
                  <a:cubicBezTo>
                    <a:pt x="5894" y="4381"/>
                    <a:pt x="5759" y="4355"/>
                    <a:pt x="5749" y="4351"/>
                  </a:cubicBezTo>
                  <a:cubicBezTo>
                    <a:pt x="5384" y="4260"/>
                    <a:pt x="5019" y="4169"/>
                    <a:pt x="4654" y="4084"/>
                  </a:cubicBezTo>
                  <a:cubicBezTo>
                    <a:pt x="4482" y="4043"/>
                    <a:pt x="4312" y="4007"/>
                    <a:pt x="4140" y="3973"/>
                  </a:cubicBezTo>
                  <a:cubicBezTo>
                    <a:pt x="4380" y="3648"/>
                    <a:pt x="4624" y="3324"/>
                    <a:pt x="4863" y="2999"/>
                  </a:cubicBezTo>
                  <a:close/>
                  <a:moveTo>
                    <a:pt x="2531" y="3844"/>
                  </a:moveTo>
                  <a:cubicBezTo>
                    <a:pt x="2937" y="3932"/>
                    <a:pt x="3342" y="4023"/>
                    <a:pt x="3748" y="4114"/>
                  </a:cubicBezTo>
                  <a:cubicBezTo>
                    <a:pt x="3295" y="4709"/>
                    <a:pt x="2839" y="5300"/>
                    <a:pt x="2373" y="5882"/>
                  </a:cubicBezTo>
                  <a:cubicBezTo>
                    <a:pt x="2427" y="5206"/>
                    <a:pt x="2484" y="4526"/>
                    <a:pt x="2531" y="3844"/>
                  </a:cubicBezTo>
                  <a:close/>
                  <a:moveTo>
                    <a:pt x="2601" y="0"/>
                  </a:moveTo>
                  <a:cubicBezTo>
                    <a:pt x="2588" y="0"/>
                    <a:pt x="2575" y="9"/>
                    <a:pt x="2572" y="29"/>
                  </a:cubicBezTo>
                  <a:cubicBezTo>
                    <a:pt x="2569" y="42"/>
                    <a:pt x="2569" y="59"/>
                    <a:pt x="2565" y="76"/>
                  </a:cubicBezTo>
                  <a:cubicBezTo>
                    <a:pt x="2501" y="86"/>
                    <a:pt x="2470" y="187"/>
                    <a:pt x="2538" y="259"/>
                  </a:cubicBezTo>
                  <a:cubicBezTo>
                    <a:pt x="2427" y="948"/>
                    <a:pt x="2359" y="1647"/>
                    <a:pt x="2319" y="2354"/>
                  </a:cubicBezTo>
                  <a:cubicBezTo>
                    <a:pt x="1586" y="2594"/>
                    <a:pt x="856" y="2837"/>
                    <a:pt x="126" y="3080"/>
                  </a:cubicBezTo>
                  <a:cubicBezTo>
                    <a:pt x="1" y="3121"/>
                    <a:pt x="102" y="3303"/>
                    <a:pt x="190" y="3324"/>
                  </a:cubicBezTo>
                  <a:cubicBezTo>
                    <a:pt x="876" y="3483"/>
                    <a:pt x="1565" y="3634"/>
                    <a:pt x="2255" y="3784"/>
                  </a:cubicBezTo>
                  <a:cubicBezTo>
                    <a:pt x="2227" y="4595"/>
                    <a:pt x="2204" y="5402"/>
                    <a:pt x="2146" y="6196"/>
                  </a:cubicBezTo>
                  <a:cubicBezTo>
                    <a:pt x="2141" y="6256"/>
                    <a:pt x="2207" y="6357"/>
                    <a:pt x="2271" y="6357"/>
                  </a:cubicBezTo>
                  <a:cubicBezTo>
                    <a:pt x="2290" y="6357"/>
                    <a:pt x="2309" y="6348"/>
                    <a:pt x="2325" y="6328"/>
                  </a:cubicBezTo>
                  <a:cubicBezTo>
                    <a:pt x="2896" y="5621"/>
                    <a:pt x="3448" y="4895"/>
                    <a:pt x="3991" y="4169"/>
                  </a:cubicBezTo>
                  <a:cubicBezTo>
                    <a:pt x="4762" y="4341"/>
                    <a:pt x="5532" y="4520"/>
                    <a:pt x="6296" y="4716"/>
                  </a:cubicBezTo>
                  <a:cubicBezTo>
                    <a:pt x="6306" y="4719"/>
                    <a:pt x="6316" y="4720"/>
                    <a:pt x="6325" y="4720"/>
                  </a:cubicBezTo>
                  <a:cubicBezTo>
                    <a:pt x="6407" y="4720"/>
                    <a:pt x="6432" y="4618"/>
                    <a:pt x="6377" y="4554"/>
                  </a:cubicBezTo>
                  <a:cubicBezTo>
                    <a:pt x="5921" y="3982"/>
                    <a:pt x="5471" y="3388"/>
                    <a:pt x="5012" y="2797"/>
                  </a:cubicBezTo>
                  <a:cubicBezTo>
                    <a:pt x="5370" y="2313"/>
                    <a:pt x="5728" y="1833"/>
                    <a:pt x="6087" y="1357"/>
                  </a:cubicBezTo>
                  <a:cubicBezTo>
                    <a:pt x="6139" y="1289"/>
                    <a:pt x="6067" y="1147"/>
                    <a:pt x="5982" y="1147"/>
                  </a:cubicBezTo>
                  <a:cubicBezTo>
                    <a:pt x="5974" y="1147"/>
                    <a:pt x="5966" y="1148"/>
                    <a:pt x="5958" y="1151"/>
                  </a:cubicBezTo>
                  <a:cubicBezTo>
                    <a:pt x="5360" y="1346"/>
                    <a:pt x="4766" y="1543"/>
                    <a:pt x="4170" y="1739"/>
                  </a:cubicBezTo>
                  <a:cubicBezTo>
                    <a:pt x="3691" y="1164"/>
                    <a:pt x="3194" y="610"/>
                    <a:pt x="2657" y="110"/>
                  </a:cubicBezTo>
                  <a:cubicBezTo>
                    <a:pt x="2646" y="103"/>
                    <a:pt x="2640" y="100"/>
                    <a:pt x="2633" y="93"/>
                  </a:cubicBezTo>
                  <a:cubicBezTo>
                    <a:pt x="2629" y="73"/>
                    <a:pt x="2629" y="53"/>
                    <a:pt x="2629" y="33"/>
                  </a:cubicBezTo>
                  <a:cubicBezTo>
                    <a:pt x="2629" y="11"/>
                    <a:pt x="2615" y="0"/>
                    <a:pt x="2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719348" y="2178602"/>
              <a:ext cx="282501" cy="245514"/>
            </a:xfrm>
            <a:custGeom>
              <a:avLst/>
              <a:gdLst/>
              <a:ahLst/>
              <a:cxnLst/>
              <a:rect l="l" t="t" r="r" b="b"/>
              <a:pathLst>
                <a:path w="8119" h="7056" extrusionOk="0">
                  <a:moveTo>
                    <a:pt x="4366" y="0"/>
                  </a:moveTo>
                  <a:cubicBezTo>
                    <a:pt x="4363" y="0"/>
                    <a:pt x="4360" y="0"/>
                    <a:pt x="4357" y="0"/>
                  </a:cubicBezTo>
                  <a:cubicBezTo>
                    <a:pt x="3867" y="24"/>
                    <a:pt x="3232" y="2454"/>
                    <a:pt x="3232" y="2454"/>
                  </a:cubicBezTo>
                  <a:cubicBezTo>
                    <a:pt x="3232" y="2454"/>
                    <a:pt x="2054" y="2337"/>
                    <a:pt x="1183" y="2337"/>
                  </a:cubicBezTo>
                  <a:cubicBezTo>
                    <a:pt x="748" y="2337"/>
                    <a:pt x="389" y="2366"/>
                    <a:pt x="292" y="2454"/>
                  </a:cubicBezTo>
                  <a:cubicBezTo>
                    <a:pt x="1" y="2721"/>
                    <a:pt x="2546" y="4430"/>
                    <a:pt x="2546" y="4430"/>
                  </a:cubicBezTo>
                  <a:cubicBezTo>
                    <a:pt x="2546" y="4430"/>
                    <a:pt x="1613" y="6684"/>
                    <a:pt x="2056" y="6975"/>
                  </a:cubicBezTo>
                  <a:cubicBezTo>
                    <a:pt x="2088" y="6997"/>
                    <a:pt x="2128" y="7007"/>
                    <a:pt x="2174" y="7007"/>
                  </a:cubicBezTo>
                  <a:cubicBezTo>
                    <a:pt x="2757" y="7007"/>
                    <a:pt x="4357" y="5411"/>
                    <a:pt x="4357" y="5411"/>
                  </a:cubicBezTo>
                  <a:cubicBezTo>
                    <a:pt x="4357" y="5411"/>
                    <a:pt x="6235" y="7055"/>
                    <a:pt x="6745" y="7055"/>
                  </a:cubicBezTo>
                  <a:cubicBezTo>
                    <a:pt x="6794" y="7055"/>
                    <a:pt x="6830" y="7041"/>
                    <a:pt x="6851" y="7008"/>
                  </a:cubicBezTo>
                  <a:cubicBezTo>
                    <a:pt x="7097" y="6634"/>
                    <a:pt x="6070" y="4089"/>
                    <a:pt x="6070" y="4089"/>
                  </a:cubicBezTo>
                  <a:cubicBezTo>
                    <a:pt x="6070" y="4089"/>
                    <a:pt x="8118" y="2876"/>
                    <a:pt x="8047" y="2454"/>
                  </a:cubicBezTo>
                  <a:cubicBezTo>
                    <a:pt x="8014" y="2260"/>
                    <a:pt x="7474" y="2207"/>
                    <a:pt x="6903" y="2207"/>
                  </a:cubicBezTo>
                  <a:cubicBezTo>
                    <a:pt x="6240" y="2207"/>
                    <a:pt x="5536" y="2278"/>
                    <a:pt x="5536" y="2278"/>
                  </a:cubicBezTo>
                  <a:cubicBezTo>
                    <a:pt x="5536" y="2278"/>
                    <a:pt x="4947" y="0"/>
                    <a:pt x="43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8381244" y="2954433"/>
              <a:ext cx="215369" cy="249248"/>
            </a:xfrm>
            <a:custGeom>
              <a:avLst/>
              <a:gdLst/>
              <a:ahLst/>
              <a:cxnLst/>
              <a:rect l="l" t="t" r="r" b="b"/>
              <a:pathLst>
                <a:path w="6128" h="7092" extrusionOk="0">
                  <a:moveTo>
                    <a:pt x="2717" y="1"/>
                  </a:moveTo>
                  <a:cubicBezTo>
                    <a:pt x="2679" y="1"/>
                    <a:pt x="2638" y="7"/>
                    <a:pt x="2596" y="20"/>
                  </a:cubicBezTo>
                  <a:cubicBezTo>
                    <a:pt x="2167" y="152"/>
                    <a:pt x="2528" y="1263"/>
                    <a:pt x="1886" y="2413"/>
                  </a:cubicBezTo>
                  <a:cubicBezTo>
                    <a:pt x="1247" y="3562"/>
                    <a:pt x="1" y="3646"/>
                    <a:pt x="54" y="4082"/>
                  </a:cubicBezTo>
                  <a:cubicBezTo>
                    <a:pt x="109" y="4521"/>
                    <a:pt x="1859" y="4082"/>
                    <a:pt x="2406" y="5014"/>
                  </a:cubicBezTo>
                  <a:cubicBezTo>
                    <a:pt x="2938" y="5923"/>
                    <a:pt x="3005" y="7092"/>
                    <a:pt x="3364" y="7092"/>
                  </a:cubicBezTo>
                  <a:cubicBezTo>
                    <a:pt x="3373" y="7092"/>
                    <a:pt x="3381" y="7091"/>
                    <a:pt x="3390" y="7090"/>
                  </a:cubicBezTo>
                  <a:cubicBezTo>
                    <a:pt x="3772" y="7036"/>
                    <a:pt x="3552" y="4903"/>
                    <a:pt x="4427" y="4356"/>
                  </a:cubicBezTo>
                  <a:cubicBezTo>
                    <a:pt x="5303" y="3812"/>
                    <a:pt x="6127" y="3886"/>
                    <a:pt x="6070" y="3366"/>
                  </a:cubicBezTo>
                  <a:cubicBezTo>
                    <a:pt x="6015" y="2845"/>
                    <a:pt x="4306" y="2825"/>
                    <a:pt x="3870" y="2169"/>
                  </a:cubicBezTo>
                  <a:cubicBezTo>
                    <a:pt x="3457" y="1549"/>
                    <a:pt x="3322" y="1"/>
                    <a:pt x="2717" y="1"/>
                  </a:cubicBezTo>
                  <a:close/>
                </a:path>
              </a:pathLst>
            </a:custGeom>
            <a:solidFill>
              <a:srgbClr val="FECE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8600826" y="3205752"/>
              <a:ext cx="136503" cy="157977"/>
            </a:xfrm>
            <a:custGeom>
              <a:avLst/>
              <a:gdLst/>
              <a:ahLst/>
              <a:cxnLst/>
              <a:rect l="l" t="t" r="r" b="b"/>
              <a:pathLst>
                <a:path w="3884" h="4495" extrusionOk="0">
                  <a:moveTo>
                    <a:pt x="1723" y="1"/>
                  </a:moveTo>
                  <a:cubicBezTo>
                    <a:pt x="1699" y="1"/>
                    <a:pt x="1673" y="4"/>
                    <a:pt x="1647" y="13"/>
                  </a:cubicBezTo>
                  <a:cubicBezTo>
                    <a:pt x="1373" y="97"/>
                    <a:pt x="1603" y="800"/>
                    <a:pt x="1197" y="1530"/>
                  </a:cubicBezTo>
                  <a:cubicBezTo>
                    <a:pt x="792" y="2257"/>
                    <a:pt x="1" y="2311"/>
                    <a:pt x="35" y="2588"/>
                  </a:cubicBezTo>
                  <a:cubicBezTo>
                    <a:pt x="72" y="2865"/>
                    <a:pt x="1180" y="2588"/>
                    <a:pt x="1525" y="3176"/>
                  </a:cubicBezTo>
                  <a:cubicBezTo>
                    <a:pt x="1865" y="3754"/>
                    <a:pt x="1905" y="4495"/>
                    <a:pt x="2135" y="4495"/>
                  </a:cubicBezTo>
                  <a:cubicBezTo>
                    <a:pt x="2140" y="4495"/>
                    <a:pt x="2145" y="4494"/>
                    <a:pt x="2150" y="4494"/>
                  </a:cubicBezTo>
                  <a:cubicBezTo>
                    <a:pt x="2394" y="4460"/>
                    <a:pt x="2255" y="3108"/>
                    <a:pt x="2809" y="2760"/>
                  </a:cubicBezTo>
                  <a:cubicBezTo>
                    <a:pt x="3364" y="2416"/>
                    <a:pt x="3883" y="2463"/>
                    <a:pt x="3850" y="2135"/>
                  </a:cubicBezTo>
                  <a:cubicBezTo>
                    <a:pt x="3816" y="1804"/>
                    <a:pt x="2732" y="1790"/>
                    <a:pt x="2454" y="1374"/>
                  </a:cubicBezTo>
                  <a:cubicBezTo>
                    <a:pt x="2193" y="984"/>
                    <a:pt x="2109" y="1"/>
                    <a:pt x="1723" y="1"/>
                  </a:cubicBezTo>
                  <a:close/>
                </a:path>
              </a:pathLst>
            </a:custGeom>
            <a:solidFill>
              <a:srgbClr val="FECE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 rot="737986">
              <a:off x="883061" y="2833044"/>
              <a:ext cx="373567" cy="493002"/>
            </a:xfrm>
            <a:custGeom>
              <a:avLst/>
              <a:gdLst/>
              <a:ahLst/>
              <a:cxnLst/>
              <a:rect l="l" t="t" r="r" b="b"/>
              <a:pathLst>
                <a:path w="9852" h="13001" extrusionOk="0">
                  <a:moveTo>
                    <a:pt x="9327" y="222"/>
                  </a:moveTo>
                  <a:cubicBezTo>
                    <a:pt x="9344" y="3338"/>
                    <a:pt x="9324" y="6524"/>
                    <a:pt x="7479" y="9201"/>
                  </a:cubicBezTo>
                  <a:cubicBezTo>
                    <a:pt x="5989" y="11357"/>
                    <a:pt x="3580" y="12283"/>
                    <a:pt x="1069" y="12618"/>
                  </a:cubicBezTo>
                  <a:cubicBezTo>
                    <a:pt x="1302" y="11526"/>
                    <a:pt x="1691" y="10458"/>
                    <a:pt x="2177" y="9434"/>
                  </a:cubicBezTo>
                  <a:cubicBezTo>
                    <a:pt x="3046" y="9386"/>
                    <a:pt x="3904" y="9150"/>
                    <a:pt x="4749" y="8957"/>
                  </a:cubicBezTo>
                  <a:cubicBezTo>
                    <a:pt x="5573" y="8775"/>
                    <a:pt x="6387" y="8542"/>
                    <a:pt x="7101" y="8079"/>
                  </a:cubicBezTo>
                  <a:cubicBezTo>
                    <a:pt x="7132" y="8060"/>
                    <a:pt x="7123" y="7979"/>
                    <a:pt x="7086" y="7979"/>
                  </a:cubicBezTo>
                  <a:cubicBezTo>
                    <a:pt x="7083" y="7979"/>
                    <a:pt x="7080" y="7980"/>
                    <a:pt x="7077" y="7981"/>
                  </a:cubicBezTo>
                  <a:cubicBezTo>
                    <a:pt x="5570" y="8458"/>
                    <a:pt x="3948" y="8957"/>
                    <a:pt x="2352" y="9082"/>
                  </a:cubicBezTo>
                  <a:cubicBezTo>
                    <a:pt x="2803" y="8177"/>
                    <a:pt x="3316" y="7302"/>
                    <a:pt x="3857" y="6477"/>
                  </a:cubicBezTo>
                  <a:cubicBezTo>
                    <a:pt x="4096" y="6109"/>
                    <a:pt x="4350" y="5757"/>
                    <a:pt x="4603" y="5403"/>
                  </a:cubicBezTo>
                  <a:cubicBezTo>
                    <a:pt x="5344" y="5321"/>
                    <a:pt x="6091" y="5017"/>
                    <a:pt x="6790" y="4781"/>
                  </a:cubicBezTo>
                  <a:cubicBezTo>
                    <a:pt x="7340" y="4595"/>
                    <a:pt x="7817" y="4399"/>
                    <a:pt x="8237" y="3993"/>
                  </a:cubicBezTo>
                  <a:cubicBezTo>
                    <a:pt x="8257" y="3973"/>
                    <a:pt x="8260" y="3911"/>
                    <a:pt x="8231" y="3911"/>
                  </a:cubicBezTo>
                  <a:cubicBezTo>
                    <a:pt x="8227" y="3911"/>
                    <a:pt x="8222" y="3913"/>
                    <a:pt x="8216" y="3916"/>
                  </a:cubicBezTo>
                  <a:cubicBezTo>
                    <a:pt x="7655" y="4223"/>
                    <a:pt x="7053" y="4419"/>
                    <a:pt x="6438" y="4592"/>
                  </a:cubicBezTo>
                  <a:cubicBezTo>
                    <a:pt x="5952" y="4730"/>
                    <a:pt x="5374" y="4818"/>
                    <a:pt x="4877" y="5011"/>
                  </a:cubicBezTo>
                  <a:cubicBezTo>
                    <a:pt x="5222" y="4548"/>
                    <a:pt x="5576" y="4091"/>
                    <a:pt x="5941" y="3639"/>
                  </a:cubicBezTo>
                  <a:cubicBezTo>
                    <a:pt x="6682" y="2726"/>
                    <a:pt x="7588" y="1999"/>
                    <a:pt x="8374" y="1131"/>
                  </a:cubicBezTo>
                  <a:cubicBezTo>
                    <a:pt x="8386" y="1120"/>
                    <a:pt x="8386" y="1082"/>
                    <a:pt x="8369" y="1082"/>
                  </a:cubicBezTo>
                  <a:cubicBezTo>
                    <a:pt x="8366" y="1082"/>
                    <a:pt x="8363" y="1084"/>
                    <a:pt x="8358" y="1087"/>
                  </a:cubicBezTo>
                  <a:cubicBezTo>
                    <a:pt x="7563" y="1733"/>
                    <a:pt x="6833" y="2395"/>
                    <a:pt x="6151" y="3091"/>
                  </a:cubicBezTo>
                  <a:cubicBezTo>
                    <a:pt x="6164" y="2909"/>
                    <a:pt x="6148" y="2726"/>
                    <a:pt x="6151" y="2544"/>
                  </a:cubicBezTo>
                  <a:cubicBezTo>
                    <a:pt x="6158" y="2236"/>
                    <a:pt x="6178" y="1925"/>
                    <a:pt x="6209" y="1625"/>
                  </a:cubicBezTo>
                  <a:cubicBezTo>
                    <a:pt x="6211" y="1595"/>
                    <a:pt x="6193" y="1576"/>
                    <a:pt x="6175" y="1576"/>
                  </a:cubicBezTo>
                  <a:cubicBezTo>
                    <a:pt x="6162" y="1576"/>
                    <a:pt x="6150" y="1585"/>
                    <a:pt x="6144" y="1608"/>
                  </a:cubicBezTo>
                  <a:cubicBezTo>
                    <a:pt x="6060" y="1952"/>
                    <a:pt x="6013" y="2300"/>
                    <a:pt x="5992" y="2655"/>
                  </a:cubicBezTo>
                  <a:cubicBezTo>
                    <a:pt x="5982" y="2845"/>
                    <a:pt x="5908" y="3101"/>
                    <a:pt x="5966" y="3291"/>
                  </a:cubicBezTo>
                  <a:cubicBezTo>
                    <a:pt x="5256" y="4038"/>
                    <a:pt x="4600" y="4832"/>
                    <a:pt x="3992" y="5693"/>
                  </a:cubicBezTo>
                  <a:cubicBezTo>
                    <a:pt x="3938" y="5399"/>
                    <a:pt x="3820" y="5098"/>
                    <a:pt x="3756" y="4824"/>
                  </a:cubicBezTo>
                  <a:cubicBezTo>
                    <a:pt x="3667" y="4443"/>
                    <a:pt x="3654" y="3987"/>
                    <a:pt x="3495" y="3625"/>
                  </a:cubicBezTo>
                  <a:lnTo>
                    <a:pt x="3492" y="3625"/>
                  </a:lnTo>
                  <a:cubicBezTo>
                    <a:pt x="3343" y="3905"/>
                    <a:pt x="3424" y="4321"/>
                    <a:pt x="3464" y="4622"/>
                  </a:cubicBezTo>
                  <a:cubicBezTo>
                    <a:pt x="3525" y="5058"/>
                    <a:pt x="3606" y="5538"/>
                    <a:pt x="3820" y="5933"/>
                  </a:cubicBezTo>
                  <a:cubicBezTo>
                    <a:pt x="3610" y="6237"/>
                    <a:pt x="3404" y="6548"/>
                    <a:pt x="3204" y="6869"/>
                  </a:cubicBezTo>
                  <a:cubicBezTo>
                    <a:pt x="2917" y="7335"/>
                    <a:pt x="2630" y="7822"/>
                    <a:pt x="2360" y="8319"/>
                  </a:cubicBezTo>
                  <a:cubicBezTo>
                    <a:pt x="2296" y="8025"/>
                    <a:pt x="2177" y="7734"/>
                    <a:pt x="2123" y="7444"/>
                  </a:cubicBezTo>
                  <a:cubicBezTo>
                    <a:pt x="2045" y="7055"/>
                    <a:pt x="1995" y="6660"/>
                    <a:pt x="1992" y="6261"/>
                  </a:cubicBezTo>
                  <a:cubicBezTo>
                    <a:pt x="1992" y="6230"/>
                    <a:pt x="1974" y="6210"/>
                    <a:pt x="1956" y="6210"/>
                  </a:cubicBezTo>
                  <a:cubicBezTo>
                    <a:pt x="1942" y="6210"/>
                    <a:pt x="1928" y="6222"/>
                    <a:pt x="1920" y="6248"/>
                  </a:cubicBezTo>
                  <a:cubicBezTo>
                    <a:pt x="1741" y="6953"/>
                    <a:pt x="1914" y="7927"/>
                    <a:pt x="2211" y="8606"/>
                  </a:cubicBezTo>
                  <a:cubicBezTo>
                    <a:pt x="2116" y="8785"/>
                    <a:pt x="2025" y="8968"/>
                    <a:pt x="1934" y="9150"/>
                  </a:cubicBezTo>
                  <a:cubicBezTo>
                    <a:pt x="1914" y="9171"/>
                    <a:pt x="1900" y="9194"/>
                    <a:pt x="1900" y="9224"/>
                  </a:cubicBezTo>
                  <a:cubicBezTo>
                    <a:pt x="1417" y="10225"/>
                    <a:pt x="1025" y="11269"/>
                    <a:pt x="812" y="12334"/>
                  </a:cubicBezTo>
                  <a:cubicBezTo>
                    <a:pt x="275" y="11100"/>
                    <a:pt x="464" y="9363"/>
                    <a:pt x="680" y="8123"/>
                  </a:cubicBezTo>
                  <a:cubicBezTo>
                    <a:pt x="933" y="6663"/>
                    <a:pt x="1532" y="5264"/>
                    <a:pt x="2397" y="4064"/>
                  </a:cubicBezTo>
                  <a:cubicBezTo>
                    <a:pt x="4086" y="1712"/>
                    <a:pt x="6509" y="523"/>
                    <a:pt x="9327" y="222"/>
                  </a:cubicBezTo>
                  <a:close/>
                  <a:moveTo>
                    <a:pt x="9392" y="1"/>
                  </a:moveTo>
                  <a:cubicBezTo>
                    <a:pt x="9378" y="1"/>
                    <a:pt x="9365" y="4"/>
                    <a:pt x="9355" y="12"/>
                  </a:cubicBezTo>
                  <a:cubicBezTo>
                    <a:pt x="9237" y="7"/>
                    <a:pt x="9119" y="4"/>
                    <a:pt x="9002" y="4"/>
                  </a:cubicBezTo>
                  <a:cubicBezTo>
                    <a:pt x="5921" y="4"/>
                    <a:pt x="3055" y="2028"/>
                    <a:pt x="1535" y="4626"/>
                  </a:cubicBezTo>
                  <a:cubicBezTo>
                    <a:pt x="755" y="5957"/>
                    <a:pt x="284" y="7450"/>
                    <a:pt x="173" y="8991"/>
                  </a:cubicBezTo>
                  <a:cubicBezTo>
                    <a:pt x="86" y="10222"/>
                    <a:pt x="1" y="11705"/>
                    <a:pt x="690" y="12789"/>
                  </a:cubicBezTo>
                  <a:cubicBezTo>
                    <a:pt x="697" y="12886"/>
                    <a:pt x="800" y="13000"/>
                    <a:pt x="930" y="13000"/>
                  </a:cubicBezTo>
                  <a:cubicBezTo>
                    <a:pt x="937" y="13000"/>
                    <a:pt x="943" y="13000"/>
                    <a:pt x="950" y="13000"/>
                  </a:cubicBezTo>
                  <a:cubicBezTo>
                    <a:pt x="3600" y="12776"/>
                    <a:pt x="6242" y="11698"/>
                    <a:pt x="7807" y="9461"/>
                  </a:cubicBezTo>
                  <a:cubicBezTo>
                    <a:pt x="9733" y="6707"/>
                    <a:pt x="9851" y="3344"/>
                    <a:pt x="9530" y="120"/>
                  </a:cubicBezTo>
                  <a:cubicBezTo>
                    <a:pt x="9525" y="59"/>
                    <a:pt x="9448" y="1"/>
                    <a:pt x="93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180524" y="221400"/>
              <a:ext cx="181624" cy="179534"/>
            </a:xfrm>
            <a:custGeom>
              <a:avLst/>
              <a:gdLst/>
              <a:ahLst/>
              <a:cxnLst/>
              <a:rect l="l" t="t" r="r" b="b"/>
              <a:pathLst>
                <a:path w="6432" h="6358" extrusionOk="0">
                  <a:moveTo>
                    <a:pt x="2640" y="363"/>
                  </a:moveTo>
                  <a:cubicBezTo>
                    <a:pt x="3103" y="810"/>
                    <a:pt x="3521" y="1313"/>
                    <a:pt x="3927" y="1820"/>
                  </a:cubicBezTo>
                  <a:cubicBezTo>
                    <a:pt x="3495" y="1965"/>
                    <a:pt x="3058" y="2107"/>
                    <a:pt x="2626" y="2249"/>
                  </a:cubicBezTo>
                  <a:cubicBezTo>
                    <a:pt x="2650" y="1621"/>
                    <a:pt x="2657" y="989"/>
                    <a:pt x="2640" y="363"/>
                  </a:cubicBezTo>
                  <a:close/>
                  <a:moveTo>
                    <a:pt x="5678" y="1505"/>
                  </a:moveTo>
                  <a:cubicBezTo>
                    <a:pt x="5407" y="1874"/>
                    <a:pt x="5137" y="2243"/>
                    <a:pt x="4867" y="2611"/>
                  </a:cubicBezTo>
                  <a:cubicBezTo>
                    <a:pt x="4694" y="2391"/>
                    <a:pt x="4522" y="2171"/>
                    <a:pt x="4343" y="1955"/>
                  </a:cubicBezTo>
                  <a:cubicBezTo>
                    <a:pt x="4789" y="1806"/>
                    <a:pt x="5232" y="1658"/>
                    <a:pt x="5678" y="1505"/>
                  </a:cubicBezTo>
                  <a:close/>
                  <a:moveTo>
                    <a:pt x="2302" y="2638"/>
                  </a:moveTo>
                  <a:cubicBezTo>
                    <a:pt x="2288" y="2945"/>
                    <a:pt x="2275" y="3252"/>
                    <a:pt x="2264" y="3556"/>
                  </a:cubicBezTo>
                  <a:cubicBezTo>
                    <a:pt x="1727" y="3435"/>
                    <a:pt x="1190" y="3313"/>
                    <a:pt x="653" y="3188"/>
                  </a:cubicBezTo>
                  <a:cubicBezTo>
                    <a:pt x="1204" y="3006"/>
                    <a:pt x="1751" y="2823"/>
                    <a:pt x="2302" y="2638"/>
                  </a:cubicBezTo>
                  <a:close/>
                  <a:moveTo>
                    <a:pt x="4103" y="2036"/>
                  </a:moveTo>
                  <a:cubicBezTo>
                    <a:pt x="4231" y="2195"/>
                    <a:pt x="4360" y="2357"/>
                    <a:pt x="4488" y="2513"/>
                  </a:cubicBezTo>
                  <a:cubicBezTo>
                    <a:pt x="4529" y="2563"/>
                    <a:pt x="4610" y="2672"/>
                    <a:pt x="4718" y="2814"/>
                  </a:cubicBezTo>
                  <a:cubicBezTo>
                    <a:pt x="4448" y="3182"/>
                    <a:pt x="4170" y="3550"/>
                    <a:pt x="3897" y="3918"/>
                  </a:cubicBezTo>
                  <a:cubicBezTo>
                    <a:pt x="3593" y="3854"/>
                    <a:pt x="3285" y="3790"/>
                    <a:pt x="2985" y="3723"/>
                  </a:cubicBezTo>
                  <a:cubicBezTo>
                    <a:pt x="2839" y="3692"/>
                    <a:pt x="2693" y="3655"/>
                    <a:pt x="2548" y="3625"/>
                  </a:cubicBezTo>
                  <a:cubicBezTo>
                    <a:pt x="2572" y="3260"/>
                    <a:pt x="2596" y="2898"/>
                    <a:pt x="2612" y="2536"/>
                  </a:cubicBezTo>
                  <a:cubicBezTo>
                    <a:pt x="3109" y="2371"/>
                    <a:pt x="3606" y="2202"/>
                    <a:pt x="4103" y="2036"/>
                  </a:cubicBezTo>
                  <a:close/>
                  <a:moveTo>
                    <a:pt x="4863" y="2999"/>
                  </a:moveTo>
                  <a:cubicBezTo>
                    <a:pt x="5218" y="3466"/>
                    <a:pt x="5725" y="4121"/>
                    <a:pt x="6023" y="4415"/>
                  </a:cubicBezTo>
                  <a:cubicBezTo>
                    <a:pt x="5894" y="4381"/>
                    <a:pt x="5759" y="4355"/>
                    <a:pt x="5749" y="4351"/>
                  </a:cubicBezTo>
                  <a:cubicBezTo>
                    <a:pt x="5384" y="4260"/>
                    <a:pt x="5019" y="4169"/>
                    <a:pt x="4654" y="4084"/>
                  </a:cubicBezTo>
                  <a:cubicBezTo>
                    <a:pt x="4482" y="4043"/>
                    <a:pt x="4312" y="4007"/>
                    <a:pt x="4140" y="3973"/>
                  </a:cubicBezTo>
                  <a:cubicBezTo>
                    <a:pt x="4380" y="3648"/>
                    <a:pt x="4624" y="3324"/>
                    <a:pt x="4863" y="2999"/>
                  </a:cubicBezTo>
                  <a:close/>
                  <a:moveTo>
                    <a:pt x="2531" y="3844"/>
                  </a:moveTo>
                  <a:cubicBezTo>
                    <a:pt x="2937" y="3932"/>
                    <a:pt x="3342" y="4023"/>
                    <a:pt x="3748" y="4114"/>
                  </a:cubicBezTo>
                  <a:cubicBezTo>
                    <a:pt x="3295" y="4709"/>
                    <a:pt x="2839" y="5300"/>
                    <a:pt x="2373" y="5882"/>
                  </a:cubicBezTo>
                  <a:cubicBezTo>
                    <a:pt x="2427" y="5206"/>
                    <a:pt x="2484" y="4526"/>
                    <a:pt x="2531" y="3844"/>
                  </a:cubicBezTo>
                  <a:close/>
                  <a:moveTo>
                    <a:pt x="2601" y="0"/>
                  </a:moveTo>
                  <a:cubicBezTo>
                    <a:pt x="2588" y="0"/>
                    <a:pt x="2575" y="9"/>
                    <a:pt x="2572" y="29"/>
                  </a:cubicBezTo>
                  <a:cubicBezTo>
                    <a:pt x="2569" y="42"/>
                    <a:pt x="2569" y="59"/>
                    <a:pt x="2565" y="76"/>
                  </a:cubicBezTo>
                  <a:cubicBezTo>
                    <a:pt x="2501" y="86"/>
                    <a:pt x="2470" y="187"/>
                    <a:pt x="2538" y="259"/>
                  </a:cubicBezTo>
                  <a:cubicBezTo>
                    <a:pt x="2427" y="948"/>
                    <a:pt x="2359" y="1647"/>
                    <a:pt x="2319" y="2354"/>
                  </a:cubicBezTo>
                  <a:cubicBezTo>
                    <a:pt x="1586" y="2594"/>
                    <a:pt x="856" y="2837"/>
                    <a:pt x="126" y="3080"/>
                  </a:cubicBezTo>
                  <a:cubicBezTo>
                    <a:pt x="1" y="3121"/>
                    <a:pt x="102" y="3303"/>
                    <a:pt x="190" y="3324"/>
                  </a:cubicBezTo>
                  <a:cubicBezTo>
                    <a:pt x="876" y="3483"/>
                    <a:pt x="1565" y="3634"/>
                    <a:pt x="2255" y="3784"/>
                  </a:cubicBezTo>
                  <a:cubicBezTo>
                    <a:pt x="2227" y="4595"/>
                    <a:pt x="2204" y="5402"/>
                    <a:pt x="2146" y="6196"/>
                  </a:cubicBezTo>
                  <a:cubicBezTo>
                    <a:pt x="2141" y="6256"/>
                    <a:pt x="2207" y="6357"/>
                    <a:pt x="2271" y="6357"/>
                  </a:cubicBezTo>
                  <a:cubicBezTo>
                    <a:pt x="2290" y="6357"/>
                    <a:pt x="2309" y="6348"/>
                    <a:pt x="2325" y="6328"/>
                  </a:cubicBezTo>
                  <a:cubicBezTo>
                    <a:pt x="2896" y="5621"/>
                    <a:pt x="3448" y="4895"/>
                    <a:pt x="3991" y="4169"/>
                  </a:cubicBezTo>
                  <a:cubicBezTo>
                    <a:pt x="4762" y="4341"/>
                    <a:pt x="5532" y="4520"/>
                    <a:pt x="6296" y="4716"/>
                  </a:cubicBezTo>
                  <a:cubicBezTo>
                    <a:pt x="6306" y="4719"/>
                    <a:pt x="6316" y="4720"/>
                    <a:pt x="6325" y="4720"/>
                  </a:cubicBezTo>
                  <a:cubicBezTo>
                    <a:pt x="6407" y="4720"/>
                    <a:pt x="6432" y="4618"/>
                    <a:pt x="6377" y="4554"/>
                  </a:cubicBezTo>
                  <a:cubicBezTo>
                    <a:pt x="5921" y="3982"/>
                    <a:pt x="5471" y="3388"/>
                    <a:pt x="5012" y="2797"/>
                  </a:cubicBezTo>
                  <a:cubicBezTo>
                    <a:pt x="5370" y="2313"/>
                    <a:pt x="5728" y="1833"/>
                    <a:pt x="6087" y="1357"/>
                  </a:cubicBezTo>
                  <a:cubicBezTo>
                    <a:pt x="6139" y="1289"/>
                    <a:pt x="6067" y="1147"/>
                    <a:pt x="5982" y="1147"/>
                  </a:cubicBezTo>
                  <a:cubicBezTo>
                    <a:pt x="5974" y="1147"/>
                    <a:pt x="5966" y="1148"/>
                    <a:pt x="5958" y="1151"/>
                  </a:cubicBezTo>
                  <a:cubicBezTo>
                    <a:pt x="5360" y="1346"/>
                    <a:pt x="4766" y="1543"/>
                    <a:pt x="4170" y="1739"/>
                  </a:cubicBezTo>
                  <a:cubicBezTo>
                    <a:pt x="3691" y="1164"/>
                    <a:pt x="3194" y="610"/>
                    <a:pt x="2657" y="110"/>
                  </a:cubicBezTo>
                  <a:cubicBezTo>
                    <a:pt x="2646" y="103"/>
                    <a:pt x="2640" y="100"/>
                    <a:pt x="2633" y="93"/>
                  </a:cubicBezTo>
                  <a:cubicBezTo>
                    <a:pt x="2629" y="73"/>
                    <a:pt x="2629" y="53"/>
                    <a:pt x="2629" y="33"/>
                  </a:cubicBezTo>
                  <a:cubicBezTo>
                    <a:pt x="2629" y="11"/>
                    <a:pt x="2615" y="0"/>
                    <a:pt x="260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7571851" y="267849"/>
              <a:ext cx="275031" cy="239022"/>
            </a:xfrm>
            <a:custGeom>
              <a:avLst/>
              <a:gdLst/>
              <a:ahLst/>
              <a:cxnLst/>
              <a:rect l="l" t="t" r="r" b="b"/>
              <a:pathLst>
                <a:path w="8119" h="7056" extrusionOk="0">
                  <a:moveTo>
                    <a:pt x="4366" y="0"/>
                  </a:moveTo>
                  <a:cubicBezTo>
                    <a:pt x="4363" y="0"/>
                    <a:pt x="4360" y="0"/>
                    <a:pt x="4357" y="0"/>
                  </a:cubicBezTo>
                  <a:cubicBezTo>
                    <a:pt x="3867" y="24"/>
                    <a:pt x="3232" y="2454"/>
                    <a:pt x="3232" y="2454"/>
                  </a:cubicBezTo>
                  <a:cubicBezTo>
                    <a:pt x="3232" y="2454"/>
                    <a:pt x="2054" y="2337"/>
                    <a:pt x="1183" y="2337"/>
                  </a:cubicBezTo>
                  <a:cubicBezTo>
                    <a:pt x="748" y="2337"/>
                    <a:pt x="389" y="2366"/>
                    <a:pt x="292" y="2454"/>
                  </a:cubicBezTo>
                  <a:cubicBezTo>
                    <a:pt x="1" y="2721"/>
                    <a:pt x="2546" y="4430"/>
                    <a:pt x="2546" y="4430"/>
                  </a:cubicBezTo>
                  <a:cubicBezTo>
                    <a:pt x="2546" y="4430"/>
                    <a:pt x="1613" y="6684"/>
                    <a:pt x="2056" y="6975"/>
                  </a:cubicBezTo>
                  <a:cubicBezTo>
                    <a:pt x="2088" y="6997"/>
                    <a:pt x="2128" y="7007"/>
                    <a:pt x="2174" y="7007"/>
                  </a:cubicBezTo>
                  <a:cubicBezTo>
                    <a:pt x="2757" y="7007"/>
                    <a:pt x="4357" y="5411"/>
                    <a:pt x="4357" y="5411"/>
                  </a:cubicBezTo>
                  <a:cubicBezTo>
                    <a:pt x="4357" y="5411"/>
                    <a:pt x="6235" y="7055"/>
                    <a:pt x="6745" y="7055"/>
                  </a:cubicBezTo>
                  <a:cubicBezTo>
                    <a:pt x="6794" y="7055"/>
                    <a:pt x="6830" y="7041"/>
                    <a:pt x="6851" y="7008"/>
                  </a:cubicBezTo>
                  <a:cubicBezTo>
                    <a:pt x="7097" y="6634"/>
                    <a:pt x="6070" y="4089"/>
                    <a:pt x="6070" y="4089"/>
                  </a:cubicBezTo>
                  <a:cubicBezTo>
                    <a:pt x="6070" y="4089"/>
                    <a:pt x="8118" y="2876"/>
                    <a:pt x="8047" y="2454"/>
                  </a:cubicBezTo>
                  <a:cubicBezTo>
                    <a:pt x="8014" y="2260"/>
                    <a:pt x="7474" y="2207"/>
                    <a:pt x="6903" y="2207"/>
                  </a:cubicBezTo>
                  <a:cubicBezTo>
                    <a:pt x="6240" y="2207"/>
                    <a:pt x="5536" y="2278"/>
                    <a:pt x="5536" y="2278"/>
                  </a:cubicBezTo>
                  <a:cubicBezTo>
                    <a:pt x="5536" y="2278"/>
                    <a:pt x="4947" y="0"/>
                    <a:pt x="43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51" name="Google Shape;251;p3"/>
            <p:cNvGrpSpPr/>
            <p:nvPr/>
          </p:nvGrpSpPr>
          <p:grpSpPr>
            <a:xfrm rot="-3165896" flipH="1">
              <a:off x="8296524" y="1549870"/>
              <a:ext cx="445159" cy="715100"/>
              <a:chOff x="304350" y="3911000"/>
              <a:chExt cx="581394" cy="933655"/>
            </a:xfrm>
          </p:grpSpPr>
          <p:sp>
            <p:nvSpPr>
              <p:cNvPr id="252" name="Google Shape;252;p3"/>
              <p:cNvSpPr/>
              <p:nvPr/>
            </p:nvSpPr>
            <p:spPr>
              <a:xfrm>
                <a:off x="317622" y="4003813"/>
                <a:ext cx="91581" cy="114345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2602" extrusionOk="0">
                    <a:moveTo>
                      <a:pt x="688" y="0"/>
                    </a:moveTo>
                    <a:cubicBezTo>
                      <a:pt x="328" y="0"/>
                      <a:pt x="1" y="379"/>
                      <a:pt x="201" y="1026"/>
                    </a:cubicBezTo>
                    <a:cubicBezTo>
                      <a:pt x="438" y="1797"/>
                      <a:pt x="1472" y="2405"/>
                      <a:pt x="2084" y="2601"/>
                    </a:cubicBezTo>
                    <a:cubicBezTo>
                      <a:pt x="2060" y="2375"/>
                      <a:pt x="2040" y="2145"/>
                      <a:pt x="2023" y="1915"/>
                    </a:cubicBezTo>
                    <a:cubicBezTo>
                      <a:pt x="1746" y="1273"/>
                      <a:pt x="1344" y="418"/>
                      <a:pt x="1084" y="168"/>
                    </a:cubicBezTo>
                    <a:cubicBezTo>
                      <a:pt x="965" y="54"/>
                      <a:pt x="824" y="0"/>
                      <a:pt x="6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3"/>
              <p:cNvSpPr/>
              <p:nvPr/>
            </p:nvSpPr>
            <p:spPr>
              <a:xfrm>
                <a:off x="440801" y="4042309"/>
                <a:ext cx="97031" cy="155565"/>
              </a:xfrm>
              <a:custGeom>
                <a:avLst/>
                <a:gdLst/>
                <a:ahLst/>
                <a:cxnLst/>
                <a:rect l="l" t="t" r="r" b="b"/>
                <a:pathLst>
                  <a:path w="2208" h="3540" extrusionOk="0">
                    <a:moveTo>
                      <a:pt x="1702" y="0"/>
                    </a:moveTo>
                    <a:cubicBezTo>
                      <a:pt x="1282" y="0"/>
                      <a:pt x="653" y="806"/>
                      <a:pt x="389" y="1549"/>
                    </a:cubicBezTo>
                    <a:cubicBezTo>
                      <a:pt x="224" y="2013"/>
                      <a:pt x="92" y="2537"/>
                      <a:pt x="1" y="2952"/>
                    </a:cubicBezTo>
                    <a:cubicBezTo>
                      <a:pt x="41" y="3148"/>
                      <a:pt x="85" y="3344"/>
                      <a:pt x="129" y="3540"/>
                    </a:cubicBezTo>
                    <a:cubicBezTo>
                      <a:pt x="754" y="3125"/>
                      <a:pt x="1667" y="2120"/>
                      <a:pt x="1916" y="1431"/>
                    </a:cubicBezTo>
                    <a:cubicBezTo>
                      <a:pt x="2208" y="634"/>
                      <a:pt x="2150" y="43"/>
                      <a:pt x="1734" y="2"/>
                    </a:cubicBezTo>
                    <a:cubicBezTo>
                      <a:pt x="1723" y="1"/>
                      <a:pt x="1713" y="0"/>
                      <a:pt x="17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3"/>
              <p:cNvSpPr/>
              <p:nvPr/>
            </p:nvSpPr>
            <p:spPr>
              <a:xfrm>
                <a:off x="304350" y="4191285"/>
                <a:ext cx="144667" cy="109071"/>
              </a:xfrm>
              <a:custGeom>
                <a:avLst/>
                <a:gdLst/>
                <a:ahLst/>
                <a:cxnLst/>
                <a:rect l="l" t="t" r="r" b="b"/>
                <a:pathLst>
                  <a:path w="3292" h="2482" extrusionOk="0">
                    <a:moveTo>
                      <a:pt x="575" y="1"/>
                    </a:moveTo>
                    <a:cubicBezTo>
                      <a:pt x="471" y="1"/>
                      <a:pt x="393" y="22"/>
                      <a:pt x="348" y="65"/>
                    </a:cubicBezTo>
                    <a:cubicBezTo>
                      <a:pt x="0" y="404"/>
                      <a:pt x="189" y="1336"/>
                      <a:pt x="1203" y="1901"/>
                    </a:cubicBezTo>
                    <a:cubicBezTo>
                      <a:pt x="1991" y="2340"/>
                      <a:pt x="2916" y="2451"/>
                      <a:pt x="3292" y="2481"/>
                    </a:cubicBezTo>
                    <a:cubicBezTo>
                      <a:pt x="3180" y="2154"/>
                      <a:pt x="3082" y="1826"/>
                      <a:pt x="2987" y="1495"/>
                    </a:cubicBezTo>
                    <a:cubicBezTo>
                      <a:pt x="2292" y="556"/>
                      <a:pt x="1104" y="1"/>
                      <a:pt x="5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3"/>
              <p:cNvSpPr/>
              <p:nvPr/>
            </p:nvSpPr>
            <p:spPr>
              <a:xfrm>
                <a:off x="507027" y="4204908"/>
                <a:ext cx="111884" cy="188700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4294" extrusionOk="0">
                    <a:moveTo>
                      <a:pt x="1792" y="0"/>
                    </a:moveTo>
                    <a:cubicBezTo>
                      <a:pt x="1287" y="0"/>
                      <a:pt x="754" y="628"/>
                      <a:pt x="389" y="1716"/>
                    </a:cubicBezTo>
                    <a:cubicBezTo>
                      <a:pt x="136" y="2480"/>
                      <a:pt x="38" y="3263"/>
                      <a:pt x="1" y="3804"/>
                    </a:cubicBezTo>
                    <a:cubicBezTo>
                      <a:pt x="75" y="3966"/>
                      <a:pt x="156" y="4132"/>
                      <a:pt x="238" y="4294"/>
                    </a:cubicBezTo>
                    <a:cubicBezTo>
                      <a:pt x="2546" y="2513"/>
                      <a:pt x="2356" y="245"/>
                      <a:pt x="2153" y="114"/>
                    </a:cubicBezTo>
                    <a:cubicBezTo>
                      <a:pt x="2036" y="37"/>
                      <a:pt x="1915" y="0"/>
                      <a:pt x="17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3"/>
              <p:cNvSpPr/>
              <p:nvPr/>
            </p:nvSpPr>
            <p:spPr>
              <a:xfrm>
                <a:off x="316699" y="4391765"/>
                <a:ext cx="234051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5326" h="2681" extrusionOk="0">
                    <a:moveTo>
                      <a:pt x="764" y="0"/>
                    </a:moveTo>
                    <a:cubicBezTo>
                      <a:pt x="0" y="0"/>
                      <a:pt x="446" y="930"/>
                      <a:pt x="1074" y="1516"/>
                    </a:cubicBezTo>
                    <a:cubicBezTo>
                      <a:pt x="1680" y="2086"/>
                      <a:pt x="3818" y="2680"/>
                      <a:pt x="5176" y="2680"/>
                    </a:cubicBezTo>
                    <a:cubicBezTo>
                      <a:pt x="5227" y="2680"/>
                      <a:pt x="5277" y="2679"/>
                      <a:pt x="5325" y="2678"/>
                    </a:cubicBezTo>
                    <a:cubicBezTo>
                      <a:pt x="5230" y="2526"/>
                      <a:pt x="5133" y="2377"/>
                      <a:pt x="5041" y="2225"/>
                    </a:cubicBezTo>
                    <a:cubicBezTo>
                      <a:pt x="3970" y="1525"/>
                      <a:pt x="1838" y="184"/>
                      <a:pt x="1024" y="28"/>
                    </a:cubicBezTo>
                    <a:cubicBezTo>
                      <a:pt x="925" y="9"/>
                      <a:pt x="839" y="0"/>
                      <a:pt x="7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3"/>
              <p:cNvSpPr/>
              <p:nvPr/>
            </p:nvSpPr>
            <p:spPr>
              <a:xfrm>
                <a:off x="608629" y="4335822"/>
                <a:ext cx="114872" cy="219989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5006" extrusionOk="0">
                    <a:moveTo>
                      <a:pt x="2283" y="1"/>
                    </a:moveTo>
                    <a:cubicBezTo>
                      <a:pt x="1944" y="1"/>
                      <a:pt x="1332" y="587"/>
                      <a:pt x="923" y="1285"/>
                    </a:cubicBezTo>
                    <a:cubicBezTo>
                      <a:pt x="179" y="2549"/>
                      <a:pt x="24" y="3985"/>
                      <a:pt x="0" y="4755"/>
                    </a:cubicBezTo>
                    <a:cubicBezTo>
                      <a:pt x="61" y="4840"/>
                      <a:pt x="122" y="4921"/>
                      <a:pt x="183" y="5005"/>
                    </a:cubicBezTo>
                    <a:cubicBezTo>
                      <a:pt x="899" y="3775"/>
                      <a:pt x="2085" y="2450"/>
                      <a:pt x="2454" y="926"/>
                    </a:cubicBezTo>
                    <a:cubicBezTo>
                      <a:pt x="2613" y="262"/>
                      <a:pt x="2509" y="1"/>
                      <a:pt x="22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351240" y="4538675"/>
                <a:ext cx="297815" cy="104281"/>
              </a:xfrm>
              <a:custGeom>
                <a:avLst/>
                <a:gdLst/>
                <a:ahLst/>
                <a:cxnLst/>
                <a:rect l="l" t="t" r="r" b="b"/>
                <a:pathLst>
                  <a:path w="6777" h="2373" extrusionOk="0">
                    <a:moveTo>
                      <a:pt x="721" y="1"/>
                    </a:moveTo>
                    <a:cubicBezTo>
                      <a:pt x="456" y="1"/>
                      <a:pt x="264" y="66"/>
                      <a:pt x="207" y="230"/>
                    </a:cubicBezTo>
                    <a:cubicBezTo>
                      <a:pt x="1" y="808"/>
                      <a:pt x="1555" y="1626"/>
                      <a:pt x="3569" y="2075"/>
                    </a:cubicBezTo>
                    <a:cubicBezTo>
                      <a:pt x="4660" y="2316"/>
                      <a:pt x="5634" y="2373"/>
                      <a:pt x="6299" y="2373"/>
                    </a:cubicBezTo>
                    <a:cubicBezTo>
                      <a:pt x="6483" y="2373"/>
                      <a:pt x="6644" y="2368"/>
                      <a:pt x="6776" y="2362"/>
                    </a:cubicBezTo>
                    <a:cubicBezTo>
                      <a:pt x="6699" y="2272"/>
                      <a:pt x="6624" y="2180"/>
                      <a:pt x="6547" y="2089"/>
                    </a:cubicBezTo>
                    <a:cubicBezTo>
                      <a:pt x="5547" y="1714"/>
                      <a:pt x="3691" y="1011"/>
                      <a:pt x="3103" y="714"/>
                    </a:cubicBezTo>
                    <a:cubicBezTo>
                      <a:pt x="2513" y="416"/>
                      <a:pt x="1387" y="1"/>
                      <a:pt x="72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734094" y="4511736"/>
                <a:ext cx="128495" cy="193885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4412" extrusionOk="0">
                    <a:moveTo>
                      <a:pt x="2220" y="1"/>
                    </a:moveTo>
                    <a:cubicBezTo>
                      <a:pt x="1691" y="1"/>
                      <a:pt x="820" y="789"/>
                      <a:pt x="447" y="1661"/>
                    </a:cubicBezTo>
                    <a:cubicBezTo>
                      <a:pt x="85" y="2503"/>
                      <a:pt x="1" y="3510"/>
                      <a:pt x="21" y="4196"/>
                    </a:cubicBezTo>
                    <a:cubicBezTo>
                      <a:pt x="88" y="4270"/>
                      <a:pt x="157" y="4341"/>
                      <a:pt x="224" y="4412"/>
                    </a:cubicBezTo>
                    <a:cubicBezTo>
                      <a:pt x="491" y="3912"/>
                      <a:pt x="1041" y="2902"/>
                      <a:pt x="1457" y="2293"/>
                    </a:cubicBezTo>
                    <a:cubicBezTo>
                      <a:pt x="2160" y="1266"/>
                      <a:pt x="2924" y="712"/>
                      <a:pt x="2542" y="161"/>
                    </a:cubicBezTo>
                    <a:cubicBezTo>
                      <a:pt x="2465" y="50"/>
                      <a:pt x="2353" y="1"/>
                      <a:pt x="22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436055" y="4691561"/>
                <a:ext cx="329895" cy="87143"/>
              </a:xfrm>
              <a:custGeom>
                <a:avLst/>
                <a:gdLst/>
                <a:ahLst/>
                <a:cxnLst/>
                <a:rect l="l" t="t" r="r" b="b"/>
                <a:pathLst>
                  <a:path w="7507" h="1983" extrusionOk="0">
                    <a:moveTo>
                      <a:pt x="1488" y="1"/>
                    </a:moveTo>
                    <a:cubicBezTo>
                      <a:pt x="721" y="1"/>
                      <a:pt x="209" y="211"/>
                      <a:pt x="129" y="550"/>
                    </a:cubicBezTo>
                    <a:cubicBezTo>
                      <a:pt x="0" y="1104"/>
                      <a:pt x="1288" y="1550"/>
                      <a:pt x="3715" y="1878"/>
                    </a:cubicBezTo>
                    <a:cubicBezTo>
                      <a:pt x="4269" y="1953"/>
                      <a:pt x="4787" y="1982"/>
                      <a:pt x="5256" y="1982"/>
                    </a:cubicBezTo>
                    <a:cubicBezTo>
                      <a:pt x="6280" y="1982"/>
                      <a:pt x="7072" y="1844"/>
                      <a:pt x="7506" y="1746"/>
                    </a:cubicBezTo>
                    <a:cubicBezTo>
                      <a:pt x="7449" y="1692"/>
                      <a:pt x="7391" y="1634"/>
                      <a:pt x="7333" y="1580"/>
                    </a:cubicBezTo>
                    <a:cubicBezTo>
                      <a:pt x="6303" y="1364"/>
                      <a:pt x="4596" y="681"/>
                      <a:pt x="3214" y="276"/>
                    </a:cubicBezTo>
                    <a:cubicBezTo>
                      <a:pt x="2566" y="86"/>
                      <a:pt x="1975" y="1"/>
                      <a:pt x="14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3"/>
              <p:cNvSpPr/>
              <p:nvPr/>
            </p:nvSpPr>
            <p:spPr>
              <a:xfrm>
                <a:off x="402349" y="3911000"/>
                <a:ext cx="483395" cy="933655"/>
              </a:xfrm>
              <a:custGeom>
                <a:avLst/>
                <a:gdLst/>
                <a:ahLst/>
                <a:cxnLst/>
                <a:rect l="l" t="t" r="r" b="b"/>
                <a:pathLst>
                  <a:path w="11000" h="21246" extrusionOk="0">
                    <a:moveTo>
                      <a:pt x="638" y="0"/>
                    </a:moveTo>
                    <a:cubicBezTo>
                      <a:pt x="624" y="0"/>
                      <a:pt x="609" y="10"/>
                      <a:pt x="598" y="33"/>
                    </a:cubicBezTo>
                    <a:cubicBezTo>
                      <a:pt x="71" y="1216"/>
                      <a:pt x="1" y="2655"/>
                      <a:pt x="95" y="4027"/>
                    </a:cubicBezTo>
                    <a:cubicBezTo>
                      <a:pt x="112" y="4257"/>
                      <a:pt x="132" y="4487"/>
                      <a:pt x="156" y="4713"/>
                    </a:cubicBezTo>
                    <a:cubicBezTo>
                      <a:pt x="193" y="5058"/>
                      <a:pt x="237" y="5396"/>
                      <a:pt x="285" y="5717"/>
                    </a:cubicBezTo>
                    <a:cubicBezTo>
                      <a:pt x="392" y="6443"/>
                      <a:pt x="558" y="7164"/>
                      <a:pt x="757" y="7873"/>
                    </a:cubicBezTo>
                    <a:cubicBezTo>
                      <a:pt x="852" y="8204"/>
                      <a:pt x="950" y="8532"/>
                      <a:pt x="1062" y="8859"/>
                    </a:cubicBezTo>
                    <a:cubicBezTo>
                      <a:pt x="1423" y="9918"/>
                      <a:pt x="1873" y="10948"/>
                      <a:pt x="2386" y="11928"/>
                    </a:cubicBezTo>
                    <a:cubicBezTo>
                      <a:pt x="2609" y="12347"/>
                      <a:pt x="2846" y="12760"/>
                      <a:pt x="3092" y="13165"/>
                    </a:cubicBezTo>
                    <a:cubicBezTo>
                      <a:pt x="3184" y="13317"/>
                      <a:pt x="3281" y="13466"/>
                      <a:pt x="3376" y="13618"/>
                    </a:cubicBezTo>
                    <a:cubicBezTo>
                      <a:pt x="3988" y="14577"/>
                      <a:pt x="4664" y="15494"/>
                      <a:pt x="5384" y="16372"/>
                    </a:cubicBezTo>
                    <a:cubicBezTo>
                      <a:pt x="5461" y="16463"/>
                      <a:pt x="5536" y="16555"/>
                      <a:pt x="5613" y="16645"/>
                    </a:cubicBezTo>
                    <a:cubicBezTo>
                      <a:pt x="5745" y="16804"/>
                      <a:pt x="5873" y="16967"/>
                      <a:pt x="6009" y="17119"/>
                    </a:cubicBezTo>
                    <a:cubicBezTo>
                      <a:pt x="6675" y="17882"/>
                      <a:pt x="7367" y="18640"/>
                      <a:pt x="8100" y="19342"/>
                    </a:cubicBezTo>
                    <a:cubicBezTo>
                      <a:pt x="8158" y="19396"/>
                      <a:pt x="8216" y="19454"/>
                      <a:pt x="8273" y="19508"/>
                    </a:cubicBezTo>
                    <a:cubicBezTo>
                      <a:pt x="8337" y="19565"/>
                      <a:pt x="8401" y="19630"/>
                      <a:pt x="8465" y="19691"/>
                    </a:cubicBezTo>
                    <a:cubicBezTo>
                      <a:pt x="9094" y="20262"/>
                      <a:pt x="9844" y="21059"/>
                      <a:pt x="10702" y="21241"/>
                    </a:cubicBezTo>
                    <a:cubicBezTo>
                      <a:pt x="10714" y="21244"/>
                      <a:pt x="10727" y="21245"/>
                      <a:pt x="10741" y="21245"/>
                    </a:cubicBezTo>
                    <a:cubicBezTo>
                      <a:pt x="10857" y="21245"/>
                      <a:pt x="10999" y="21156"/>
                      <a:pt x="10902" y="21029"/>
                    </a:cubicBezTo>
                    <a:cubicBezTo>
                      <a:pt x="10435" y="20421"/>
                      <a:pt x="9746" y="19967"/>
                      <a:pt x="9178" y="19457"/>
                    </a:cubicBezTo>
                    <a:cubicBezTo>
                      <a:pt x="8688" y="19022"/>
                      <a:pt x="8225" y="18555"/>
                      <a:pt x="7773" y="18082"/>
                    </a:cubicBezTo>
                    <a:cubicBezTo>
                      <a:pt x="7706" y="18011"/>
                      <a:pt x="7637" y="17940"/>
                      <a:pt x="7570" y="17866"/>
                    </a:cubicBezTo>
                    <a:cubicBezTo>
                      <a:pt x="7300" y="17578"/>
                      <a:pt x="7032" y="17288"/>
                      <a:pt x="6769" y="16997"/>
                    </a:cubicBezTo>
                    <a:cubicBezTo>
                      <a:pt x="6100" y="16254"/>
                      <a:pt x="5471" y="15477"/>
                      <a:pt x="4877" y="14672"/>
                    </a:cubicBezTo>
                    <a:cubicBezTo>
                      <a:pt x="4816" y="14588"/>
                      <a:pt x="4755" y="14507"/>
                      <a:pt x="4694" y="14422"/>
                    </a:cubicBezTo>
                    <a:cubicBezTo>
                      <a:pt x="4086" y="13577"/>
                      <a:pt x="3525" y="12696"/>
                      <a:pt x="3028" y="11779"/>
                    </a:cubicBezTo>
                    <a:cubicBezTo>
                      <a:pt x="2886" y="11516"/>
                      <a:pt x="2751" y="11249"/>
                      <a:pt x="2620" y="10982"/>
                    </a:cubicBezTo>
                    <a:cubicBezTo>
                      <a:pt x="2538" y="10820"/>
                      <a:pt x="2457" y="10654"/>
                      <a:pt x="2383" y="10492"/>
                    </a:cubicBezTo>
                    <a:cubicBezTo>
                      <a:pt x="1788" y="9208"/>
                      <a:pt x="1322" y="7883"/>
                      <a:pt x="1004" y="6528"/>
                    </a:cubicBezTo>
                    <a:cubicBezTo>
                      <a:pt x="960" y="6332"/>
                      <a:pt x="916" y="6136"/>
                      <a:pt x="876" y="5940"/>
                    </a:cubicBezTo>
                    <a:cubicBezTo>
                      <a:pt x="497" y="4038"/>
                      <a:pt x="416" y="2081"/>
                      <a:pt x="706" y="100"/>
                    </a:cubicBezTo>
                    <a:cubicBezTo>
                      <a:pt x="714" y="57"/>
                      <a:pt x="675" y="0"/>
                      <a:pt x="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" name="Google Shape;262;p3"/>
            <p:cNvSpPr/>
            <p:nvPr/>
          </p:nvSpPr>
          <p:spPr>
            <a:xfrm>
              <a:off x="8129686" y="327349"/>
              <a:ext cx="181624" cy="179534"/>
            </a:xfrm>
            <a:custGeom>
              <a:avLst/>
              <a:gdLst/>
              <a:ahLst/>
              <a:cxnLst/>
              <a:rect l="l" t="t" r="r" b="b"/>
              <a:pathLst>
                <a:path w="6432" h="6358" extrusionOk="0">
                  <a:moveTo>
                    <a:pt x="2640" y="363"/>
                  </a:moveTo>
                  <a:cubicBezTo>
                    <a:pt x="3103" y="810"/>
                    <a:pt x="3521" y="1313"/>
                    <a:pt x="3927" y="1820"/>
                  </a:cubicBezTo>
                  <a:cubicBezTo>
                    <a:pt x="3495" y="1965"/>
                    <a:pt x="3058" y="2107"/>
                    <a:pt x="2626" y="2249"/>
                  </a:cubicBezTo>
                  <a:cubicBezTo>
                    <a:pt x="2650" y="1621"/>
                    <a:pt x="2657" y="989"/>
                    <a:pt x="2640" y="363"/>
                  </a:cubicBezTo>
                  <a:close/>
                  <a:moveTo>
                    <a:pt x="5678" y="1505"/>
                  </a:moveTo>
                  <a:cubicBezTo>
                    <a:pt x="5407" y="1874"/>
                    <a:pt x="5137" y="2243"/>
                    <a:pt x="4867" y="2611"/>
                  </a:cubicBezTo>
                  <a:cubicBezTo>
                    <a:pt x="4694" y="2391"/>
                    <a:pt x="4522" y="2171"/>
                    <a:pt x="4343" y="1955"/>
                  </a:cubicBezTo>
                  <a:cubicBezTo>
                    <a:pt x="4789" y="1806"/>
                    <a:pt x="5232" y="1658"/>
                    <a:pt x="5678" y="1505"/>
                  </a:cubicBezTo>
                  <a:close/>
                  <a:moveTo>
                    <a:pt x="2302" y="2638"/>
                  </a:moveTo>
                  <a:cubicBezTo>
                    <a:pt x="2288" y="2945"/>
                    <a:pt x="2275" y="3252"/>
                    <a:pt x="2264" y="3556"/>
                  </a:cubicBezTo>
                  <a:cubicBezTo>
                    <a:pt x="1727" y="3435"/>
                    <a:pt x="1190" y="3313"/>
                    <a:pt x="653" y="3188"/>
                  </a:cubicBezTo>
                  <a:cubicBezTo>
                    <a:pt x="1204" y="3006"/>
                    <a:pt x="1751" y="2823"/>
                    <a:pt x="2302" y="2638"/>
                  </a:cubicBezTo>
                  <a:close/>
                  <a:moveTo>
                    <a:pt x="4103" y="2036"/>
                  </a:moveTo>
                  <a:cubicBezTo>
                    <a:pt x="4231" y="2195"/>
                    <a:pt x="4360" y="2357"/>
                    <a:pt x="4488" y="2513"/>
                  </a:cubicBezTo>
                  <a:cubicBezTo>
                    <a:pt x="4529" y="2563"/>
                    <a:pt x="4610" y="2672"/>
                    <a:pt x="4718" y="2814"/>
                  </a:cubicBezTo>
                  <a:cubicBezTo>
                    <a:pt x="4448" y="3182"/>
                    <a:pt x="4170" y="3550"/>
                    <a:pt x="3897" y="3918"/>
                  </a:cubicBezTo>
                  <a:cubicBezTo>
                    <a:pt x="3593" y="3854"/>
                    <a:pt x="3285" y="3790"/>
                    <a:pt x="2985" y="3723"/>
                  </a:cubicBezTo>
                  <a:cubicBezTo>
                    <a:pt x="2839" y="3692"/>
                    <a:pt x="2693" y="3655"/>
                    <a:pt x="2548" y="3625"/>
                  </a:cubicBezTo>
                  <a:cubicBezTo>
                    <a:pt x="2572" y="3260"/>
                    <a:pt x="2596" y="2898"/>
                    <a:pt x="2612" y="2536"/>
                  </a:cubicBezTo>
                  <a:cubicBezTo>
                    <a:pt x="3109" y="2371"/>
                    <a:pt x="3606" y="2202"/>
                    <a:pt x="4103" y="2036"/>
                  </a:cubicBezTo>
                  <a:close/>
                  <a:moveTo>
                    <a:pt x="4863" y="2999"/>
                  </a:moveTo>
                  <a:cubicBezTo>
                    <a:pt x="5218" y="3466"/>
                    <a:pt x="5725" y="4121"/>
                    <a:pt x="6023" y="4415"/>
                  </a:cubicBezTo>
                  <a:cubicBezTo>
                    <a:pt x="5894" y="4381"/>
                    <a:pt x="5759" y="4355"/>
                    <a:pt x="5749" y="4351"/>
                  </a:cubicBezTo>
                  <a:cubicBezTo>
                    <a:pt x="5384" y="4260"/>
                    <a:pt x="5019" y="4169"/>
                    <a:pt x="4654" y="4084"/>
                  </a:cubicBezTo>
                  <a:cubicBezTo>
                    <a:pt x="4482" y="4043"/>
                    <a:pt x="4312" y="4007"/>
                    <a:pt x="4140" y="3973"/>
                  </a:cubicBezTo>
                  <a:cubicBezTo>
                    <a:pt x="4380" y="3648"/>
                    <a:pt x="4624" y="3324"/>
                    <a:pt x="4863" y="2999"/>
                  </a:cubicBezTo>
                  <a:close/>
                  <a:moveTo>
                    <a:pt x="2531" y="3844"/>
                  </a:moveTo>
                  <a:cubicBezTo>
                    <a:pt x="2937" y="3932"/>
                    <a:pt x="3342" y="4023"/>
                    <a:pt x="3748" y="4114"/>
                  </a:cubicBezTo>
                  <a:cubicBezTo>
                    <a:pt x="3295" y="4709"/>
                    <a:pt x="2839" y="5300"/>
                    <a:pt x="2373" y="5882"/>
                  </a:cubicBezTo>
                  <a:cubicBezTo>
                    <a:pt x="2427" y="5206"/>
                    <a:pt x="2484" y="4526"/>
                    <a:pt x="2531" y="3844"/>
                  </a:cubicBezTo>
                  <a:close/>
                  <a:moveTo>
                    <a:pt x="2601" y="0"/>
                  </a:moveTo>
                  <a:cubicBezTo>
                    <a:pt x="2588" y="0"/>
                    <a:pt x="2575" y="9"/>
                    <a:pt x="2572" y="29"/>
                  </a:cubicBezTo>
                  <a:cubicBezTo>
                    <a:pt x="2569" y="42"/>
                    <a:pt x="2569" y="59"/>
                    <a:pt x="2565" y="76"/>
                  </a:cubicBezTo>
                  <a:cubicBezTo>
                    <a:pt x="2501" y="86"/>
                    <a:pt x="2470" y="187"/>
                    <a:pt x="2538" y="259"/>
                  </a:cubicBezTo>
                  <a:cubicBezTo>
                    <a:pt x="2427" y="948"/>
                    <a:pt x="2359" y="1647"/>
                    <a:pt x="2319" y="2354"/>
                  </a:cubicBezTo>
                  <a:cubicBezTo>
                    <a:pt x="1586" y="2594"/>
                    <a:pt x="856" y="2837"/>
                    <a:pt x="126" y="3080"/>
                  </a:cubicBezTo>
                  <a:cubicBezTo>
                    <a:pt x="1" y="3121"/>
                    <a:pt x="102" y="3303"/>
                    <a:pt x="190" y="3324"/>
                  </a:cubicBezTo>
                  <a:cubicBezTo>
                    <a:pt x="876" y="3483"/>
                    <a:pt x="1565" y="3634"/>
                    <a:pt x="2255" y="3784"/>
                  </a:cubicBezTo>
                  <a:cubicBezTo>
                    <a:pt x="2227" y="4595"/>
                    <a:pt x="2204" y="5402"/>
                    <a:pt x="2146" y="6196"/>
                  </a:cubicBezTo>
                  <a:cubicBezTo>
                    <a:pt x="2141" y="6256"/>
                    <a:pt x="2207" y="6357"/>
                    <a:pt x="2271" y="6357"/>
                  </a:cubicBezTo>
                  <a:cubicBezTo>
                    <a:pt x="2290" y="6357"/>
                    <a:pt x="2309" y="6348"/>
                    <a:pt x="2325" y="6328"/>
                  </a:cubicBezTo>
                  <a:cubicBezTo>
                    <a:pt x="2896" y="5621"/>
                    <a:pt x="3448" y="4895"/>
                    <a:pt x="3991" y="4169"/>
                  </a:cubicBezTo>
                  <a:cubicBezTo>
                    <a:pt x="4762" y="4341"/>
                    <a:pt x="5532" y="4520"/>
                    <a:pt x="6296" y="4716"/>
                  </a:cubicBezTo>
                  <a:cubicBezTo>
                    <a:pt x="6306" y="4719"/>
                    <a:pt x="6316" y="4720"/>
                    <a:pt x="6325" y="4720"/>
                  </a:cubicBezTo>
                  <a:cubicBezTo>
                    <a:pt x="6407" y="4720"/>
                    <a:pt x="6432" y="4618"/>
                    <a:pt x="6377" y="4554"/>
                  </a:cubicBezTo>
                  <a:cubicBezTo>
                    <a:pt x="5921" y="3982"/>
                    <a:pt x="5471" y="3388"/>
                    <a:pt x="5012" y="2797"/>
                  </a:cubicBezTo>
                  <a:cubicBezTo>
                    <a:pt x="5370" y="2313"/>
                    <a:pt x="5728" y="1833"/>
                    <a:pt x="6087" y="1357"/>
                  </a:cubicBezTo>
                  <a:cubicBezTo>
                    <a:pt x="6139" y="1289"/>
                    <a:pt x="6067" y="1147"/>
                    <a:pt x="5982" y="1147"/>
                  </a:cubicBezTo>
                  <a:cubicBezTo>
                    <a:pt x="5974" y="1147"/>
                    <a:pt x="5966" y="1148"/>
                    <a:pt x="5958" y="1151"/>
                  </a:cubicBezTo>
                  <a:cubicBezTo>
                    <a:pt x="5360" y="1346"/>
                    <a:pt x="4766" y="1543"/>
                    <a:pt x="4170" y="1739"/>
                  </a:cubicBezTo>
                  <a:cubicBezTo>
                    <a:pt x="3691" y="1164"/>
                    <a:pt x="3194" y="610"/>
                    <a:pt x="2657" y="110"/>
                  </a:cubicBezTo>
                  <a:cubicBezTo>
                    <a:pt x="2646" y="103"/>
                    <a:pt x="2640" y="100"/>
                    <a:pt x="2633" y="93"/>
                  </a:cubicBezTo>
                  <a:cubicBezTo>
                    <a:pt x="2629" y="73"/>
                    <a:pt x="2629" y="53"/>
                    <a:pt x="2629" y="33"/>
                  </a:cubicBezTo>
                  <a:cubicBezTo>
                    <a:pt x="2629" y="11"/>
                    <a:pt x="2615" y="0"/>
                    <a:pt x="2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"/>
            <p:cNvSpPr/>
            <p:nvPr/>
          </p:nvSpPr>
          <p:spPr>
            <a:xfrm rot="-2400990">
              <a:off x="8293721" y="775507"/>
              <a:ext cx="274116" cy="158960"/>
            </a:xfrm>
            <a:custGeom>
              <a:avLst/>
              <a:gdLst/>
              <a:ahLst/>
              <a:cxnLst/>
              <a:rect l="l" t="t" r="r" b="b"/>
              <a:pathLst>
                <a:path w="5732" h="3324" extrusionOk="0">
                  <a:moveTo>
                    <a:pt x="1458" y="291"/>
                  </a:moveTo>
                  <a:cubicBezTo>
                    <a:pt x="2030" y="291"/>
                    <a:pt x="2534" y="879"/>
                    <a:pt x="2778" y="1349"/>
                  </a:cubicBezTo>
                  <a:cubicBezTo>
                    <a:pt x="2789" y="1372"/>
                    <a:pt x="2805" y="1385"/>
                    <a:pt x="2819" y="1389"/>
                  </a:cubicBezTo>
                  <a:cubicBezTo>
                    <a:pt x="2824" y="1391"/>
                    <a:pt x="2828" y="1392"/>
                    <a:pt x="2832" y="1392"/>
                  </a:cubicBezTo>
                  <a:cubicBezTo>
                    <a:pt x="2836" y="1392"/>
                    <a:pt x="2840" y="1391"/>
                    <a:pt x="2845" y="1389"/>
                  </a:cubicBezTo>
                  <a:cubicBezTo>
                    <a:pt x="2853" y="1389"/>
                    <a:pt x="2856" y="1385"/>
                    <a:pt x="2859" y="1385"/>
                  </a:cubicBezTo>
                  <a:lnTo>
                    <a:pt x="2862" y="1382"/>
                  </a:lnTo>
                  <a:cubicBezTo>
                    <a:pt x="3248" y="1156"/>
                    <a:pt x="3548" y="834"/>
                    <a:pt x="3971" y="663"/>
                  </a:cubicBezTo>
                  <a:cubicBezTo>
                    <a:pt x="4134" y="598"/>
                    <a:pt x="4301" y="558"/>
                    <a:pt x="4446" y="558"/>
                  </a:cubicBezTo>
                  <a:cubicBezTo>
                    <a:pt x="4748" y="558"/>
                    <a:pt x="4959" y="728"/>
                    <a:pt x="4863" y="1199"/>
                  </a:cubicBezTo>
                  <a:cubicBezTo>
                    <a:pt x="4751" y="1737"/>
                    <a:pt x="4258" y="2135"/>
                    <a:pt x="3819" y="2416"/>
                  </a:cubicBezTo>
                  <a:cubicBezTo>
                    <a:pt x="3413" y="2673"/>
                    <a:pt x="2940" y="2788"/>
                    <a:pt x="2531" y="3021"/>
                  </a:cubicBezTo>
                  <a:cubicBezTo>
                    <a:pt x="1926" y="2572"/>
                    <a:pt x="1234" y="2062"/>
                    <a:pt x="903" y="1375"/>
                  </a:cubicBezTo>
                  <a:cubicBezTo>
                    <a:pt x="707" y="973"/>
                    <a:pt x="781" y="409"/>
                    <a:pt x="1295" y="307"/>
                  </a:cubicBezTo>
                  <a:cubicBezTo>
                    <a:pt x="1350" y="296"/>
                    <a:pt x="1404" y="291"/>
                    <a:pt x="1458" y="291"/>
                  </a:cubicBezTo>
                  <a:close/>
                  <a:moveTo>
                    <a:pt x="1324" y="0"/>
                  </a:moveTo>
                  <a:cubicBezTo>
                    <a:pt x="991" y="0"/>
                    <a:pt x="690" y="144"/>
                    <a:pt x="521" y="497"/>
                  </a:cubicBezTo>
                  <a:cubicBezTo>
                    <a:pt x="0" y="1588"/>
                    <a:pt x="1680" y="2748"/>
                    <a:pt x="2390" y="3281"/>
                  </a:cubicBezTo>
                  <a:cubicBezTo>
                    <a:pt x="2429" y="3311"/>
                    <a:pt x="2473" y="3323"/>
                    <a:pt x="2514" y="3323"/>
                  </a:cubicBezTo>
                  <a:cubicBezTo>
                    <a:pt x="2554" y="3323"/>
                    <a:pt x="2592" y="3311"/>
                    <a:pt x="2622" y="3291"/>
                  </a:cubicBezTo>
                  <a:cubicBezTo>
                    <a:pt x="3711" y="3210"/>
                    <a:pt x="5732" y="1967"/>
                    <a:pt x="5218" y="683"/>
                  </a:cubicBezTo>
                  <a:cubicBezTo>
                    <a:pt x="5078" y="337"/>
                    <a:pt x="4787" y="200"/>
                    <a:pt x="4451" y="200"/>
                  </a:cubicBezTo>
                  <a:cubicBezTo>
                    <a:pt x="3853" y="200"/>
                    <a:pt x="3115" y="636"/>
                    <a:pt x="2853" y="1095"/>
                  </a:cubicBezTo>
                  <a:cubicBezTo>
                    <a:pt x="2685" y="510"/>
                    <a:pt x="194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"/>
            <p:cNvSpPr/>
            <p:nvPr/>
          </p:nvSpPr>
          <p:spPr>
            <a:xfrm rot="-1269684">
              <a:off x="8200397" y="2273670"/>
              <a:ext cx="401241" cy="565383"/>
            </a:xfrm>
            <a:custGeom>
              <a:avLst/>
              <a:gdLst/>
              <a:ahLst/>
              <a:cxnLst/>
              <a:rect l="l" t="t" r="r" b="b"/>
              <a:pathLst>
                <a:path w="12330" h="17374" extrusionOk="0">
                  <a:moveTo>
                    <a:pt x="5744" y="2943"/>
                  </a:moveTo>
                  <a:cubicBezTo>
                    <a:pt x="6000" y="2943"/>
                    <a:pt x="6253" y="3008"/>
                    <a:pt x="6486" y="3160"/>
                  </a:cubicBezTo>
                  <a:cubicBezTo>
                    <a:pt x="7064" y="3542"/>
                    <a:pt x="6932" y="4475"/>
                    <a:pt x="6557" y="4917"/>
                  </a:cubicBezTo>
                  <a:cubicBezTo>
                    <a:pt x="6236" y="5296"/>
                    <a:pt x="5799" y="5401"/>
                    <a:pt x="5317" y="5451"/>
                  </a:cubicBezTo>
                  <a:cubicBezTo>
                    <a:pt x="5119" y="5474"/>
                    <a:pt x="4907" y="5486"/>
                    <a:pt x="4688" y="5486"/>
                  </a:cubicBezTo>
                  <a:cubicBezTo>
                    <a:pt x="4214" y="5486"/>
                    <a:pt x="3705" y="5430"/>
                    <a:pt x="3224" y="5303"/>
                  </a:cubicBezTo>
                  <a:cubicBezTo>
                    <a:pt x="3411" y="4721"/>
                    <a:pt x="3711" y="4174"/>
                    <a:pt x="4087" y="3762"/>
                  </a:cubicBezTo>
                  <a:cubicBezTo>
                    <a:pt x="4479" y="3328"/>
                    <a:pt x="5119" y="2943"/>
                    <a:pt x="5744" y="2943"/>
                  </a:cubicBezTo>
                  <a:close/>
                  <a:moveTo>
                    <a:pt x="7668" y="7415"/>
                  </a:moveTo>
                  <a:cubicBezTo>
                    <a:pt x="7916" y="7415"/>
                    <a:pt x="8150" y="7471"/>
                    <a:pt x="8341" y="7611"/>
                  </a:cubicBezTo>
                  <a:cubicBezTo>
                    <a:pt x="9486" y="8449"/>
                    <a:pt x="7439" y="9199"/>
                    <a:pt x="6911" y="9307"/>
                  </a:cubicBezTo>
                  <a:cubicBezTo>
                    <a:pt x="6670" y="9357"/>
                    <a:pt x="6423" y="9382"/>
                    <a:pt x="6177" y="9382"/>
                  </a:cubicBezTo>
                  <a:cubicBezTo>
                    <a:pt x="5805" y="9382"/>
                    <a:pt x="5435" y="9325"/>
                    <a:pt x="5083" y="9216"/>
                  </a:cubicBezTo>
                  <a:cubicBezTo>
                    <a:pt x="5330" y="8726"/>
                    <a:pt x="5685" y="8290"/>
                    <a:pt x="6117" y="7972"/>
                  </a:cubicBezTo>
                  <a:cubicBezTo>
                    <a:pt x="6485" y="7701"/>
                    <a:pt x="7111" y="7415"/>
                    <a:pt x="7668" y="7415"/>
                  </a:cubicBezTo>
                  <a:close/>
                  <a:moveTo>
                    <a:pt x="9861" y="12548"/>
                  </a:moveTo>
                  <a:cubicBezTo>
                    <a:pt x="10332" y="12548"/>
                    <a:pt x="10823" y="12858"/>
                    <a:pt x="10639" y="13386"/>
                  </a:cubicBezTo>
                  <a:cubicBezTo>
                    <a:pt x="10386" y="14119"/>
                    <a:pt x="9312" y="14414"/>
                    <a:pt x="8609" y="14414"/>
                  </a:cubicBezTo>
                  <a:cubicBezTo>
                    <a:pt x="8589" y="14414"/>
                    <a:pt x="8570" y="14413"/>
                    <a:pt x="8550" y="14413"/>
                  </a:cubicBezTo>
                  <a:cubicBezTo>
                    <a:pt x="8527" y="14413"/>
                    <a:pt x="8503" y="14410"/>
                    <a:pt x="8483" y="14410"/>
                  </a:cubicBezTo>
                  <a:cubicBezTo>
                    <a:pt x="8513" y="14102"/>
                    <a:pt x="8588" y="13801"/>
                    <a:pt x="8716" y="13524"/>
                  </a:cubicBezTo>
                  <a:cubicBezTo>
                    <a:pt x="8872" y="13187"/>
                    <a:pt x="9098" y="12828"/>
                    <a:pt x="9439" y="12646"/>
                  </a:cubicBezTo>
                  <a:cubicBezTo>
                    <a:pt x="9563" y="12580"/>
                    <a:pt x="9711" y="12548"/>
                    <a:pt x="9861" y="12548"/>
                  </a:cubicBezTo>
                  <a:close/>
                  <a:moveTo>
                    <a:pt x="3123" y="0"/>
                  </a:moveTo>
                  <a:cubicBezTo>
                    <a:pt x="3122" y="0"/>
                    <a:pt x="3121" y="0"/>
                    <a:pt x="3120" y="0"/>
                  </a:cubicBezTo>
                  <a:cubicBezTo>
                    <a:pt x="1112" y="48"/>
                    <a:pt x="1" y="3069"/>
                    <a:pt x="1214" y="4546"/>
                  </a:cubicBezTo>
                  <a:cubicBezTo>
                    <a:pt x="1549" y="4951"/>
                    <a:pt x="2065" y="5289"/>
                    <a:pt x="2664" y="5532"/>
                  </a:cubicBezTo>
                  <a:cubicBezTo>
                    <a:pt x="2464" y="6468"/>
                    <a:pt x="2563" y="7455"/>
                    <a:pt x="3049" y="8209"/>
                  </a:cubicBezTo>
                  <a:cubicBezTo>
                    <a:pt x="3411" y="8766"/>
                    <a:pt x="3931" y="9175"/>
                    <a:pt x="4522" y="9439"/>
                  </a:cubicBezTo>
                  <a:cubicBezTo>
                    <a:pt x="4174" y="10389"/>
                    <a:pt x="4181" y="11466"/>
                    <a:pt x="4671" y="12362"/>
                  </a:cubicBezTo>
                  <a:cubicBezTo>
                    <a:pt x="5313" y="13544"/>
                    <a:pt x="6648" y="14488"/>
                    <a:pt x="8034" y="14714"/>
                  </a:cubicBezTo>
                  <a:cubicBezTo>
                    <a:pt x="8047" y="15312"/>
                    <a:pt x="8220" y="15904"/>
                    <a:pt x="8571" y="16367"/>
                  </a:cubicBezTo>
                  <a:cubicBezTo>
                    <a:pt x="9169" y="17154"/>
                    <a:pt x="9912" y="17373"/>
                    <a:pt x="10724" y="17373"/>
                  </a:cubicBezTo>
                  <a:cubicBezTo>
                    <a:pt x="11173" y="17373"/>
                    <a:pt x="11643" y="17306"/>
                    <a:pt x="12122" y="17231"/>
                  </a:cubicBezTo>
                  <a:cubicBezTo>
                    <a:pt x="12329" y="17199"/>
                    <a:pt x="12214" y="16934"/>
                    <a:pt x="12047" y="16934"/>
                  </a:cubicBezTo>
                  <a:cubicBezTo>
                    <a:pt x="12042" y="16934"/>
                    <a:pt x="12037" y="16934"/>
                    <a:pt x="12031" y="16934"/>
                  </a:cubicBezTo>
                  <a:cubicBezTo>
                    <a:pt x="11605" y="16982"/>
                    <a:pt x="11179" y="17046"/>
                    <a:pt x="10767" y="17046"/>
                  </a:cubicBezTo>
                  <a:cubicBezTo>
                    <a:pt x="10208" y="17046"/>
                    <a:pt x="9674" y="16927"/>
                    <a:pt x="9196" y="16484"/>
                  </a:cubicBezTo>
                  <a:cubicBezTo>
                    <a:pt x="8713" y="16042"/>
                    <a:pt x="8480" y="15403"/>
                    <a:pt x="8466" y="14761"/>
                  </a:cubicBezTo>
                  <a:lnTo>
                    <a:pt x="8466" y="14761"/>
                  </a:lnTo>
                  <a:cubicBezTo>
                    <a:pt x="8527" y="14764"/>
                    <a:pt x="8589" y="14765"/>
                    <a:pt x="8650" y="14765"/>
                  </a:cubicBezTo>
                  <a:cubicBezTo>
                    <a:pt x="9094" y="14765"/>
                    <a:pt x="9533" y="14686"/>
                    <a:pt x="9946" y="14508"/>
                  </a:cubicBezTo>
                  <a:cubicBezTo>
                    <a:pt x="10713" y="14183"/>
                    <a:pt x="11609" y="13196"/>
                    <a:pt x="10798" y="12393"/>
                  </a:cubicBezTo>
                  <a:cubicBezTo>
                    <a:pt x="10589" y="12183"/>
                    <a:pt x="10331" y="12098"/>
                    <a:pt x="10064" y="12098"/>
                  </a:cubicBezTo>
                  <a:cubicBezTo>
                    <a:pt x="9562" y="12098"/>
                    <a:pt x="9026" y="12399"/>
                    <a:pt x="8713" y="12747"/>
                  </a:cubicBezTo>
                  <a:cubicBezTo>
                    <a:pt x="8318" y="13183"/>
                    <a:pt x="8101" y="13764"/>
                    <a:pt x="8047" y="14359"/>
                  </a:cubicBezTo>
                  <a:cubicBezTo>
                    <a:pt x="6682" y="14119"/>
                    <a:pt x="5276" y="13071"/>
                    <a:pt x="4846" y="11791"/>
                  </a:cubicBezTo>
                  <a:cubicBezTo>
                    <a:pt x="4607" y="11081"/>
                    <a:pt x="4661" y="10297"/>
                    <a:pt x="4924" y="9590"/>
                  </a:cubicBezTo>
                  <a:cubicBezTo>
                    <a:pt x="5343" y="9725"/>
                    <a:pt x="5787" y="9793"/>
                    <a:pt x="6231" y="9793"/>
                  </a:cubicBezTo>
                  <a:cubicBezTo>
                    <a:pt x="6987" y="9793"/>
                    <a:pt x="7743" y="9596"/>
                    <a:pt x="8371" y="9196"/>
                  </a:cubicBezTo>
                  <a:cubicBezTo>
                    <a:pt x="8929" y="8837"/>
                    <a:pt x="9426" y="8097"/>
                    <a:pt x="8865" y="7516"/>
                  </a:cubicBezTo>
                  <a:cubicBezTo>
                    <a:pt x="8558" y="7195"/>
                    <a:pt x="8089" y="7075"/>
                    <a:pt x="7622" y="7075"/>
                  </a:cubicBezTo>
                  <a:cubicBezTo>
                    <a:pt x="7296" y="7075"/>
                    <a:pt x="6971" y="7133"/>
                    <a:pt x="6702" y="7222"/>
                  </a:cubicBezTo>
                  <a:cubicBezTo>
                    <a:pt x="5796" y="7519"/>
                    <a:pt x="5094" y="8219"/>
                    <a:pt x="4681" y="9063"/>
                  </a:cubicBezTo>
                  <a:cubicBezTo>
                    <a:pt x="3968" y="8736"/>
                    <a:pt x="3387" y="8161"/>
                    <a:pt x="3140" y="7347"/>
                  </a:cubicBezTo>
                  <a:cubicBezTo>
                    <a:pt x="2985" y="6830"/>
                    <a:pt x="2998" y="6252"/>
                    <a:pt x="3120" y="5691"/>
                  </a:cubicBezTo>
                  <a:lnTo>
                    <a:pt x="3120" y="5691"/>
                  </a:lnTo>
                  <a:cubicBezTo>
                    <a:pt x="3657" y="5856"/>
                    <a:pt x="4233" y="5947"/>
                    <a:pt x="4783" y="5947"/>
                  </a:cubicBezTo>
                  <a:cubicBezTo>
                    <a:pt x="5500" y="5947"/>
                    <a:pt x="6175" y="5792"/>
                    <a:pt x="6668" y="5445"/>
                  </a:cubicBezTo>
                  <a:cubicBezTo>
                    <a:pt x="7334" y="4972"/>
                    <a:pt x="7567" y="3961"/>
                    <a:pt x="7117" y="3261"/>
                  </a:cubicBezTo>
                  <a:cubicBezTo>
                    <a:pt x="6808" y="2776"/>
                    <a:pt x="6260" y="2579"/>
                    <a:pt x="5700" y="2579"/>
                  </a:cubicBezTo>
                  <a:cubicBezTo>
                    <a:pt x="5336" y="2579"/>
                    <a:pt x="4966" y="2663"/>
                    <a:pt x="4654" y="2805"/>
                  </a:cubicBezTo>
                  <a:cubicBezTo>
                    <a:pt x="3745" y="3221"/>
                    <a:pt x="3076" y="4133"/>
                    <a:pt x="2765" y="5150"/>
                  </a:cubicBezTo>
                  <a:cubicBezTo>
                    <a:pt x="2170" y="4921"/>
                    <a:pt x="1660" y="4552"/>
                    <a:pt x="1370" y="4008"/>
                  </a:cubicBezTo>
                  <a:cubicBezTo>
                    <a:pt x="707" y="2762"/>
                    <a:pt x="1674" y="376"/>
                    <a:pt x="3208" y="298"/>
                  </a:cubicBezTo>
                  <a:cubicBezTo>
                    <a:pt x="3426" y="288"/>
                    <a:pt x="3294" y="0"/>
                    <a:pt x="3123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232439" y="4150249"/>
              <a:ext cx="250093" cy="226164"/>
            </a:xfrm>
            <a:custGeom>
              <a:avLst/>
              <a:gdLst/>
              <a:ahLst/>
              <a:cxnLst/>
              <a:rect l="l" t="t" r="r" b="b"/>
              <a:pathLst>
                <a:path w="6135" h="5548" extrusionOk="0">
                  <a:moveTo>
                    <a:pt x="4708" y="0"/>
                  </a:moveTo>
                  <a:cubicBezTo>
                    <a:pt x="4451" y="0"/>
                    <a:pt x="4174" y="126"/>
                    <a:pt x="3951" y="285"/>
                  </a:cubicBezTo>
                  <a:cubicBezTo>
                    <a:pt x="3481" y="624"/>
                    <a:pt x="3308" y="1237"/>
                    <a:pt x="3223" y="1798"/>
                  </a:cubicBezTo>
                  <a:lnTo>
                    <a:pt x="3223" y="1798"/>
                  </a:lnTo>
                  <a:cubicBezTo>
                    <a:pt x="3245" y="1595"/>
                    <a:pt x="2892" y="950"/>
                    <a:pt x="2799" y="768"/>
                  </a:cubicBezTo>
                  <a:cubicBezTo>
                    <a:pt x="2657" y="484"/>
                    <a:pt x="2454" y="295"/>
                    <a:pt x="2160" y="150"/>
                  </a:cubicBezTo>
                  <a:cubicBezTo>
                    <a:pt x="1994" y="68"/>
                    <a:pt x="1802" y="12"/>
                    <a:pt x="1617" y="12"/>
                  </a:cubicBezTo>
                  <a:cubicBezTo>
                    <a:pt x="1468" y="12"/>
                    <a:pt x="1323" y="49"/>
                    <a:pt x="1200" y="136"/>
                  </a:cubicBezTo>
                  <a:cubicBezTo>
                    <a:pt x="971" y="302"/>
                    <a:pt x="883" y="612"/>
                    <a:pt x="900" y="893"/>
                  </a:cubicBezTo>
                  <a:cubicBezTo>
                    <a:pt x="930" y="1495"/>
                    <a:pt x="1387" y="2049"/>
                    <a:pt x="1971" y="2194"/>
                  </a:cubicBezTo>
                  <a:cubicBezTo>
                    <a:pt x="1362" y="2214"/>
                    <a:pt x="788" y="2333"/>
                    <a:pt x="322" y="2725"/>
                  </a:cubicBezTo>
                  <a:cubicBezTo>
                    <a:pt x="227" y="2802"/>
                    <a:pt x="89" y="2985"/>
                    <a:pt x="58" y="3117"/>
                  </a:cubicBezTo>
                  <a:cubicBezTo>
                    <a:pt x="1" y="3387"/>
                    <a:pt x="58" y="3681"/>
                    <a:pt x="275" y="3853"/>
                  </a:cubicBezTo>
                  <a:cubicBezTo>
                    <a:pt x="487" y="4029"/>
                    <a:pt x="771" y="4087"/>
                    <a:pt x="1048" y="4090"/>
                  </a:cubicBezTo>
                  <a:cubicBezTo>
                    <a:pt x="1069" y="4091"/>
                    <a:pt x="1090" y="4091"/>
                    <a:pt x="1111" y="4091"/>
                  </a:cubicBezTo>
                  <a:cubicBezTo>
                    <a:pt x="1347" y="4091"/>
                    <a:pt x="1582" y="4057"/>
                    <a:pt x="1805" y="3989"/>
                  </a:cubicBezTo>
                  <a:cubicBezTo>
                    <a:pt x="2042" y="3917"/>
                    <a:pt x="2245" y="3763"/>
                    <a:pt x="2471" y="3688"/>
                  </a:cubicBezTo>
                  <a:lnTo>
                    <a:pt x="2471" y="3688"/>
                  </a:lnTo>
                  <a:cubicBezTo>
                    <a:pt x="2360" y="3986"/>
                    <a:pt x="2268" y="4262"/>
                    <a:pt x="2258" y="4580"/>
                  </a:cubicBezTo>
                  <a:cubicBezTo>
                    <a:pt x="2248" y="4854"/>
                    <a:pt x="2340" y="5141"/>
                    <a:pt x="2546" y="5324"/>
                  </a:cubicBezTo>
                  <a:cubicBezTo>
                    <a:pt x="2713" y="5473"/>
                    <a:pt x="2935" y="5548"/>
                    <a:pt x="3156" y="5548"/>
                  </a:cubicBezTo>
                  <a:cubicBezTo>
                    <a:pt x="3260" y="5548"/>
                    <a:pt x="3363" y="5531"/>
                    <a:pt x="3461" y="5499"/>
                  </a:cubicBezTo>
                  <a:cubicBezTo>
                    <a:pt x="3563" y="5466"/>
                    <a:pt x="3661" y="5418"/>
                    <a:pt x="3748" y="5351"/>
                  </a:cubicBezTo>
                  <a:cubicBezTo>
                    <a:pt x="3951" y="5192"/>
                    <a:pt x="4069" y="4942"/>
                    <a:pt x="4099" y="4685"/>
                  </a:cubicBezTo>
                  <a:cubicBezTo>
                    <a:pt x="4124" y="4472"/>
                    <a:pt x="4093" y="4252"/>
                    <a:pt x="4032" y="4050"/>
                  </a:cubicBezTo>
                  <a:cubicBezTo>
                    <a:pt x="3975" y="3861"/>
                    <a:pt x="3921" y="3685"/>
                    <a:pt x="3823" y="3509"/>
                  </a:cubicBezTo>
                  <a:lnTo>
                    <a:pt x="3823" y="3509"/>
                  </a:lnTo>
                  <a:cubicBezTo>
                    <a:pt x="4218" y="3766"/>
                    <a:pt x="4505" y="4104"/>
                    <a:pt x="5005" y="4140"/>
                  </a:cubicBezTo>
                  <a:cubicBezTo>
                    <a:pt x="5036" y="4143"/>
                    <a:pt x="5067" y="4144"/>
                    <a:pt x="5098" y="4144"/>
                  </a:cubicBezTo>
                  <a:cubicBezTo>
                    <a:pt x="5467" y="4144"/>
                    <a:pt x="5815" y="3973"/>
                    <a:pt x="5962" y="3617"/>
                  </a:cubicBezTo>
                  <a:cubicBezTo>
                    <a:pt x="6134" y="3205"/>
                    <a:pt x="5928" y="2671"/>
                    <a:pt x="5523" y="2482"/>
                  </a:cubicBezTo>
                  <a:cubicBezTo>
                    <a:pt x="5384" y="2414"/>
                    <a:pt x="5228" y="2387"/>
                    <a:pt x="5073" y="2356"/>
                  </a:cubicBezTo>
                  <a:cubicBezTo>
                    <a:pt x="4901" y="2326"/>
                    <a:pt x="4732" y="2295"/>
                    <a:pt x="4559" y="2265"/>
                  </a:cubicBezTo>
                  <a:cubicBezTo>
                    <a:pt x="5026" y="1999"/>
                    <a:pt x="5350" y="1492"/>
                    <a:pt x="5397" y="957"/>
                  </a:cubicBezTo>
                  <a:cubicBezTo>
                    <a:pt x="5417" y="754"/>
                    <a:pt x="5397" y="545"/>
                    <a:pt x="5300" y="369"/>
                  </a:cubicBezTo>
                  <a:cubicBezTo>
                    <a:pt x="5153" y="101"/>
                    <a:pt x="4938" y="0"/>
                    <a:pt x="47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"/>
            <p:cNvSpPr/>
            <p:nvPr/>
          </p:nvSpPr>
          <p:spPr>
            <a:xfrm rot="-2401089">
              <a:off x="289995" y="2838395"/>
              <a:ext cx="336282" cy="195011"/>
            </a:xfrm>
            <a:custGeom>
              <a:avLst/>
              <a:gdLst/>
              <a:ahLst/>
              <a:cxnLst/>
              <a:rect l="l" t="t" r="r" b="b"/>
              <a:pathLst>
                <a:path w="5732" h="3324" extrusionOk="0">
                  <a:moveTo>
                    <a:pt x="1458" y="291"/>
                  </a:moveTo>
                  <a:cubicBezTo>
                    <a:pt x="2030" y="291"/>
                    <a:pt x="2534" y="879"/>
                    <a:pt x="2778" y="1349"/>
                  </a:cubicBezTo>
                  <a:cubicBezTo>
                    <a:pt x="2789" y="1372"/>
                    <a:pt x="2805" y="1385"/>
                    <a:pt x="2819" y="1389"/>
                  </a:cubicBezTo>
                  <a:cubicBezTo>
                    <a:pt x="2824" y="1391"/>
                    <a:pt x="2828" y="1392"/>
                    <a:pt x="2832" y="1392"/>
                  </a:cubicBezTo>
                  <a:cubicBezTo>
                    <a:pt x="2836" y="1392"/>
                    <a:pt x="2840" y="1391"/>
                    <a:pt x="2845" y="1389"/>
                  </a:cubicBezTo>
                  <a:cubicBezTo>
                    <a:pt x="2853" y="1389"/>
                    <a:pt x="2856" y="1385"/>
                    <a:pt x="2859" y="1385"/>
                  </a:cubicBezTo>
                  <a:lnTo>
                    <a:pt x="2862" y="1382"/>
                  </a:lnTo>
                  <a:cubicBezTo>
                    <a:pt x="3248" y="1156"/>
                    <a:pt x="3548" y="834"/>
                    <a:pt x="3971" y="663"/>
                  </a:cubicBezTo>
                  <a:cubicBezTo>
                    <a:pt x="4134" y="598"/>
                    <a:pt x="4301" y="558"/>
                    <a:pt x="4446" y="558"/>
                  </a:cubicBezTo>
                  <a:cubicBezTo>
                    <a:pt x="4748" y="558"/>
                    <a:pt x="4959" y="728"/>
                    <a:pt x="4863" y="1199"/>
                  </a:cubicBezTo>
                  <a:cubicBezTo>
                    <a:pt x="4751" y="1737"/>
                    <a:pt x="4258" y="2135"/>
                    <a:pt x="3819" y="2416"/>
                  </a:cubicBezTo>
                  <a:cubicBezTo>
                    <a:pt x="3413" y="2673"/>
                    <a:pt x="2940" y="2788"/>
                    <a:pt x="2531" y="3021"/>
                  </a:cubicBezTo>
                  <a:cubicBezTo>
                    <a:pt x="1926" y="2572"/>
                    <a:pt x="1234" y="2062"/>
                    <a:pt x="903" y="1375"/>
                  </a:cubicBezTo>
                  <a:cubicBezTo>
                    <a:pt x="707" y="973"/>
                    <a:pt x="781" y="409"/>
                    <a:pt x="1295" y="307"/>
                  </a:cubicBezTo>
                  <a:cubicBezTo>
                    <a:pt x="1350" y="296"/>
                    <a:pt x="1404" y="291"/>
                    <a:pt x="1458" y="291"/>
                  </a:cubicBezTo>
                  <a:close/>
                  <a:moveTo>
                    <a:pt x="1324" y="0"/>
                  </a:moveTo>
                  <a:cubicBezTo>
                    <a:pt x="991" y="0"/>
                    <a:pt x="690" y="144"/>
                    <a:pt x="521" y="497"/>
                  </a:cubicBezTo>
                  <a:cubicBezTo>
                    <a:pt x="0" y="1588"/>
                    <a:pt x="1680" y="2748"/>
                    <a:pt x="2390" y="3281"/>
                  </a:cubicBezTo>
                  <a:cubicBezTo>
                    <a:pt x="2429" y="3311"/>
                    <a:pt x="2473" y="3323"/>
                    <a:pt x="2514" y="3323"/>
                  </a:cubicBezTo>
                  <a:cubicBezTo>
                    <a:pt x="2554" y="3323"/>
                    <a:pt x="2592" y="3311"/>
                    <a:pt x="2622" y="3291"/>
                  </a:cubicBezTo>
                  <a:cubicBezTo>
                    <a:pt x="3711" y="3210"/>
                    <a:pt x="5732" y="1967"/>
                    <a:pt x="5218" y="683"/>
                  </a:cubicBezTo>
                  <a:cubicBezTo>
                    <a:pt x="5078" y="337"/>
                    <a:pt x="4787" y="200"/>
                    <a:pt x="4451" y="200"/>
                  </a:cubicBezTo>
                  <a:cubicBezTo>
                    <a:pt x="3853" y="200"/>
                    <a:pt x="3115" y="636"/>
                    <a:pt x="2853" y="1095"/>
                  </a:cubicBezTo>
                  <a:cubicBezTo>
                    <a:pt x="2685" y="510"/>
                    <a:pt x="194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67" name="Google Shape;267;p3"/>
            <p:cNvGrpSpPr/>
            <p:nvPr/>
          </p:nvGrpSpPr>
          <p:grpSpPr>
            <a:xfrm>
              <a:off x="584943" y="3766648"/>
              <a:ext cx="881836" cy="929636"/>
              <a:chOff x="2553549" y="1320203"/>
              <a:chExt cx="470564" cy="580913"/>
            </a:xfrm>
          </p:grpSpPr>
          <p:sp>
            <p:nvSpPr>
              <p:cNvPr id="268" name="Google Shape;268;p3"/>
              <p:cNvSpPr/>
              <p:nvPr/>
            </p:nvSpPr>
            <p:spPr>
              <a:xfrm>
                <a:off x="2563207" y="1336854"/>
                <a:ext cx="451246" cy="321575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7344" extrusionOk="0">
                    <a:moveTo>
                      <a:pt x="10021" y="0"/>
                    </a:moveTo>
                    <a:cubicBezTo>
                      <a:pt x="9716" y="85"/>
                      <a:pt x="1" y="1231"/>
                      <a:pt x="1" y="1231"/>
                    </a:cubicBezTo>
                    <a:lnTo>
                      <a:pt x="3216" y="3108"/>
                    </a:lnTo>
                    <a:lnTo>
                      <a:pt x="3333" y="6323"/>
                    </a:lnTo>
                    <a:lnTo>
                      <a:pt x="5212" y="5327"/>
                    </a:lnTo>
                    <a:lnTo>
                      <a:pt x="6776" y="7344"/>
                    </a:lnTo>
                    <a:lnTo>
                      <a:pt x="1002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269" name="Google Shape;269;p3"/>
              <p:cNvGrpSpPr/>
              <p:nvPr/>
            </p:nvGrpSpPr>
            <p:grpSpPr>
              <a:xfrm>
                <a:off x="2553549" y="1320203"/>
                <a:ext cx="470564" cy="580913"/>
                <a:chOff x="2555011" y="1332053"/>
                <a:chExt cx="470564" cy="580913"/>
              </a:xfrm>
            </p:grpSpPr>
            <p:grpSp>
              <p:nvGrpSpPr>
                <p:cNvPr id="270" name="Google Shape;270;p3"/>
                <p:cNvGrpSpPr/>
                <p:nvPr/>
              </p:nvGrpSpPr>
              <p:grpSpPr>
                <a:xfrm>
                  <a:off x="2555011" y="1332053"/>
                  <a:ext cx="470564" cy="342462"/>
                  <a:chOff x="2555011" y="1332053"/>
                  <a:chExt cx="470564" cy="342462"/>
                </a:xfrm>
              </p:grpSpPr>
              <p:sp>
                <p:nvSpPr>
                  <p:cNvPr id="271" name="Google Shape;271;p3"/>
                  <p:cNvSpPr/>
                  <p:nvPr/>
                </p:nvSpPr>
                <p:spPr>
                  <a:xfrm>
                    <a:off x="2770988" y="1547372"/>
                    <a:ext cx="103209" cy="1261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2" h="2880" extrusionOk="0">
                        <a:moveTo>
                          <a:pt x="75" y="0"/>
                        </a:moveTo>
                        <a:cubicBezTo>
                          <a:pt x="31" y="0"/>
                          <a:pt x="0" y="74"/>
                          <a:pt x="30" y="127"/>
                        </a:cubicBezTo>
                        <a:cubicBezTo>
                          <a:pt x="323" y="629"/>
                          <a:pt x="733" y="1045"/>
                          <a:pt x="1088" y="1504"/>
                        </a:cubicBezTo>
                        <a:cubicBezTo>
                          <a:pt x="1429" y="1946"/>
                          <a:pt x="1727" y="2419"/>
                          <a:pt x="2102" y="2836"/>
                        </a:cubicBezTo>
                        <a:cubicBezTo>
                          <a:pt x="2130" y="2867"/>
                          <a:pt x="2157" y="2879"/>
                          <a:pt x="2181" y="2879"/>
                        </a:cubicBezTo>
                        <a:cubicBezTo>
                          <a:pt x="2251" y="2879"/>
                          <a:pt x="2291" y="2771"/>
                          <a:pt x="2222" y="2694"/>
                        </a:cubicBezTo>
                        <a:cubicBezTo>
                          <a:pt x="1846" y="2277"/>
                          <a:pt x="1550" y="1803"/>
                          <a:pt x="1206" y="1361"/>
                        </a:cubicBezTo>
                        <a:cubicBezTo>
                          <a:pt x="855" y="910"/>
                          <a:pt x="473" y="484"/>
                          <a:pt x="123" y="30"/>
                        </a:cubicBezTo>
                        <a:cubicBezTo>
                          <a:pt x="107" y="9"/>
                          <a:pt x="90" y="0"/>
                          <a:pt x="7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72" name="Google Shape;272;p3"/>
                  <p:cNvGrpSpPr/>
                  <p:nvPr/>
                </p:nvGrpSpPr>
                <p:grpSpPr>
                  <a:xfrm>
                    <a:off x="2555011" y="1332053"/>
                    <a:ext cx="470564" cy="342462"/>
                    <a:chOff x="2555011" y="1332053"/>
                    <a:chExt cx="470564" cy="342462"/>
                  </a:xfrm>
                </p:grpSpPr>
                <p:sp>
                  <p:nvSpPr>
                    <p:cNvPr id="273" name="Google Shape;273;p3"/>
                    <p:cNvSpPr/>
                    <p:nvPr/>
                  </p:nvSpPr>
                  <p:spPr>
                    <a:xfrm>
                      <a:off x="2765855" y="1336081"/>
                      <a:ext cx="250412" cy="218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61" h="4991" extrusionOk="0">
                          <a:moveTo>
                            <a:pt x="5523" y="0"/>
                          </a:moveTo>
                          <a:cubicBezTo>
                            <a:pt x="5520" y="0"/>
                            <a:pt x="5517" y="1"/>
                            <a:pt x="5514" y="2"/>
                          </a:cubicBezTo>
                          <a:cubicBezTo>
                            <a:pt x="4834" y="215"/>
                            <a:pt x="4062" y="1273"/>
                            <a:pt x="3545" y="1751"/>
                          </a:cubicBezTo>
                          <a:cubicBezTo>
                            <a:pt x="2432" y="2780"/>
                            <a:pt x="1299" y="3833"/>
                            <a:pt x="93" y="4748"/>
                          </a:cubicBezTo>
                          <a:cubicBezTo>
                            <a:pt x="1" y="4818"/>
                            <a:pt x="102" y="4991"/>
                            <a:pt x="199" y="4991"/>
                          </a:cubicBezTo>
                          <a:cubicBezTo>
                            <a:pt x="216" y="4991"/>
                            <a:pt x="233" y="4986"/>
                            <a:pt x="249" y="4973"/>
                          </a:cubicBezTo>
                          <a:cubicBezTo>
                            <a:pt x="1455" y="4047"/>
                            <a:pt x="2585" y="2978"/>
                            <a:pt x="3694" y="1936"/>
                          </a:cubicBezTo>
                          <a:cubicBezTo>
                            <a:pt x="4245" y="1420"/>
                            <a:pt x="5230" y="772"/>
                            <a:pt x="5549" y="81"/>
                          </a:cubicBezTo>
                          <a:cubicBezTo>
                            <a:pt x="5561" y="59"/>
                            <a:pt x="5555" y="0"/>
                            <a:pt x="5523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700" u="none" kern="0">
                        <a:solidFill>
                          <a:srgbClr val="00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4" name="Google Shape;274;p3"/>
                    <p:cNvSpPr/>
                    <p:nvPr/>
                  </p:nvSpPr>
                  <p:spPr>
                    <a:xfrm>
                      <a:off x="2858307" y="1334461"/>
                      <a:ext cx="163144" cy="3400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23" h="7766" extrusionOk="0">
                          <a:moveTo>
                            <a:pt x="3549" y="1"/>
                          </a:moveTo>
                          <a:cubicBezTo>
                            <a:pt x="3538" y="1"/>
                            <a:pt x="3526" y="8"/>
                            <a:pt x="3515" y="25"/>
                          </a:cubicBezTo>
                          <a:cubicBezTo>
                            <a:pt x="2735" y="1142"/>
                            <a:pt x="2298" y="2616"/>
                            <a:pt x="1729" y="3862"/>
                          </a:cubicBezTo>
                          <a:cubicBezTo>
                            <a:pt x="1169" y="5087"/>
                            <a:pt x="603" y="6311"/>
                            <a:pt x="43" y="7535"/>
                          </a:cubicBezTo>
                          <a:cubicBezTo>
                            <a:pt x="1" y="7627"/>
                            <a:pt x="105" y="7765"/>
                            <a:pt x="193" y="7765"/>
                          </a:cubicBezTo>
                          <a:cubicBezTo>
                            <a:pt x="221" y="7765"/>
                            <a:pt x="247" y="7752"/>
                            <a:pt x="267" y="7719"/>
                          </a:cubicBezTo>
                          <a:cubicBezTo>
                            <a:pt x="909" y="6629"/>
                            <a:pt x="1369" y="5409"/>
                            <a:pt x="1893" y="4259"/>
                          </a:cubicBezTo>
                          <a:cubicBezTo>
                            <a:pt x="2507" y="2912"/>
                            <a:pt x="3206" y="1570"/>
                            <a:pt x="3612" y="141"/>
                          </a:cubicBezTo>
                          <a:cubicBezTo>
                            <a:pt x="3622" y="104"/>
                            <a:pt x="3590" y="1"/>
                            <a:pt x="354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700" u="none" kern="0">
                        <a:solidFill>
                          <a:srgbClr val="00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5" name="Google Shape;275;p3"/>
                    <p:cNvSpPr/>
                    <p:nvPr/>
                  </p:nvSpPr>
                  <p:spPr>
                    <a:xfrm>
                      <a:off x="2555011" y="1332053"/>
                      <a:ext cx="470564" cy="15404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50" h="3518" extrusionOk="0">
                          <a:moveTo>
                            <a:pt x="9111" y="468"/>
                          </a:moveTo>
                          <a:lnTo>
                            <a:pt x="9111" y="468"/>
                          </a:lnTo>
                          <a:cubicBezTo>
                            <a:pt x="7421" y="1260"/>
                            <a:pt x="5759" y="2117"/>
                            <a:pt x="4083" y="2937"/>
                          </a:cubicBezTo>
                          <a:cubicBezTo>
                            <a:pt x="3940" y="3008"/>
                            <a:pt x="3386" y="3311"/>
                            <a:pt x="3388" y="3311"/>
                          </a:cubicBezTo>
                          <a:cubicBezTo>
                            <a:pt x="3367" y="3311"/>
                            <a:pt x="2790" y="2946"/>
                            <a:pt x="2617" y="2845"/>
                          </a:cubicBezTo>
                          <a:cubicBezTo>
                            <a:pt x="1945" y="2455"/>
                            <a:pt x="1273" y="2064"/>
                            <a:pt x="602" y="1673"/>
                          </a:cubicBezTo>
                          <a:lnTo>
                            <a:pt x="602" y="1673"/>
                          </a:lnTo>
                          <a:cubicBezTo>
                            <a:pt x="2247" y="1508"/>
                            <a:pt x="3892" y="1213"/>
                            <a:pt x="5527" y="983"/>
                          </a:cubicBezTo>
                          <a:cubicBezTo>
                            <a:pt x="6572" y="835"/>
                            <a:pt x="7617" y="690"/>
                            <a:pt x="8660" y="530"/>
                          </a:cubicBezTo>
                          <a:cubicBezTo>
                            <a:pt x="8807" y="507"/>
                            <a:pt x="8958" y="488"/>
                            <a:pt x="9111" y="468"/>
                          </a:cubicBezTo>
                          <a:close/>
                          <a:moveTo>
                            <a:pt x="10155" y="1"/>
                          </a:moveTo>
                          <a:cubicBezTo>
                            <a:pt x="10137" y="1"/>
                            <a:pt x="10120" y="4"/>
                            <a:pt x="10103" y="12"/>
                          </a:cubicBezTo>
                          <a:cubicBezTo>
                            <a:pt x="10011" y="53"/>
                            <a:pt x="9919" y="95"/>
                            <a:pt x="9828" y="136"/>
                          </a:cubicBezTo>
                          <a:lnTo>
                            <a:pt x="9828" y="136"/>
                          </a:lnTo>
                          <a:cubicBezTo>
                            <a:pt x="6634" y="664"/>
                            <a:pt x="3353" y="1152"/>
                            <a:pt x="135" y="1429"/>
                          </a:cubicBezTo>
                          <a:cubicBezTo>
                            <a:pt x="0" y="1442"/>
                            <a:pt x="45" y="1627"/>
                            <a:pt x="129" y="1676"/>
                          </a:cubicBezTo>
                          <a:cubicBezTo>
                            <a:pt x="949" y="2157"/>
                            <a:pt x="1769" y="2638"/>
                            <a:pt x="2589" y="3118"/>
                          </a:cubicBezTo>
                          <a:cubicBezTo>
                            <a:pt x="3000" y="3359"/>
                            <a:pt x="3179" y="3518"/>
                            <a:pt x="3425" y="3518"/>
                          </a:cubicBezTo>
                          <a:cubicBezTo>
                            <a:pt x="3563" y="3518"/>
                            <a:pt x="3721" y="3468"/>
                            <a:pt x="3952" y="3356"/>
                          </a:cubicBezTo>
                          <a:cubicBezTo>
                            <a:pt x="6070" y="2335"/>
                            <a:pt x="8157" y="1241"/>
                            <a:pt x="10304" y="280"/>
                          </a:cubicBezTo>
                          <a:cubicBezTo>
                            <a:pt x="10449" y="214"/>
                            <a:pt x="10297" y="1"/>
                            <a:pt x="10155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700" u="none" kern="0">
                        <a:solidFill>
                          <a:srgbClr val="00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6" name="Google Shape;276;p3"/>
                    <p:cNvSpPr/>
                    <p:nvPr/>
                  </p:nvSpPr>
                  <p:spPr>
                    <a:xfrm>
                      <a:off x="2699927" y="1480240"/>
                      <a:ext cx="81820" cy="1478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17" h="3377" extrusionOk="0">
                          <a:moveTo>
                            <a:pt x="173" y="1"/>
                          </a:moveTo>
                          <a:cubicBezTo>
                            <a:pt x="161" y="1"/>
                            <a:pt x="149" y="9"/>
                            <a:pt x="143" y="31"/>
                          </a:cubicBezTo>
                          <a:cubicBezTo>
                            <a:pt x="0" y="550"/>
                            <a:pt x="85" y="1162"/>
                            <a:pt x="96" y="1693"/>
                          </a:cubicBezTo>
                          <a:cubicBezTo>
                            <a:pt x="105" y="2197"/>
                            <a:pt x="115" y="2701"/>
                            <a:pt x="124" y="3206"/>
                          </a:cubicBezTo>
                          <a:cubicBezTo>
                            <a:pt x="125" y="3269"/>
                            <a:pt x="215" y="3377"/>
                            <a:pt x="293" y="3377"/>
                          </a:cubicBezTo>
                          <a:cubicBezTo>
                            <a:pt x="314" y="3377"/>
                            <a:pt x="334" y="3369"/>
                            <a:pt x="352" y="3349"/>
                          </a:cubicBezTo>
                          <a:cubicBezTo>
                            <a:pt x="837" y="2800"/>
                            <a:pt x="1314" y="2249"/>
                            <a:pt x="1751" y="1660"/>
                          </a:cubicBezTo>
                          <a:cubicBezTo>
                            <a:pt x="1816" y="1572"/>
                            <a:pt x="1702" y="1437"/>
                            <a:pt x="1600" y="1437"/>
                          </a:cubicBezTo>
                          <a:cubicBezTo>
                            <a:pt x="1570" y="1437"/>
                            <a:pt x="1541" y="1449"/>
                            <a:pt x="1518" y="1478"/>
                          </a:cubicBezTo>
                          <a:cubicBezTo>
                            <a:pt x="1144" y="1946"/>
                            <a:pt x="768" y="2408"/>
                            <a:pt x="380" y="2862"/>
                          </a:cubicBezTo>
                          <a:lnTo>
                            <a:pt x="380" y="2862"/>
                          </a:lnTo>
                          <a:cubicBezTo>
                            <a:pt x="385" y="1932"/>
                            <a:pt x="455" y="915"/>
                            <a:pt x="219" y="44"/>
                          </a:cubicBezTo>
                          <a:cubicBezTo>
                            <a:pt x="212" y="20"/>
                            <a:pt x="192" y="1"/>
                            <a:pt x="17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700" u="none" kern="0">
                        <a:solidFill>
                          <a:srgbClr val="00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7" name="Google Shape;277;p3"/>
                    <p:cNvSpPr/>
                    <p:nvPr/>
                  </p:nvSpPr>
                  <p:spPr>
                    <a:xfrm>
                      <a:off x="2707988" y="1577894"/>
                      <a:ext cx="91861" cy="504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0" h="1153" extrusionOk="0">
                          <a:moveTo>
                            <a:pt x="1999" y="1"/>
                          </a:moveTo>
                          <a:cubicBezTo>
                            <a:pt x="1996" y="1"/>
                            <a:pt x="1993" y="1"/>
                            <a:pt x="1990" y="2"/>
                          </a:cubicBezTo>
                          <a:cubicBezTo>
                            <a:pt x="1776" y="48"/>
                            <a:pt x="1565" y="188"/>
                            <a:pt x="1371" y="284"/>
                          </a:cubicBezTo>
                          <a:cubicBezTo>
                            <a:pt x="936" y="498"/>
                            <a:pt x="507" y="721"/>
                            <a:pt x="80" y="948"/>
                          </a:cubicBezTo>
                          <a:cubicBezTo>
                            <a:pt x="1" y="991"/>
                            <a:pt x="57" y="1152"/>
                            <a:pt x="129" y="1152"/>
                          </a:cubicBezTo>
                          <a:cubicBezTo>
                            <a:pt x="137" y="1152"/>
                            <a:pt x="146" y="1150"/>
                            <a:pt x="155" y="1146"/>
                          </a:cubicBezTo>
                          <a:cubicBezTo>
                            <a:pt x="599" y="895"/>
                            <a:pt x="1053" y="664"/>
                            <a:pt x="1497" y="415"/>
                          </a:cubicBezTo>
                          <a:cubicBezTo>
                            <a:pt x="1665" y="322"/>
                            <a:pt x="1874" y="234"/>
                            <a:pt x="2012" y="97"/>
                          </a:cubicBezTo>
                          <a:cubicBezTo>
                            <a:pt x="2033" y="75"/>
                            <a:pt x="2040" y="1"/>
                            <a:pt x="199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700" u="none" kern="0">
                        <a:solidFill>
                          <a:srgbClr val="00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278" name="Google Shape;278;p3"/>
                <p:cNvSpPr/>
                <p:nvPr/>
              </p:nvSpPr>
              <p:spPr>
                <a:xfrm>
                  <a:off x="2749147" y="1675022"/>
                  <a:ext cx="248385" cy="157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" h="3594" extrusionOk="0">
                      <a:moveTo>
                        <a:pt x="845" y="1"/>
                      </a:moveTo>
                      <a:cubicBezTo>
                        <a:pt x="839" y="1"/>
                        <a:pt x="832" y="4"/>
                        <a:pt x="824" y="13"/>
                      </a:cubicBezTo>
                      <a:cubicBezTo>
                        <a:pt x="1" y="956"/>
                        <a:pt x="643" y="2582"/>
                        <a:pt x="1600" y="3159"/>
                      </a:cubicBezTo>
                      <a:cubicBezTo>
                        <a:pt x="2042" y="3425"/>
                        <a:pt x="2647" y="3593"/>
                        <a:pt x="3238" y="3593"/>
                      </a:cubicBezTo>
                      <a:cubicBezTo>
                        <a:pt x="3970" y="3593"/>
                        <a:pt x="4680" y="3335"/>
                        <a:pt x="5036" y="2684"/>
                      </a:cubicBezTo>
                      <a:cubicBezTo>
                        <a:pt x="5515" y="1808"/>
                        <a:pt x="4860" y="662"/>
                        <a:pt x="3905" y="662"/>
                      </a:cubicBezTo>
                      <a:cubicBezTo>
                        <a:pt x="3799" y="662"/>
                        <a:pt x="3689" y="676"/>
                        <a:pt x="3576" y="707"/>
                      </a:cubicBezTo>
                      <a:cubicBezTo>
                        <a:pt x="2331" y="1043"/>
                        <a:pt x="2730" y="2643"/>
                        <a:pt x="3503" y="2643"/>
                      </a:cubicBezTo>
                      <a:cubicBezTo>
                        <a:pt x="3621" y="2643"/>
                        <a:pt x="3747" y="2606"/>
                        <a:pt x="3878" y="2521"/>
                      </a:cubicBezTo>
                      <a:cubicBezTo>
                        <a:pt x="3934" y="2484"/>
                        <a:pt x="3901" y="2359"/>
                        <a:pt x="3832" y="2359"/>
                      </a:cubicBezTo>
                      <a:cubicBezTo>
                        <a:pt x="3830" y="2359"/>
                        <a:pt x="3828" y="2359"/>
                        <a:pt x="3827" y="2359"/>
                      </a:cubicBezTo>
                      <a:cubicBezTo>
                        <a:pt x="2994" y="1721"/>
                        <a:pt x="2967" y="1269"/>
                        <a:pt x="3746" y="1006"/>
                      </a:cubicBezTo>
                      <a:lnTo>
                        <a:pt x="3746" y="1006"/>
                      </a:lnTo>
                      <a:cubicBezTo>
                        <a:pt x="4493" y="1009"/>
                        <a:pt x="4867" y="1330"/>
                        <a:pt x="4871" y="1971"/>
                      </a:cubicBezTo>
                      <a:cubicBezTo>
                        <a:pt x="4871" y="2324"/>
                        <a:pt x="4689" y="2646"/>
                        <a:pt x="4419" y="2867"/>
                      </a:cubicBezTo>
                      <a:cubicBezTo>
                        <a:pt x="4057" y="3164"/>
                        <a:pt x="3599" y="3279"/>
                        <a:pt x="3141" y="3279"/>
                      </a:cubicBezTo>
                      <a:cubicBezTo>
                        <a:pt x="2996" y="3279"/>
                        <a:pt x="2850" y="3267"/>
                        <a:pt x="2708" y="3246"/>
                      </a:cubicBezTo>
                      <a:cubicBezTo>
                        <a:pt x="1165" y="3017"/>
                        <a:pt x="293" y="1551"/>
                        <a:pt x="882" y="96"/>
                      </a:cubicBezTo>
                      <a:cubicBezTo>
                        <a:pt x="892" y="72"/>
                        <a:pt x="874" y="1"/>
                        <a:pt x="8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700" u="none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" name="Google Shape;279;p3"/>
                <p:cNvSpPr/>
                <p:nvPr/>
              </p:nvSpPr>
              <p:spPr>
                <a:xfrm>
                  <a:off x="2696099" y="1718462"/>
                  <a:ext cx="174311" cy="194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1" h="4442" extrusionOk="0">
                      <a:moveTo>
                        <a:pt x="958" y="0"/>
                      </a:moveTo>
                      <a:cubicBezTo>
                        <a:pt x="953" y="0"/>
                        <a:pt x="947" y="1"/>
                        <a:pt x="941" y="4"/>
                      </a:cubicBezTo>
                      <a:cubicBezTo>
                        <a:pt x="0" y="409"/>
                        <a:pt x="299" y="2448"/>
                        <a:pt x="707" y="3131"/>
                      </a:cubicBezTo>
                      <a:cubicBezTo>
                        <a:pt x="1156" y="3886"/>
                        <a:pt x="2056" y="4441"/>
                        <a:pt x="2947" y="4441"/>
                      </a:cubicBezTo>
                      <a:cubicBezTo>
                        <a:pt x="3222" y="4441"/>
                        <a:pt x="3497" y="4388"/>
                        <a:pt x="3757" y="4271"/>
                      </a:cubicBezTo>
                      <a:cubicBezTo>
                        <a:pt x="3871" y="4219"/>
                        <a:pt x="3743" y="4037"/>
                        <a:pt x="3647" y="4037"/>
                      </a:cubicBezTo>
                      <a:cubicBezTo>
                        <a:pt x="3645" y="4037"/>
                        <a:pt x="3642" y="4037"/>
                        <a:pt x="3639" y="4038"/>
                      </a:cubicBezTo>
                      <a:cubicBezTo>
                        <a:pt x="3498" y="4055"/>
                        <a:pt x="3359" y="4063"/>
                        <a:pt x="3221" y="4063"/>
                      </a:cubicBezTo>
                      <a:cubicBezTo>
                        <a:pt x="2054" y="4063"/>
                        <a:pt x="1017" y="3453"/>
                        <a:pt x="764" y="2198"/>
                      </a:cubicBezTo>
                      <a:cubicBezTo>
                        <a:pt x="615" y="1458"/>
                        <a:pt x="753" y="796"/>
                        <a:pt x="1005" y="102"/>
                      </a:cubicBezTo>
                      <a:cubicBezTo>
                        <a:pt x="1018" y="69"/>
                        <a:pt x="998" y="0"/>
                        <a:pt x="9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700" u="none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80" name="Google Shape;280;p3"/>
            <p:cNvSpPr/>
            <p:nvPr/>
          </p:nvSpPr>
          <p:spPr>
            <a:xfrm rot="-2400963">
              <a:off x="497042" y="4763077"/>
              <a:ext cx="205277" cy="119040"/>
            </a:xfrm>
            <a:custGeom>
              <a:avLst/>
              <a:gdLst/>
              <a:ahLst/>
              <a:cxnLst/>
              <a:rect l="l" t="t" r="r" b="b"/>
              <a:pathLst>
                <a:path w="5732" h="3324" extrusionOk="0">
                  <a:moveTo>
                    <a:pt x="1458" y="291"/>
                  </a:moveTo>
                  <a:cubicBezTo>
                    <a:pt x="2030" y="291"/>
                    <a:pt x="2534" y="879"/>
                    <a:pt x="2778" y="1349"/>
                  </a:cubicBezTo>
                  <a:cubicBezTo>
                    <a:pt x="2789" y="1372"/>
                    <a:pt x="2805" y="1385"/>
                    <a:pt x="2819" y="1389"/>
                  </a:cubicBezTo>
                  <a:cubicBezTo>
                    <a:pt x="2824" y="1391"/>
                    <a:pt x="2828" y="1392"/>
                    <a:pt x="2832" y="1392"/>
                  </a:cubicBezTo>
                  <a:cubicBezTo>
                    <a:pt x="2836" y="1392"/>
                    <a:pt x="2840" y="1391"/>
                    <a:pt x="2845" y="1389"/>
                  </a:cubicBezTo>
                  <a:cubicBezTo>
                    <a:pt x="2853" y="1389"/>
                    <a:pt x="2856" y="1385"/>
                    <a:pt x="2859" y="1385"/>
                  </a:cubicBezTo>
                  <a:lnTo>
                    <a:pt x="2862" y="1382"/>
                  </a:lnTo>
                  <a:cubicBezTo>
                    <a:pt x="3248" y="1156"/>
                    <a:pt x="3548" y="834"/>
                    <a:pt x="3971" y="663"/>
                  </a:cubicBezTo>
                  <a:cubicBezTo>
                    <a:pt x="4134" y="598"/>
                    <a:pt x="4301" y="558"/>
                    <a:pt x="4446" y="558"/>
                  </a:cubicBezTo>
                  <a:cubicBezTo>
                    <a:pt x="4748" y="558"/>
                    <a:pt x="4959" y="728"/>
                    <a:pt x="4863" y="1199"/>
                  </a:cubicBezTo>
                  <a:cubicBezTo>
                    <a:pt x="4751" y="1737"/>
                    <a:pt x="4258" y="2135"/>
                    <a:pt x="3819" y="2416"/>
                  </a:cubicBezTo>
                  <a:cubicBezTo>
                    <a:pt x="3413" y="2673"/>
                    <a:pt x="2940" y="2788"/>
                    <a:pt x="2531" y="3021"/>
                  </a:cubicBezTo>
                  <a:cubicBezTo>
                    <a:pt x="1926" y="2572"/>
                    <a:pt x="1234" y="2062"/>
                    <a:pt x="903" y="1375"/>
                  </a:cubicBezTo>
                  <a:cubicBezTo>
                    <a:pt x="707" y="973"/>
                    <a:pt x="781" y="409"/>
                    <a:pt x="1295" y="307"/>
                  </a:cubicBezTo>
                  <a:cubicBezTo>
                    <a:pt x="1350" y="296"/>
                    <a:pt x="1404" y="291"/>
                    <a:pt x="1458" y="291"/>
                  </a:cubicBezTo>
                  <a:close/>
                  <a:moveTo>
                    <a:pt x="1324" y="0"/>
                  </a:moveTo>
                  <a:cubicBezTo>
                    <a:pt x="991" y="0"/>
                    <a:pt x="690" y="144"/>
                    <a:pt x="521" y="497"/>
                  </a:cubicBezTo>
                  <a:cubicBezTo>
                    <a:pt x="0" y="1588"/>
                    <a:pt x="1680" y="2748"/>
                    <a:pt x="2390" y="3281"/>
                  </a:cubicBezTo>
                  <a:cubicBezTo>
                    <a:pt x="2429" y="3311"/>
                    <a:pt x="2473" y="3323"/>
                    <a:pt x="2514" y="3323"/>
                  </a:cubicBezTo>
                  <a:cubicBezTo>
                    <a:pt x="2554" y="3323"/>
                    <a:pt x="2592" y="3311"/>
                    <a:pt x="2622" y="3291"/>
                  </a:cubicBezTo>
                  <a:cubicBezTo>
                    <a:pt x="3711" y="3210"/>
                    <a:pt x="5732" y="1967"/>
                    <a:pt x="5218" y="683"/>
                  </a:cubicBezTo>
                  <a:cubicBezTo>
                    <a:pt x="5078" y="337"/>
                    <a:pt x="4787" y="200"/>
                    <a:pt x="4451" y="200"/>
                  </a:cubicBezTo>
                  <a:cubicBezTo>
                    <a:pt x="3853" y="200"/>
                    <a:pt x="3115" y="636"/>
                    <a:pt x="2853" y="1095"/>
                  </a:cubicBezTo>
                  <a:cubicBezTo>
                    <a:pt x="2685" y="510"/>
                    <a:pt x="194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587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"/>
          <p:cNvSpPr txBox="1">
            <a:spLocks noGrp="1"/>
          </p:cNvSpPr>
          <p:nvPr>
            <p:ph type="subTitle" idx="1"/>
          </p:nvPr>
        </p:nvSpPr>
        <p:spPr>
          <a:xfrm>
            <a:off x="968836" y="1534900"/>
            <a:ext cx="10290000" cy="46480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84" name="Google Shape;284;p4"/>
          <p:cNvGrpSpPr/>
          <p:nvPr/>
        </p:nvGrpSpPr>
        <p:grpSpPr>
          <a:xfrm>
            <a:off x="10214548" y="630572"/>
            <a:ext cx="730985" cy="689223"/>
            <a:chOff x="7833271" y="445037"/>
            <a:chExt cx="481756" cy="454273"/>
          </a:xfrm>
        </p:grpSpPr>
        <p:sp>
          <p:nvSpPr>
            <p:cNvPr id="285" name="Google Shape;285;p4"/>
            <p:cNvSpPr/>
            <p:nvPr/>
          </p:nvSpPr>
          <p:spPr>
            <a:xfrm>
              <a:off x="7881996" y="535289"/>
              <a:ext cx="329394" cy="357394"/>
            </a:xfrm>
            <a:custGeom>
              <a:avLst/>
              <a:gdLst/>
              <a:ahLst/>
              <a:cxnLst/>
              <a:rect l="l" t="t" r="r" b="b"/>
              <a:pathLst>
                <a:path w="7315" h="8162" extrusionOk="0">
                  <a:moveTo>
                    <a:pt x="3001" y="0"/>
                  </a:moveTo>
                  <a:lnTo>
                    <a:pt x="1" y="2269"/>
                  </a:lnTo>
                  <a:lnTo>
                    <a:pt x="2022" y="8162"/>
                  </a:lnTo>
                  <a:lnTo>
                    <a:pt x="7315" y="4467"/>
                  </a:lnTo>
                  <a:lnTo>
                    <a:pt x="6622" y="1097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rgbClr val="9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8010114" y="530209"/>
              <a:ext cx="177778" cy="59726"/>
            </a:xfrm>
            <a:custGeom>
              <a:avLst/>
              <a:gdLst/>
              <a:ahLst/>
              <a:cxnLst/>
              <a:rect l="l" t="t" r="r" b="b"/>
              <a:pathLst>
                <a:path w="3948" h="1364" extrusionOk="0">
                  <a:moveTo>
                    <a:pt x="156" y="0"/>
                  </a:moveTo>
                  <a:cubicBezTo>
                    <a:pt x="143" y="0"/>
                    <a:pt x="131" y="0"/>
                    <a:pt x="119" y="0"/>
                  </a:cubicBezTo>
                  <a:cubicBezTo>
                    <a:pt x="1" y="3"/>
                    <a:pt x="80" y="193"/>
                    <a:pt x="142" y="222"/>
                  </a:cubicBezTo>
                  <a:cubicBezTo>
                    <a:pt x="739" y="497"/>
                    <a:pt x="1458" y="552"/>
                    <a:pt x="2082" y="763"/>
                  </a:cubicBezTo>
                  <a:cubicBezTo>
                    <a:pt x="2611" y="941"/>
                    <a:pt x="3244" y="1330"/>
                    <a:pt x="3806" y="1364"/>
                  </a:cubicBezTo>
                  <a:cubicBezTo>
                    <a:pt x="3809" y="1364"/>
                    <a:pt x="3812" y="1364"/>
                    <a:pt x="3815" y="1364"/>
                  </a:cubicBezTo>
                  <a:cubicBezTo>
                    <a:pt x="3946" y="1364"/>
                    <a:pt x="3948" y="1199"/>
                    <a:pt x="3877" y="1124"/>
                  </a:cubicBezTo>
                  <a:cubicBezTo>
                    <a:pt x="3682" y="912"/>
                    <a:pt x="3222" y="839"/>
                    <a:pt x="2952" y="742"/>
                  </a:cubicBezTo>
                  <a:cubicBezTo>
                    <a:pt x="2627" y="625"/>
                    <a:pt x="2303" y="503"/>
                    <a:pt x="1973" y="403"/>
                  </a:cubicBezTo>
                  <a:cubicBezTo>
                    <a:pt x="1423" y="238"/>
                    <a:pt x="738" y="0"/>
                    <a:pt x="15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7877718" y="530297"/>
              <a:ext cx="151526" cy="108681"/>
            </a:xfrm>
            <a:custGeom>
              <a:avLst/>
              <a:gdLst/>
              <a:ahLst/>
              <a:cxnLst/>
              <a:rect l="l" t="t" r="r" b="b"/>
              <a:pathLst>
                <a:path w="3365" h="2482" extrusionOk="0">
                  <a:moveTo>
                    <a:pt x="3073" y="1"/>
                  </a:moveTo>
                  <a:cubicBezTo>
                    <a:pt x="2620" y="1"/>
                    <a:pt x="269" y="2108"/>
                    <a:pt x="49" y="2298"/>
                  </a:cubicBezTo>
                  <a:cubicBezTo>
                    <a:pt x="0" y="2340"/>
                    <a:pt x="38" y="2482"/>
                    <a:pt x="102" y="2482"/>
                  </a:cubicBezTo>
                  <a:cubicBezTo>
                    <a:pt x="110" y="2482"/>
                    <a:pt x="118" y="2480"/>
                    <a:pt x="126" y="2476"/>
                  </a:cubicBezTo>
                  <a:cubicBezTo>
                    <a:pt x="970" y="2047"/>
                    <a:pt x="1710" y="1351"/>
                    <a:pt x="2460" y="774"/>
                  </a:cubicBezTo>
                  <a:cubicBezTo>
                    <a:pt x="2572" y="686"/>
                    <a:pt x="3365" y="249"/>
                    <a:pt x="3129" y="19"/>
                  </a:cubicBezTo>
                  <a:cubicBezTo>
                    <a:pt x="3116" y="6"/>
                    <a:pt x="3098" y="1"/>
                    <a:pt x="307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8177140" y="582189"/>
              <a:ext cx="43544" cy="155752"/>
            </a:xfrm>
            <a:custGeom>
              <a:avLst/>
              <a:gdLst/>
              <a:ahLst/>
              <a:cxnLst/>
              <a:rect l="l" t="t" r="r" b="b"/>
              <a:pathLst>
                <a:path w="967" h="3557" extrusionOk="0">
                  <a:moveTo>
                    <a:pt x="146" y="0"/>
                  </a:moveTo>
                  <a:cubicBezTo>
                    <a:pt x="120" y="0"/>
                    <a:pt x="98" y="16"/>
                    <a:pt x="90" y="56"/>
                  </a:cubicBezTo>
                  <a:cubicBezTo>
                    <a:pt x="0" y="512"/>
                    <a:pt x="127" y="1015"/>
                    <a:pt x="210" y="1469"/>
                  </a:cubicBezTo>
                  <a:cubicBezTo>
                    <a:pt x="330" y="2106"/>
                    <a:pt x="456" y="2744"/>
                    <a:pt x="575" y="3382"/>
                  </a:cubicBezTo>
                  <a:cubicBezTo>
                    <a:pt x="594" y="3489"/>
                    <a:pt x="720" y="3556"/>
                    <a:pt x="821" y="3556"/>
                  </a:cubicBezTo>
                  <a:cubicBezTo>
                    <a:pt x="902" y="3556"/>
                    <a:pt x="967" y="3513"/>
                    <a:pt x="948" y="3411"/>
                  </a:cubicBezTo>
                  <a:cubicBezTo>
                    <a:pt x="751" y="2328"/>
                    <a:pt x="682" y="1089"/>
                    <a:pt x="248" y="73"/>
                  </a:cubicBezTo>
                  <a:cubicBezTo>
                    <a:pt x="231" y="34"/>
                    <a:pt x="185" y="0"/>
                    <a:pt x="14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7984896" y="547726"/>
              <a:ext cx="99381" cy="100799"/>
            </a:xfrm>
            <a:custGeom>
              <a:avLst/>
              <a:gdLst/>
              <a:ahLst/>
              <a:cxnLst/>
              <a:rect l="l" t="t" r="r" b="b"/>
              <a:pathLst>
                <a:path w="2207" h="2302" extrusionOk="0">
                  <a:moveTo>
                    <a:pt x="2028" y="0"/>
                  </a:moveTo>
                  <a:cubicBezTo>
                    <a:pt x="2016" y="0"/>
                    <a:pt x="2003" y="3"/>
                    <a:pt x="1992" y="8"/>
                  </a:cubicBezTo>
                  <a:cubicBezTo>
                    <a:pt x="1574" y="200"/>
                    <a:pt x="1215" y="698"/>
                    <a:pt x="909" y="1031"/>
                  </a:cubicBezTo>
                  <a:cubicBezTo>
                    <a:pt x="618" y="1347"/>
                    <a:pt x="337" y="1689"/>
                    <a:pt x="78" y="2032"/>
                  </a:cubicBezTo>
                  <a:cubicBezTo>
                    <a:pt x="0" y="2135"/>
                    <a:pt x="138" y="2302"/>
                    <a:pt x="255" y="2302"/>
                  </a:cubicBezTo>
                  <a:cubicBezTo>
                    <a:pt x="281" y="2302"/>
                    <a:pt x="306" y="2294"/>
                    <a:pt x="328" y="2275"/>
                  </a:cubicBezTo>
                  <a:cubicBezTo>
                    <a:pt x="635" y="2004"/>
                    <a:pt x="860" y="1652"/>
                    <a:pt x="1129" y="1344"/>
                  </a:cubicBezTo>
                  <a:cubicBezTo>
                    <a:pt x="1461" y="962"/>
                    <a:pt x="1800" y="585"/>
                    <a:pt x="2141" y="211"/>
                  </a:cubicBezTo>
                  <a:cubicBezTo>
                    <a:pt x="2207" y="139"/>
                    <a:pt x="2118" y="0"/>
                    <a:pt x="2028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8100224" y="563534"/>
              <a:ext cx="29450" cy="119102"/>
            </a:xfrm>
            <a:custGeom>
              <a:avLst/>
              <a:gdLst/>
              <a:ahLst/>
              <a:cxnLst/>
              <a:rect l="l" t="t" r="r" b="b"/>
              <a:pathLst>
                <a:path w="654" h="2720" extrusionOk="0">
                  <a:moveTo>
                    <a:pt x="445" y="1"/>
                  </a:moveTo>
                  <a:cubicBezTo>
                    <a:pt x="424" y="1"/>
                    <a:pt x="405" y="14"/>
                    <a:pt x="392" y="50"/>
                  </a:cubicBezTo>
                  <a:cubicBezTo>
                    <a:pt x="234" y="477"/>
                    <a:pt x="242" y="994"/>
                    <a:pt x="186" y="1443"/>
                  </a:cubicBezTo>
                  <a:cubicBezTo>
                    <a:pt x="149" y="1757"/>
                    <a:pt x="0" y="2248"/>
                    <a:pt x="76" y="2559"/>
                  </a:cubicBezTo>
                  <a:cubicBezTo>
                    <a:pt x="95" y="2635"/>
                    <a:pt x="193" y="2720"/>
                    <a:pt x="275" y="2720"/>
                  </a:cubicBezTo>
                  <a:cubicBezTo>
                    <a:pt x="315" y="2720"/>
                    <a:pt x="351" y="2700"/>
                    <a:pt x="374" y="2650"/>
                  </a:cubicBezTo>
                  <a:cubicBezTo>
                    <a:pt x="518" y="2327"/>
                    <a:pt x="487" y="1817"/>
                    <a:pt x="518" y="1469"/>
                  </a:cubicBezTo>
                  <a:cubicBezTo>
                    <a:pt x="559" y="1029"/>
                    <a:pt x="654" y="537"/>
                    <a:pt x="544" y="102"/>
                  </a:cubicBezTo>
                  <a:cubicBezTo>
                    <a:pt x="531" y="55"/>
                    <a:pt x="486" y="1"/>
                    <a:pt x="44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7879969" y="631935"/>
              <a:ext cx="99156" cy="266578"/>
            </a:xfrm>
            <a:custGeom>
              <a:avLst/>
              <a:gdLst/>
              <a:ahLst/>
              <a:cxnLst/>
              <a:rect l="l" t="t" r="r" b="b"/>
              <a:pathLst>
                <a:path w="2202" h="6088" extrusionOk="0">
                  <a:moveTo>
                    <a:pt x="69" y="0"/>
                  </a:moveTo>
                  <a:cubicBezTo>
                    <a:pt x="32" y="0"/>
                    <a:pt x="0" y="37"/>
                    <a:pt x="6" y="94"/>
                  </a:cubicBezTo>
                  <a:cubicBezTo>
                    <a:pt x="100" y="1057"/>
                    <a:pt x="586" y="2074"/>
                    <a:pt x="895" y="2982"/>
                  </a:cubicBezTo>
                  <a:cubicBezTo>
                    <a:pt x="1215" y="3929"/>
                    <a:pt x="1444" y="5137"/>
                    <a:pt x="1957" y="5998"/>
                  </a:cubicBezTo>
                  <a:cubicBezTo>
                    <a:pt x="1988" y="6050"/>
                    <a:pt x="2055" y="6088"/>
                    <a:pt x="2111" y="6088"/>
                  </a:cubicBezTo>
                  <a:cubicBezTo>
                    <a:pt x="2161" y="6088"/>
                    <a:pt x="2202" y="6058"/>
                    <a:pt x="2200" y="5981"/>
                  </a:cubicBezTo>
                  <a:cubicBezTo>
                    <a:pt x="2188" y="5069"/>
                    <a:pt x="1555" y="3911"/>
                    <a:pt x="1264" y="3058"/>
                  </a:cubicBezTo>
                  <a:cubicBezTo>
                    <a:pt x="926" y="2066"/>
                    <a:pt x="649" y="967"/>
                    <a:pt x="135" y="48"/>
                  </a:cubicBezTo>
                  <a:cubicBezTo>
                    <a:pt x="116" y="15"/>
                    <a:pt x="92" y="0"/>
                    <a:pt x="69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7962424" y="731909"/>
              <a:ext cx="255455" cy="167400"/>
            </a:xfrm>
            <a:custGeom>
              <a:avLst/>
              <a:gdLst/>
              <a:ahLst/>
              <a:cxnLst/>
              <a:rect l="l" t="t" r="r" b="b"/>
              <a:pathLst>
                <a:path w="5673" h="3823" extrusionOk="0">
                  <a:moveTo>
                    <a:pt x="5608" y="0"/>
                  </a:moveTo>
                  <a:cubicBezTo>
                    <a:pt x="5600" y="0"/>
                    <a:pt x="5592" y="2"/>
                    <a:pt x="5584" y="6"/>
                  </a:cubicBezTo>
                  <a:cubicBezTo>
                    <a:pt x="4437" y="501"/>
                    <a:pt x="3364" y="1501"/>
                    <a:pt x="2307" y="2179"/>
                  </a:cubicBezTo>
                  <a:cubicBezTo>
                    <a:pt x="1589" y="2640"/>
                    <a:pt x="866" y="3094"/>
                    <a:pt x="135" y="3537"/>
                  </a:cubicBezTo>
                  <a:cubicBezTo>
                    <a:pt x="1" y="3619"/>
                    <a:pt x="142" y="3822"/>
                    <a:pt x="274" y="3822"/>
                  </a:cubicBezTo>
                  <a:cubicBezTo>
                    <a:pt x="295" y="3822"/>
                    <a:pt x="316" y="3817"/>
                    <a:pt x="336" y="3805"/>
                  </a:cubicBezTo>
                  <a:cubicBezTo>
                    <a:pt x="1068" y="3362"/>
                    <a:pt x="1794" y="2908"/>
                    <a:pt x="2514" y="2446"/>
                  </a:cubicBezTo>
                  <a:cubicBezTo>
                    <a:pt x="3467" y="1834"/>
                    <a:pt x="5038" y="1122"/>
                    <a:pt x="5648" y="141"/>
                  </a:cubicBezTo>
                  <a:cubicBezTo>
                    <a:pt x="5672" y="103"/>
                    <a:pt x="5663" y="0"/>
                    <a:pt x="5608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7988904" y="636358"/>
              <a:ext cx="127390" cy="44838"/>
            </a:xfrm>
            <a:custGeom>
              <a:avLst/>
              <a:gdLst/>
              <a:ahLst/>
              <a:cxnLst/>
              <a:rect l="l" t="t" r="r" b="b"/>
              <a:pathLst>
                <a:path w="2829" h="1024" extrusionOk="0">
                  <a:moveTo>
                    <a:pt x="172" y="1"/>
                  </a:moveTo>
                  <a:cubicBezTo>
                    <a:pt x="141" y="1"/>
                    <a:pt x="115" y="5"/>
                    <a:pt x="97" y="16"/>
                  </a:cubicBezTo>
                  <a:cubicBezTo>
                    <a:pt x="1" y="73"/>
                    <a:pt x="66" y="253"/>
                    <a:pt x="126" y="253"/>
                  </a:cubicBezTo>
                  <a:cubicBezTo>
                    <a:pt x="132" y="253"/>
                    <a:pt x="138" y="251"/>
                    <a:pt x="143" y="248"/>
                  </a:cubicBezTo>
                  <a:cubicBezTo>
                    <a:pt x="144" y="247"/>
                    <a:pt x="146" y="247"/>
                    <a:pt x="149" y="247"/>
                  </a:cubicBezTo>
                  <a:cubicBezTo>
                    <a:pt x="204" y="247"/>
                    <a:pt x="580" y="408"/>
                    <a:pt x="630" y="425"/>
                  </a:cubicBezTo>
                  <a:cubicBezTo>
                    <a:pt x="906" y="513"/>
                    <a:pt x="1183" y="598"/>
                    <a:pt x="1459" y="682"/>
                  </a:cubicBezTo>
                  <a:cubicBezTo>
                    <a:pt x="1785" y="780"/>
                    <a:pt x="2258" y="1024"/>
                    <a:pt x="2626" y="1024"/>
                  </a:cubicBezTo>
                  <a:cubicBezTo>
                    <a:pt x="2663" y="1024"/>
                    <a:pt x="2700" y="1022"/>
                    <a:pt x="2734" y="1016"/>
                  </a:cubicBezTo>
                  <a:cubicBezTo>
                    <a:pt x="2828" y="1002"/>
                    <a:pt x="2796" y="861"/>
                    <a:pt x="2748" y="817"/>
                  </a:cubicBezTo>
                  <a:cubicBezTo>
                    <a:pt x="2578" y="665"/>
                    <a:pt x="2305" y="626"/>
                    <a:pt x="2090" y="562"/>
                  </a:cubicBezTo>
                  <a:cubicBezTo>
                    <a:pt x="1678" y="441"/>
                    <a:pt x="1265" y="316"/>
                    <a:pt x="852" y="201"/>
                  </a:cubicBezTo>
                  <a:cubicBezTo>
                    <a:pt x="741" y="169"/>
                    <a:pt x="358" y="1"/>
                    <a:pt x="17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8102746" y="669070"/>
              <a:ext cx="108928" cy="74395"/>
            </a:xfrm>
            <a:custGeom>
              <a:avLst/>
              <a:gdLst/>
              <a:ahLst/>
              <a:cxnLst/>
              <a:rect l="l" t="t" r="r" b="b"/>
              <a:pathLst>
                <a:path w="2419" h="1699" extrusionOk="0">
                  <a:moveTo>
                    <a:pt x="121" y="0"/>
                  </a:moveTo>
                  <a:cubicBezTo>
                    <a:pt x="52" y="0"/>
                    <a:pt x="1" y="62"/>
                    <a:pt x="2" y="128"/>
                  </a:cubicBezTo>
                  <a:cubicBezTo>
                    <a:pt x="4" y="394"/>
                    <a:pt x="758" y="733"/>
                    <a:pt x="945" y="853"/>
                  </a:cubicBezTo>
                  <a:cubicBezTo>
                    <a:pt x="1199" y="1016"/>
                    <a:pt x="1450" y="1182"/>
                    <a:pt x="1707" y="1340"/>
                  </a:cubicBezTo>
                  <a:cubicBezTo>
                    <a:pt x="1903" y="1459"/>
                    <a:pt x="2123" y="1644"/>
                    <a:pt x="2349" y="1697"/>
                  </a:cubicBezTo>
                  <a:cubicBezTo>
                    <a:pt x="2354" y="1698"/>
                    <a:pt x="2358" y="1698"/>
                    <a:pt x="2362" y="1698"/>
                  </a:cubicBezTo>
                  <a:cubicBezTo>
                    <a:pt x="2418" y="1698"/>
                    <a:pt x="2411" y="1591"/>
                    <a:pt x="2387" y="1560"/>
                  </a:cubicBezTo>
                  <a:cubicBezTo>
                    <a:pt x="2099" y="1180"/>
                    <a:pt x="1566" y="913"/>
                    <a:pt x="1179" y="646"/>
                  </a:cubicBezTo>
                  <a:cubicBezTo>
                    <a:pt x="970" y="502"/>
                    <a:pt x="760" y="359"/>
                    <a:pt x="549" y="217"/>
                  </a:cubicBezTo>
                  <a:cubicBezTo>
                    <a:pt x="419" y="130"/>
                    <a:pt x="286" y="5"/>
                    <a:pt x="125" y="0"/>
                  </a:cubicBezTo>
                  <a:cubicBezTo>
                    <a:pt x="123" y="0"/>
                    <a:pt x="122" y="0"/>
                    <a:pt x="12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7878123" y="630490"/>
              <a:ext cx="125949" cy="17997"/>
            </a:xfrm>
            <a:custGeom>
              <a:avLst/>
              <a:gdLst/>
              <a:ahLst/>
              <a:cxnLst/>
              <a:rect l="l" t="t" r="r" b="b"/>
              <a:pathLst>
                <a:path w="2797" h="411" extrusionOk="0">
                  <a:moveTo>
                    <a:pt x="504" y="0"/>
                  </a:moveTo>
                  <a:cubicBezTo>
                    <a:pt x="342" y="0"/>
                    <a:pt x="187" y="17"/>
                    <a:pt x="57" y="67"/>
                  </a:cubicBezTo>
                  <a:cubicBezTo>
                    <a:pt x="1" y="90"/>
                    <a:pt x="33" y="197"/>
                    <a:pt x="78" y="213"/>
                  </a:cubicBezTo>
                  <a:cubicBezTo>
                    <a:pt x="484" y="354"/>
                    <a:pt x="1005" y="307"/>
                    <a:pt x="1428" y="329"/>
                  </a:cubicBezTo>
                  <a:cubicBezTo>
                    <a:pt x="1691" y="342"/>
                    <a:pt x="2037" y="410"/>
                    <a:pt x="2342" y="410"/>
                  </a:cubicBezTo>
                  <a:cubicBezTo>
                    <a:pt x="2457" y="410"/>
                    <a:pt x="2566" y="401"/>
                    <a:pt x="2663" y="375"/>
                  </a:cubicBezTo>
                  <a:cubicBezTo>
                    <a:pt x="2796" y="339"/>
                    <a:pt x="2685" y="149"/>
                    <a:pt x="2601" y="123"/>
                  </a:cubicBezTo>
                  <a:cubicBezTo>
                    <a:pt x="2418" y="69"/>
                    <a:pt x="2205" y="57"/>
                    <a:pt x="1990" y="57"/>
                  </a:cubicBezTo>
                  <a:cubicBezTo>
                    <a:pt x="1818" y="57"/>
                    <a:pt x="1644" y="65"/>
                    <a:pt x="1483" y="65"/>
                  </a:cubicBezTo>
                  <a:cubicBezTo>
                    <a:pt x="1439" y="65"/>
                    <a:pt x="1396" y="64"/>
                    <a:pt x="1355" y="63"/>
                  </a:cubicBezTo>
                  <a:cubicBezTo>
                    <a:pt x="1109" y="54"/>
                    <a:pt x="794" y="0"/>
                    <a:pt x="50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7966297" y="634431"/>
              <a:ext cx="35934" cy="255675"/>
            </a:xfrm>
            <a:custGeom>
              <a:avLst/>
              <a:gdLst/>
              <a:ahLst/>
              <a:cxnLst/>
              <a:rect l="l" t="t" r="r" b="b"/>
              <a:pathLst>
                <a:path w="798" h="5839" extrusionOk="0">
                  <a:moveTo>
                    <a:pt x="735" y="0"/>
                  </a:moveTo>
                  <a:cubicBezTo>
                    <a:pt x="719" y="0"/>
                    <a:pt x="704" y="16"/>
                    <a:pt x="700" y="47"/>
                  </a:cubicBezTo>
                  <a:cubicBezTo>
                    <a:pt x="588" y="1114"/>
                    <a:pt x="455" y="2178"/>
                    <a:pt x="356" y="3246"/>
                  </a:cubicBezTo>
                  <a:cubicBezTo>
                    <a:pt x="286" y="3996"/>
                    <a:pt x="1" y="5055"/>
                    <a:pt x="208" y="5794"/>
                  </a:cubicBezTo>
                  <a:cubicBezTo>
                    <a:pt x="212" y="5813"/>
                    <a:pt x="232" y="5839"/>
                    <a:pt x="250" y="5839"/>
                  </a:cubicBezTo>
                  <a:cubicBezTo>
                    <a:pt x="259" y="5839"/>
                    <a:pt x="267" y="5833"/>
                    <a:pt x="274" y="5820"/>
                  </a:cubicBezTo>
                  <a:cubicBezTo>
                    <a:pt x="406" y="5553"/>
                    <a:pt x="382" y="5120"/>
                    <a:pt x="413" y="4833"/>
                  </a:cubicBezTo>
                  <a:cubicBezTo>
                    <a:pt x="483" y="4178"/>
                    <a:pt x="546" y="3521"/>
                    <a:pt x="609" y="2864"/>
                  </a:cubicBezTo>
                  <a:cubicBezTo>
                    <a:pt x="698" y="1930"/>
                    <a:pt x="798" y="990"/>
                    <a:pt x="767" y="49"/>
                  </a:cubicBezTo>
                  <a:cubicBezTo>
                    <a:pt x="766" y="17"/>
                    <a:pt x="751" y="0"/>
                    <a:pt x="73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7979131" y="675463"/>
              <a:ext cx="128245" cy="212632"/>
            </a:xfrm>
            <a:custGeom>
              <a:avLst/>
              <a:gdLst/>
              <a:ahLst/>
              <a:cxnLst/>
              <a:rect l="l" t="t" r="r" b="b"/>
              <a:pathLst>
                <a:path w="2848" h="4856" extrusionOk="0">
                  <a:moveTo>
                    <a:pt x="2804" y="1"/>
                  </a:moveTo>
                  <a:cubicBezTo>
                    <a:pt x="2796" y="1"/>
                    <a:pt x="2788" y="6"/>
                    <a:pt x="2780" y="17"/>
                  </a:cubicBezTo>
                  <a:cubicBezTo>
                    <a:pt x="1778" y="1494"/>
                    <a:pt x="669" y="3139"/>
                    <a:pt x="10" y="4803"/>
                  </a:cubicBezTo>
                  <a:cubicBezTo>
                    <a:pt x="1" y="4825"/>
                    <a:pt x="13" y="4855"/>
                    <a:pt x="30" y="4855"/>
                  </a:cubicBezTo>
                  <a:cubicBezTo>
                    <a:pt x="36" y="4855"/>
                    <a:pt x="43" y="4851"/>
                    <a:pt x="50" y="4840"/>
                  </a:cubicBezTo>
                  <a:cubicBezTo>
                    <a:pt x="1018" y="3295"/>
                    <a:pt x="2062" y="1740"/>
                    <a:pt x="2835" y="85"/>
                  </a:cubicBezTo>
                  <a:cubicBezTo>
                    <a:pt x="2848" y="59"/>
                    <a:pt x="2829" y="1"/>
                    <a:pt x="2804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7833271" y="508183"/>
              <a:ext cx="42148" cy="44182"/>
            </a:xfrm>
            <a:custGeom>
              <a:avLst/>
              <a:gdLst/>
              <a:ahLst/>
              <a:cxnLst/>
              <a:rect l="l" t="t" r="r" b="b"/>
              <a:pathLst>
                <a:path w="936" h="1009" extrusionOk="0">
                  <a:moveTo>
                    <a:pt x="74" y="0"/>
                  </a:moveTo>
                  <a:cubicBezTo>
                    <a:pt x="33" y="0"/>
                    <a:pt x="0" y="27"/>
                    <a:pt x="14" y="93"/>
                  </a:cubicBezTo>
                  <a:cubicBezTo>
                    <a:pt x="84" y="444"/>
                    <a:pt x="381" y="813"/>
                    <a:pt x="694" y="983"/>
                  </a:cubicBezTo>
                  <a:cubicBezTo>
                    <a:pt x="725" y="1001"/>
                    <a:pt x="754" y="1008"/>
                    <a:pt x="779" y="1008"/>
                  </a:cubicBezTo>
                  <a:cubicBezTo>
                    <a:pt x="904" y="1008"/>
                    <a:pt x="935" y="820"/>
                    <a:pt x="795" y="743"/>
                  </a:cubicBezTo>
                  <a:cubicBezTo>
                    <a:pt x="527" y="599"/>
                    <a:pt x="342" y="321"/>
                    <a:pt x="190" y="67"/>
                  </a:cubicBezTo>
                  <a:cubicBezTo>
                    <a:pt x="167" y="27"/>
                    <a:pt x="116" y="0"/>
                    <a:pt x="7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7901135" y="475909"/>
              <a:ext cx="33637" cy="44225"/>
            </a:xfrm>
            <a:custGeom>
              <a:avLst/>
              <a:gdLst/>
              <a:ahLst/>
              <a:cxnLst/>
              <a:rect l="l" t="t" r="r" b="b"/>
              <a:pathLst>
                <a:path w="747" h="1010" extrusionOk="0">
                  <a:moveTo>
                    <a:pt x="70" y="0"/>
                  </a:moveTo>
                  <a:cubicBezTo>
                    <a:pt x="42" y="0"/>
                    <a:pt x="20" y="19"/>
                    <a:pt x="16" y="69"/>
                  </a:cubicBezTo>
                  <a:cubicBezTo>
                    <a:pt x="1" y="249"/>
                    <a:pt x="93" y="423"/>
                    <a:pt x="179" y="575"/>
                  </a:cubicBezTo>
                  <a:cubicBezTo>
                    <a:pt x="264" y="725"/>
                    <a:pt x="398" y="984"/>
                    <a:pt x="590" y="1008"/>
                  </a:cubicBezTo>
                  <a:cubicBezTo>
                    <a:pt x="597" y="1009"/>
                    <a:pt x="604" y="1010"/>
                    <a:pt x="610" y="1010"/>
                  </a:cubicBezTo>
                  <a:cubicBezTo>
                    <a:pt x="690" y="1010"/>
                    <a:pt x="746" y="953"/>
                    <a:pt x="731" y="868"/>
                  </a:cubicBezTo>
                  <a:cubicBezTo>
                    <a:pt x="715" y="781"/>
                    <a:pt x="601" y="707"/>
                    <a:pt x="545" y="643"/>
                  </a:cubicBezTo>
                  <a:cubicBezTo>
                    <a:pt x="412" y="489"/>
                    <a:pt x="280" y="293"/>
                    <a:pt x="204" y="102"/>
                  </a:cubicBezTo>
                  <a:cubicBezTo>
                    <a:pt x="187" y="58"/>
                    <a:pt x="119" y="0"/>
                    <a:pt x="70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8090182" y="445037"/>
              <a:ext cx="26838" cy="57624"/>
            </a:xfrm>
            <a:custGeom>
              <a:avLst/>
              <a:gdLst/>
              <a:ahLst/>
              <a:cxnLst/>
              <a:rect l="l" t="t" r="r" b="b"/>
              <a:pathLst>
                <a:path w="596" h="1316" extrusionOk="0">
                  <a:moveTo>
                    <a:pt x="471" y="1"/>
                  </a:moveTo>
                  <a:cubicBezTo>
                    <a:pt x="466" y="1"/>
                    <a:pt x="461" y="2"/>
                    <a:pt x="455" y="3"/>
                  </a:cubicBezTo>
                  <a:cubicBezTo>
                    <a:pt x="261" y="61"/>
                    <a:pt x="199" y="318"/>
                    <a:pt x="151" y="495"/>
                  </a:cubicBezTo>
                  <a:cubicBezTo>
                    <a:pt x="97" y="697"/>
                    <a:pt x="41" y="908"/>
                    <a:pt x="13" y="1116"/>
                  </a:cubicBezTo>
                  <a:cubicBezTo>
                    <a:pt x="0" y="1211"/>
                    <a:pt x="122" y="1315"/>
                    <a:pt x="217" y="1315"/>
                  </a:cubicBezTo>
                  <a:cubicBezTo>
                    <a:pt x="258" y="1315"/>
                    <a:pt x="295" y="1295"/>
                    <a:pt x="313" y="1246"/>
                  </a:cubicBezTo>
                  <a:cubicBezTo>
                    <a:pt x="385" y="1050"/>
                    <a:pt x="403" y="830"/>
                    <a:pt x="451" y="627"/>
                  </a:cubicBezTo>
                  <a:cubicBezTo>
                    <a:pt x="496" y="437"/>
                    <a:pt x="596" y="266"/>
                    <a:pt x="546" y="76"/>
                  </a:cubicBezTo>
                  <a:cubicBezTo>
                    <a:pt x="538" y="43"/>
                    <a:pt x="508" y="1"/>
                    <a:pt x="471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8131522" y="465399"/>
              <a:ext cx="27468" cy="48254"/>
            </a:xfrm>
            <a:custGeom>
              <a:avLst/>
              <a:gdLst/>
              <a:ahLst/>
              <a:cxnLst/>
              <a:rect l="l" t="t" r="r" b="b"/>
              <a:pathLst>
                <a:path w="610" h="1102" extrusionOk="0">
                  <a:moveTo>
                    <a:pt x="490" y="1"/>
                  </a:moveTo>
                  <a:cubicBezTo>
                    <a:pt x="476" y="1"/>
                    <a:pt x="461" y="8"/>
                    <a:pt x="448" y="24"/>
                  </a:cubicBezTo>
                  <a:cubicBezTo>
                    <a:pt x="316" y="193"/>
                    <a:pt x="246" y="387"/>
                    <a:pt x="167" y="585"/>
                  </a:cubicBezTo>
                  <a:cubicBezTo>
                    <a:pt x="92" y="769"/>
                    <a:pt x="0" y="885"/>
                    <a:pt x="108" y="1070"/>
                  </a:cubicBezTo>
                  <a:cubicBezTo>
                    <a:pt x="120" y="1092"/>
                    <a:pt x="142" y="1101"/>
                    <a:pt x="165" y="1101"/>
                  </a:cubicBezTo>
                  <a:cubicBezTo>
                    <a:pt x="166" y="1101"/>
                    <a:pt x="168" y="1101"/>
                    <a:pt x="169" y="1101"/>
                  </a:cubicBezTo>
                  <a:cubicBezTo>
                    <a:pt x="353" y="1086"/>
                    <a:pt x="392" y="911"/>
                    <a:pt x="441" y="754"/>
                  </a:cubicBezTo>
                  <a:cubicBezTo>
                    <a:pt x="502" y="560"/>
                    <a:pt x="548" y="363"/>
                    <a:pt x="598" y="165"/>
                  </a:cubicBezTo>
                  <a:cubicBezTo>
                    <a:pt x="609" y="116"/>
                    <a:pt x="549" y="1"/>
                    <a:pt x="490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8252030" y="609471"/>
              <a:ext cx="58674" cy="18391"/>
            </a:xfrm>
            <a:custGeom>
              <a:avLst/>
              <a:gdLst/>
              <a:ahLst/>
              <a:cxnLst/>
              <a:rect l="l" t="t" r="r" b="b"/>
              <a:pathLst>
                <a:path w="1303" h="420" extrusionOk="0">
                  <a:moveTo>
                    <a:pt x="1015" y="1"/>
                  </a:moveTo>
                  <a:cubicBezTo>
                    <a:pt x="1011" y="1"/>
                    <a:pt x="1006" y="1"/>
                    <a:pt x="1002" y="2"/>
                  </a:cubicBezTo>
                  <a:cubicBezTo>
                    <a:pt x="842" y="15"/>
                    <a:pt x="687" y="46"/>
                    <a:pt x="531" y="82"/>
                  </a:cubicBezTo>
                  <a:cubicBezTo>
                    <a:pt x="387" y="114"/>
                    <a:pt x="212" y="131"/>
                    <a:pt x="78" y="199"/>
                  </a:cubicBezTo>
                  <a:cubicBezTo>
                    <a:pt x="0" y="239"/>
                    <a:pt x="45" y="387"/>
                    <a:pt x="122" y="404"/>
                  </a:cubicBezTo>
                  <a:cubicBezTo>
                    <a:pt x="179" y="415"/>
                    <a:pt x="237" y="420"/>
                    <a:pt x="295" y="420"/>
                  </a:cubicBezTo>
                  <a:cubicBezTo>
                    <a:pt x="557" y="420"/>
                    <a:pt x="826" y="323"/>
                    <a:pt x="1084" y="311"/>
                  </a:cubicBezTo>
                  <a:cubicBezTo>
                    <a:pt x="1303" y="299"/>
                    <a:pt x="1187" y="1"/>
                    <a:pt x="101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8256488" y="655013"/>
              <a:ext cx="58539" cy="16377"/>
            </a:xfrm>
            <a:custGeom>
              <a:avLst/>
              <a:gdLst/>
              <a:ahLst/>
              <a:cxnLst/>
              <a:rect l="l" t="t" r="r" b="b"/>
              <a:pathLst>
                <a:path w="1300" h="374" extrusionOk="0">
                  <a:moveTo>
                    <a:pt x="1072" y="1"/>
                  </a:moveTo>
                  <a:cubicBezTo>
                    <a:pt x="917" y="1"/>
                    <a:pt x="758" y="59"/>
                    <a:pt x="601" y="73"/>
                  </a:cubicBezTo>
                  <a:cubicBezTo>
                    <a:pt x="432" y="88"/>
                    <a:pt x="237" y="82"/>
                    <a:pt x="84" y="159"/>
                  </a:cubicBezTo>
                  <a:cubicBezTo>
                    <a:pt x="0" y="202"/>
                    <a:pt x="54" y="347"/>
                    <a:pt x="136" y="357"/>
                  </a:cubicBezTo>
                  <a:cubicBezTo>
                    <a:pt x="232" y="369"/>
                    <a:pt x="331" y="373"/>
                    <a:pt x="430" y="373"/>
                  </a:cubicBezTo>
                  <a:cubicBezTo>
                    <a:pt x="541" y="373"/>
                    <a:pt x="652" y="368"/>
                    <a:pt x="762" y="360"/>
                  </a:cubicBezTo>
                  <a:cubicBezTo>
                    <a:pt x="912" y="350"/>
                    <a:pt x="1131" y="357"/>
                    <a:pt x="1230" y="227"/>
                  </a:cubicBezTo>
                  <a:cubicBezTo>
                    <a:pt x="1299" y="136"/>
                    <a:pt x="1166" y="2"/>
                    <a:pt x="1076" y="1"/>
                  </a:cubicBezTo>
                  <a:cubicBezTo>
                    <a:pt x="1075" y="1"/>
                    <a:pt x="1073" y="1"/>
                    <a:pt x="107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4" name="Google Shape;304;p4"/>
          <p:cNvGrpSpPr/>
          <p:nvPr/>
        </p:nvGrpSpPr>
        <p:grpSpPr>
          <a:xfrm>
            <a:off x="153598" y="5678573"/>
            <a:ext cx="1132621" cy="1010797"/>
            <a:chOff x="8486498" y="2718179"/>
            <a:chExt cx="1195588" cy="1066992"/>
          </a:xfrm>
        </p:grpSpPr>
        <p:sp>
          <p:nvSpPr>
            <p:cNvPr id="305" name="Google Shape;305;p4"/>
            <p:cNvSpPr/>
            <p:nvPr/>
          </p:nvSpPr>
          <p:spPr>
            <a:xfrm>
              <a:off x="8486498" y="2718179"/>
              <a:ext cx="1108490" cy="859599"/>
            </a:xfrm>
            <a:custGeom>
              <a:avLst/>
              <a:gdLst/>
              <a:ahLst/>
              <a:cxnLst/>
              <a:rect l="l" t="t" r="r" b="b"/>
              <a:pathLst>
                <a:path w="16222" h="12937" extrusionOk="0">
                  <a:moveTo>
                    <a:pt x="10278" y="1"/>
                  </a:moveTo>
                  <a:cubicBezTo>
                    <a:pt x="8747" y="1"/>
                    <a:pt x="7098" y="763"/>
                    <a:pt x="6022" y="3088"/>
                  </a:cubicBezTo>
                  <a:cubicBezTo>
                    <a:pt x="4501" y="6378"/>
                    <a:pt x="3864" y="8437"/>
                    <a:pt x="692" y="8437"/>
                  </a:cubicBezTo>
                  <a:cubicBezTo>
                    <a:pt x="474" y="8437"/>
                    <a:pt x="244" y="8428"/>
                    <a:pt x="1" y="8408"/>
                  </a:cubicBezTo>
                  <a:lnTo>
                    <a:pt x="1" y="8408"/>
                  </a:lnTo>
                  <a:cubicBezTo>
                    <a:pt x="1" y="8408"/>
                    <a:pt x="88" y="10386"/>
                    <a:pt x="2682" y="11968"/>
                  </a:cubicBezTo>
                  <a:cubicBezTo>
                    <a:pt x="3696" y="12587"/>
                    <a:pt x="5241" y="12936"/>
                    <a:pt x="6893" y="12936"/>
                  </a:cubicBezTo>
                  <a:cubicBezTo>
                    <a:pt x="9468" y="12936"/>
                    <a:pt x="12303" y="12086"/>
                    <a:pt x="13786" y="10078"/>
                  </a:cubicBezTo>
                  <a:cubicBezTo>
                    <a:pt x="16221" y="6780"/>
                    <a:pt x="15091" y="1726"/>
                    <a:pt x="12447" y="495"/>
                  </a:cubicBezTo>
                  <a:cubicBezTo>
                    <a:pt x="11817" y="201"/>
                    <a:pt x="11063" y="1"/>
                    <a:pt x="10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9249600" y="2859055"/>
              <a:ext cx="74961" cy="72890"/>
            </a:xfrm>
            <a:custGeom>
              <a:avLst/>
              <a:gdLst/>
              <a:ahLst/>
              <a:cxnLst/>
              <a:rect l="l" t="t" r="r" b="b"/>
              <a:pathLst>
                <a:path w="1097" h="1097" extrusionOk="0">
                  <a:moveTo>
                    <a:pt x="548" y="1"/>
                  </a:moveTo>
                  <a:cubicBezTo>
                    <a:pt x="246" y="1"/>
                    <a:pt x="1" y="247"/>
                    <a:pt x="1" y="549"/>
                  </a:cubicBezTo>
                  <a:cubicBezTo>
                    <a:pt x="1" y="851"/>
                    <a:pt x="246" y="1097"/>
                    <a:pt x="548" y="1097"/>
                  </a:cubicBezTo>
                  <a:cubicBezTo>
                    <a:pt x="850" y="1097"/>
                    <a:pt x="1096" y="851"/>
                    <a:pt x="1096" y="549"/>
                  </a:cubicBezTo>
                  <a:cubicBezTo>
                    <a:pt x="1096" y="247"/>
                    <a:pt x="850" y="1"/>
                    <a:pt x="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8873960" y="3051363"/>
              <a:ext cx="333531" cy="345846"/>
            </a:xfrm>
            <a:custGeom>
              <a:avLst/>
              <a:gdLst/>
              <a:ahLst/>
              <a:cxnLst/>
              <a:rect l="l" t="t" r="r" b="b"/>
              <a:pathLst>
                <a:path w="4881" h="5205" extrusionOk="0">
                  <a:moveTo>
                    <a:pt x="2774" y="1"/>
                  </a:moveTo>
                  <a:cubicBezTo>
                    <a:pt x="1782" y="1"/>
                    <a:pt x="812" y="345"/>
                    <a:pt x="484" y="1008"/>
                  </a:cubicBezTo>
                  <a:cubicBezTo>
                    <a:pt x="1" y="1987"/>
                    <a:pt x="1896" y="2163"/>
                    <a:pt x="1896" y="2163"/>
                  </a:cubicBezTo>
                  <a:cubicBezTo>
                    <a:pt x="1896" y="2163"/>
                    <a:pt x="616" y="3481"/>
                    <a:pt x="1144" y="4537"/>
                  </a:cubicBezTo>
                  <a:cubicBezTo>
                    <a:pt x="1369" y="4986"/>
                    <a:pt x="1826" y="5204"/>
                    <a:pt x="2330" y="5204"/>
                  </a:cubicBezTo>
                  <a:cubicBezTo>
                    <a:pt x="3009" y="5204"/>
                    <a:pt x="3774" y="4809"/>
                    <a:pt x="4177" y="4053"/>
                  </a:cubicBezTo>
                  <a:cubicBezTo>
                    <a:pt x="4881" y="2733"/>
                    <a:pt x="4830" y="501"/>
                    <a:pt x="4133" y="235"/>
                  </a:cubicBezTo>
                  <a:cubicBezTo>
                    <a:pt x="3719" y="78"/>
                    <a:pt x="3244" y="1"/>
                    <a:pt x="27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9449277" y="2895470"/>
              <a:ext cx="232809" cy="136279"/>
            </a:xfrm>
            <a:custGeom>
              <a:avLst/>
              <a:gdLst/>
              <a:ahLst/>
              <a:cxnLst/>
              <a:rect l="l" t="t" r="r" b="b"/>
              <a:pathLst>
                <a:path w="3407" h="2051" extrusionOk="0">
                  <a:moveTo>
                    <a:pt x="363" y="1"/>
                  </a:moveTo>
                  <a:lnTo>
                    <a:pt x="363" y="1"/>
                  </a:lnTo>
                  <a:cubicBezTo>
                    <a:pt x="0" y="1516"/>
                    <a:pt x="963" y="2051"/>
                    <a:pt x="963" y="2051"/>
                  </a:cubicBezTo>
                  <a:cubicBezTo>
                    <a:pt x="963" y="2051"/>
                    <a:pt x="3407" y="552"/>
                    <a:pt x="3275" y="289"/>
                  </a:cubicBezTo>
                  <a:cubicBezTo>
                    <a:pt x="3143" y="25"/>
                    <a:pt x="364" y="1"/>
                    <a:pt x="3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8913390" y="3574464"/>
              <a:ext cx="31160" cy="135814"/>
            </a:xfrm>
            <a:custGeom>
              <a:avLst/>
              <a:gdLst/>
              <a:ahLst/>
              <a:cxnLst/>
              <a:rect l="l" t="t" r="r" b="b"/>
              <a:pathLst>
                <a:path w="456" h="2044" extrusionOk="0">
                  <a:moveTo>
                    <a:pt x="262" y="1"/>
                  </a:moveTo>
                  <a:cubicBezTo>
                    <a:pt x="259" y="1"/>
                    <a:pt x="257" y="1"/>
                    <a:pt x="254" y="2"/>
                  </a:cubicBezTo>
                  <a:cubicBezTo>
                    <a:pt x="0" y="92"/>
                    <a:pt x="46" y="617"/>
                    <a:pt x="51" y="822"/>
                  </a:cubicBezTo>
                  <a:cubicBezTo>
                    <a:pt x="60" y="1185"/>
                    <a:pt x="57" y="1624"/>
                    <a:pt x="190" y="1966"/>
                  </a:cubicBezTo>
                  <a:cubicBezTo>
                    <a:pt x="202" y="1999"/>
                    <a:pt x="246" y="2044"/>
                    <a:pt x="284" y="2044"/>
                  </a:cubicBezTo>
                  <a:cubicBezTo>
                    <a:pt x="301" y="2044"/>
                    <a:pt x="317" y="2034"/>
                    <a:pt x="328" y="2011"/>
                  </a:cubicBezTo>
                  <a:cubicBezTo>
                    <a:pt x="455" y="1735"/>
                    <a:pt x="337" y="1342"/>
                    <a:pt x="305" y="1052"/>
                  </a:cubicBezTo>
                  <a:cubicBezTo>
                    <a:pt x="269" y="716"/>
                    <a:pt x="335" y="364"/>
                    <a:pt x="290" y="38"/>
                  </a:cubicBezTo>
                  <a:cubicBezTo>
                    <a:pt x="288" y="24"/>
                    <a:pt x="279" y="1"/>
                    <a:pt x="26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9058808" y="3571208"/>
              <a:ext cx="29041" cy="147441"/>
            </a:xfrm>
            <a:custGeom>
              <a:avLst/>
              <a:gdLst/>
              <a:ahLst/>
              <a:cxnLst/>
              <a:rect l="l" t="t" r="r" b="b"/>
              <a:pathLst>
                <a:path w="425" h="2219" extrusionOk="0">
                  <a:moveTo>
                    <a:pt x="186" y="1"/>
                  </a:moveTo>
                  <a:cubicBezTo>
                    <a:pt x="144" y="1"/>
                    <a:pt x="110" y="24"/>
                    <a:pt x="103" y="86"/>
                  </a:cubicBezTo>
                  <a:cubicBezTo>
                    <a:pt x="61" y="445"/>
                    <a:pt x="58" y="811"/>
                    <a:pt x="45" y="1173"/>
                  </a:cubicBezTo>
                  <a:cubicBezTo>
                    <a:pt x="34" y="1504"/>
                    <a:pt x="1" y="1829"/>
                    <a:pt x="132" y="2141"/>
                  </a:cubicBezTo>
                  <a:cubicBezTo>
                    <a:pt x="144" y="2170"/>
                    <a:pt x="182" y="2219"/>
                    <a:pt x="218" y="2219"/>
                  </a:cubicBezTo>
                  <a:cubicBezTo>
                    <a:pt x="232" y="2219"/>
                    <a:pt x="246" y="2211"/>
                    <a:pt x="257" y="2191"/>
                  </a:cubicBezTo>
                  <a:cubicBezTo>
                    <a:pt x="424" y="1884"/>
                    <a:pt x="380" y="1504"/>
                    <a:pt x="390" y="1163"/>
                  </a:cubicBezTo>
                  <a:cubicBezTo>
                    <a:pt x="400" y="830"/>
                    <a:pt x="413" y="496"/>
                    <a:pt x="380" y="164"/>
                  </a:cubicBezTo>
                  <a:cubicBezTo>
                    <a:pt x="372" y="86"/>
                    <a:pt x="265" y="1"/>
                    <a:pt x="186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8778701" y="3684440"/>
              <a:ext cx="425711" cy="100731"/>
            </a:xfrm>
            <a:custGeom>
              <a:avLst/>
              <a:gdLst/>
              <a:ahLst/>
              <a:cxnLst/>
              <a:rect l="l" t="t" r="r" b="b"/>
              <a:pathLst>
                <a:path w="6230" h="1516" extrusionOk="0">
                  <a:moveTo>
                    <a:pt x="2921" y="0"/>
                  </a:moveTo>
                  <a:cubicBezTo>
                    <a:pt x="2877" y="0"/>
                    <a:pt x="2832" y="1"/>
                    <a:pt x="2788" y="2"/>
                  </a:cubicBezTo>
                  <a:cubicBezTo>
                    <a:pt x="1888" y="25"/>
                    <a:pt x="509" y="79"/>
                    <a:pt x="11" y="963"/>
                  </a:cubicBezTo>
                  <a:cubicBezTo>
                    <a:pt x="0" y="982"/>
                    <a:pt x="4" y="1031"/>
                    <a:pt x="29" y="1031"/>
                  </a:cubicBezTo>
                  <a:cubicBezTo>
                    <a:pt x="33" y="1031"/>
                    <a:pt x="38" y="1029"/>
                    <a:pt x="43" y="1027"/>
                  </a:cubicBezTo>
                  <a:cubicBezTo>
                    <a:pt x="882" y="549"/>
                    <a:pt x="1783" y="392"/>
                    <a:pt x="2739" y="392"/>
                  </a:cubicBezTo>
                  <a:cubicBezTo>
                    <a:pt x="2767" y="392"/>
                    <a:pt x="2795" y="392"/>
                    <a:pt x="2822" y="393"/>
                  </a:cubicBezTo>
                  <a:cubicBezTo>
                    <a:pt x="4073" y="404"/>
                    <a:pt x="4997" y="1006"/>
                    <a:pt x="6096" y="1503"/>
                  </a:cubicBezTo>
                  <a:cubicBezTo>
                    <a:pt x="6114" y="1511"/>
                    <a:pt x="6129" y="1515"/>
                    <a:pt x="6142" y="1515"/>
                  </a:cubicBezTo>
                  <a:cubicBezTo>
                    <a:pt x="6229" y="1515"/>
                    <a:pt x="6209" y="1351"/>
                    <a:pt x="6158" y="1298"/>
                  </a:cubicBezTo>
                  <a:cubicBezTo>
                    <a:pt x="5312" y="419"/>
                    <a:pt x="4122" y="0"/>
                    <a:pt x="2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2" name="Google Shape;312;p4"/>
          <p:cNvSpPr/>
          <p:nvPr/>
        </p:nvSpPr>
        <p:spPr>
          <a:xfrm>
            <a:off x="349235" y="4761871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3" name="Google Shape;313;p4"/>
          <p:cNvSpPr/>
          <p:nvPr/>
        </p:nvSpPr>
        <p:spPr>
          <a:xfrm>
            <a:off x="9869462" y="998225"/>
            <a:ext cx="210541" cy="20809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4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2CB0347-C00F-4EA9-ACF1-799F91768A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20E9695-2281-444D-BA6A-ABEFA212E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20" r="78499"/>
          <a:stretch/>
        </p:blipFill>
        <p:spPr>
          <a:xfrm>
            <a:off x="0" y="5780455"/>
            <a:ext cx="1197795" cy="10775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A47D58-B9DA-406F-BC4F-167CF194EA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1209453" y="5883592"/>
            <a:ext cx="2490267" cy="9878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2B96ED-5B16-4B61-A19A-5F56F79EB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3592525" y="5862952"/>
            <a:ext cx="2490267" cy="9878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4BB2C5-472F-49FE-BFF7-5FA00DE38C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41987" b="725"/>
          <a:stretch/>
        </p:blipFill>
        <p:spPr>
          <a:xfrm>
            <a:off x="6109209" y="5862952"/>
            <a:ext cx="2490267" cy="9878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E5EEFFC-B045-4F22-B206-84EC6425E5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22796" b="-666"/>
          <a:stretch/>
        </p:blipFill>
        <p:spPr>
          <a:xfrm>
            <a:off x="8492285" y="5846917"/>
            <a:ext cx="3672889" cy="102449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1363905-71F2-4909-8859-C06A75B296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7" t="35821" r="77721" b="22172"/>
          <a:stretch/>
        </p:blipFill>
        <p:spPr>
          <a:xfrm>
            <a:off x="478752" y="2168121"/>
            <a:ext cx="900019" cy="13361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20F0C65-BB01-4382-987B-0E3AE7CAA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1" t="53696" r="31567" b="21621"/>
          <a:stretch/>
        </p:blipFill>
        <p:spPr>
          <a:xfrm>
            <a:off x="10874209" y="942204"/>
            <a:ext cx="1203407" cy="79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5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"/>
          <p:cNvSpPr/>
          <p:nvPr/>
        </p:nvSpPr>
        <p:spPr>
          <a:xfrm>
            <a:off x="732870" y="2634787"/>
            <a:ext cx="1669157" cy="1582364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16" name="Google Shape;316;p5"/>
          <p:cNvGrpSpPr/>
          <p:nvPr/>
        </p:nvGrpSpPr>
        <p:grpSpPr>
          <a:xfrm>
            <a:off x="10245891" y="845719"/>
            <a:ext cx="1129039" cy="1190252"/>
            <a:chOff x="2553549" y="1320203"/>
            <a:chExt cx="470564" cy="580913"/>
          </a:xfrm>
        </p:grpSpPr>
        <p:sp>
          <p:nvSpPr>
            <p:cNvPr id="317" name="Google Shape;317;p5"/>
            <p:cNvSpPr/>
            <p:nvPr/>
          </p:nvSpPr>
          <p:spPr>
            <a:xfrm>
              <a:off x="2563207" y="1336854"/>
              <a:ext cx="451246" cy="321575"/>
            </a:xfrm>
            <a:custGeom>
              <a:avLst/>
              <a:gdLst/>
              <a:ahLst/>
              <a:cxnLst/>
              <a:rect l="l" t="t" r="r" b="b"/>
              <a:pathLst>
                <a:path w="10021" h="7344" extrusionOk="0">
                  <a:moveTo>
                    <a:pt x="10021" y="0"/>
                  </a:moveTo>
                  <a:cubicBezTo>
                    <a:pt x="9716" y="85"/>
                    <a:pt x="1" y="1231"/>
                    <a:pt x="1" y="1231"/>
                  </a:cubicBezTo>
                  <a:lnTo>
                    <a:pt x="3216" y="3108"/>
                  </a:lnTo>
                  <a:lnTo>
                    <a:pt x="3333" y="6323"/>
                  </a:lnTo>
                  <a:lnTo>
                    <a:pt x="5212" y="5327"/>
                  </a:lnTo>
                  <a:lnTo>
                    <a:pt x="6776" y="7344"/>
                  </a:lnTo>
                  <a:lnTo>
                    <a:pt x="1002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18" name="Google Shape;318;p5"/>
            <p:cNvGrpSpPr/>
            <p:nvPr/>
          </p:nvGrpSpPr>
          <p:grpSpPr>
            <a:xfrm>
              <a:off x="2553549" y="1320203"/>
              <a:ext cx="470564" cy="580913"/>
              <a:chOff x="2555011" y="1332053"/>
              <a:chExt cx="470564" cy="580913"/>
            </a:xfrm>
          </p:grpSpPr>
          <p:grpSp>
            <p:nvGrpSpPr>
              <p:cNvPr id="319" name="Google Shape;319;p5"/>
              <p:cNvGrpSpPr/>
              <p:nvPr/>
            </p:nvGrpSpPr>
            <p:grpSpPr>
              <a:xfrm>
                <a:off x="2555011" y="1332053"/>
                <a:ext cx="470564" cy="342462"/>
                <a:chOff x="2555011" y="1332053"/>
                <a:chExt cx="470564" cy="342462"/>
              </a:xfrm>
            </p:grpSpPr>
            <p:sp>
              <p:nvSpPr>
                <p:cNvPr id="320" name="Google Shape;320;p5"/>
                <p:cNvSpPr/>
                <p:nvPr/>
              </p:nvSpPr>
              <p:spPr>
                <a:xfrm>
                  <a:off x="2770988" y="1547372"/>
                  <a:ext cx="103209" cy="12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" h="2880" extrusionOk="0">
                      <a:moveTo>
                        <a:pt x="75" y="0"/>
                      </a:moveTo>
                      <a:cubicBezTo>
                        <a:pt x="31" y="0"/>
                        <a:pt x="0" y="74"/>
                        <a:pt x="30" y="127"/>
                      </a:cubicBezTo>
                      <a:cubicBezTo>
                        <a:pt x="323" y="629"/>
                        <a:pt x="733" y="1045"/>
                        <a:pt x="1088" y="1504"/>
                      </a:cubicBezTo>
                      <a:cubicBezTo>
                        <a:pt x="1429" y="1946"/>
                        <a:pt x="1727" y="2419"/>
                        <a:pt x="2102" y="2836"/>
                      </a:cubicBezTo>
                      <a:cubicBezTo>
                        <a:pt x="2130" y="2867"/>
                        <a:pt x="2157" y="2879"/>
                        <a:pt x="2181" y="2879"/>
                      </a:cubicBezTo>
                      <a:cubicBezTo>
                        <a:pt x="2251" y="2879"/>
                        <a:pt x="2291" y="2771"/>
                        <a:pt x="2222" y="2694"/>
                      </a:cubicBezTo>
                      <a:cubicBezTo>
                        <a:pt x="1846" y="2277"/>
                        <a:pt x="1550" y="1803"/>
                        <a:pt x="1206" y="1361"/>
                      </a:cubicBezTo>
                      <a:cubicBezTo>
                        <a:pt x="855" y="910"/>
                        <a:pt x="473" y="484"/>
                        <a:pt x="123" y="30"/>
                      </a:cubicBezTo>
                      <a:cubicBezTo>
                        <a:pt x="107" y="9"/>
                        <a:pt x="90" y="0"/>
                        <a:pt x="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700" u="none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21" name="Google Shape;321;p5"/>
                <p:cNvGrpSpPr/>
                <p:nvPr/>
              </p:nvGrpSpPr>
              <p:grpSpPr>
                <a:xfrm>
                  <a:off x="2555011" y="1332053"/>
                  <a:ext cx="470564" cy="342462"/>
                  <a:chOff x="2555011" y="1332053"/>
                  <a:chExt cx="470564" cy="342462"/>
                </a:xfrm>
              </p:grpSpPr>
              <p:sp>
                <p:nvSpPr>
                  <p:cNvPr id="322" name="Google Shape;322;p5"/>
                  <p:cNvSpPr/>
                  <p:nvPr/>
                </p:nvSpPr>
                <p:spPr>
                  <a:xfrm>
                    <a:off x="2765855" y="1336081"/>
                    <a:ext cx="250412" cy="218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1" h="4991" extrusionOk="0">
                        <a:moveTo>
                          <a:pt x="5523" y="0"/>
                        </a:moveTo>
                        <a:cubicBezTo>
                          <a:pt x="5520" y="0"/>
                          <a:pt x="5517" y="1"/>
                          <a:pt x="5514" y="2"/>
                        </a:cubicBezTo>
                        <a:cubicBezTo>
                          <a:pt x="4834" y="215"/>
                          <a:pt x="4062" y="1273"/>
                          <a:pt x="3545" y="1751"/>
                        </a:cubicBezTo>
                        <a:cubicBezTo>
                          <a:pt x="2432" y="2780"/>
                          <a:pt x="1299" y="3833"/>
                          <a:pt x="93" y="4748"/>
                        </a:cubicBezTo>
                        <a:cubicBezTo>
                          <a:pt x="1" y="4818"/>
                          <a:pt x="102" y="4991"/>
                          <a:pt x="199" y="4991"/>
                        </a:cubicBezTo>
                        <a:cubicBezTo>
                          <a:pt x="216" y="4991"/>
                          <a:pt x="233" y="4986"/>
                          <a:pt x="249" y="4973"/>
                        </a:cubicBezTo>
                        <a:cubicBezTo>
                          <a:pt x="1455" y="4047"/>
                          <a:pt x="2585" y="2978"/>
                          <a:pt x="3694" y="1936"/>
                        </a:cubicBezTo>
                        <a:cubicBezTo>
                          <a:pt x="4245" y="1420"/>
                          <a:pt x="5230" y="772"/>
                          <a:pt x="5549" y="81"/>
                        </a:cubicBezTo>
                        <a:cubicBezTo>
                          <a:pt x="5561" y="59"/>
                          <a:pt x="5555" y="0"/>
                          <a:pt x="552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3" name="Google Shape;323;p5"/>
                  <p:cNvSpPr/>
                  <p:nvPr/>
                </p:nvSpPr>
                <p:spPr>
                  <a:xfrm>
                    <a:off x="2858307" y="1334461"/>
                    <a:ext cx="163144" cy="340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7766" extrusionOk="0">
                        <a:moveTo>
                          <a:pt x="3549" y="1"/>
                        </a:moveTo>
                        <a:cubicBezTo>
                          <a:pt x="3538" y="1"/>
                          <a:pt x="3526" y="8"/>
                          <a:pt x="3515" y="25"/>
                        </a:cubicBezTo>
                        <a:cubicBezTo>
                          <a:pt x="2735" y="1142"/>
                          <a:pt x="2298" y="2616"/>
                          <a:pt x="1729" y="3862"/>
                        </a:cubicBezTo>
                        <a:cubicBezTo>
                          <a:pt x="1169" y="5087"/>
                          <a:pt x="603" y="6311"/>
                          <a:pt x="43" y="7535"/>
                        </a:cubicBezTo>
                        <a:cubicBezTo>
                          <a:pt x="1" y="7627"/>
                          <a:pt x="105" y="7765"/>
                          <a:pt x="193" y="7765"/>
                        </a:cubicBezTo>
                        <a:cubicBezTo>
                          <a:pt x="221" y="7765"/>
                          <a:pt x="247" y="7752"/>
                          <a:pt x="267" y="7719"/>
                        </a:cubicBezTo>
                        <a:cubicBezTo>
                          <a:pt x="909" y="6629"/>
                          <a:pt x="1369" y="5409"/>
                          <a:pt x="1893" y="4259"/>
                        </a:cubicBezTo>
                        <a:cubicBezTo>
                          <a:pt x="2507" y="2912"/>
                          <a:pt x="3206" y="1570"/>
                          <a:pt x="3612" y="141"/>
                        </a:cubicBezTo>
                        <a:cubicBezTo>
                          <a:pt x="3622" y="104"/>
                          <a:pt x="3590" y="1"/>
                          <a:pt x="354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4" name="Google Shape;324;p5"/>
                  <p:cNvSpPr/>
                  <p:nvPr/>
                </p:nvSpPr>
                <p:spPr>
                  <a:xfrm>
                    <a:off x="2555011" y="1332053"/>
                    <a:ext cx="470564" cy="1540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50" h="3518" extrusionOk="0">
                        <a:moveTo>
                          <a:pt x="9111" y="468"/>
                        </a:moveTo>
                        <a:lnTo>
                          <a:pt x="9111" y="468"/>
                        </a:lnTo>
                        <a:cubicBezTo>
                          <a:pt x="7421" y="1260"/>
                          <a:pt x="5759" y="2117"/>
                          <a:pt x="4083" y="2937"/>
                        </a:cubicBezTo>
                        <a:cubicBezTo>
                          <a:pt x="3940" y="3008"/>
                          <a:pt x="3386" y="3311"/>
                          <a:pt x="3388" y="3311"/>
                        </a:cubicBezTo>
                        <a:cubicBezTo>
                          <a:pt x="3367" y="3311"/>
                          <a:pt x="2790" y="2946"/>
                          <a:pt x="2617" y="2845"/>
                        </a:cubicBezTo>
                        <a:cubicBezTo>
                          <a:pt x="1945" y="2455"/>
                          <a:pt x="1273" y="2064"/>
                          <a:pt x="602" y="1673"/>
                        </a:cubicBezTo>
                        <a:lnTo>
                          <a:pt x="602" y="1673"/>
                        </a:lnTo>
                        <a:cubicBezTo>
                          <a:pt x="2247" y="1508"/>
                          <a:pt x="3892" y="1213"/>
                          <a:pt x="5527" y="983"/>
                        </a:cubicBezTo>
                        <a:cubicBezTo>
                          <a:pt x="6572" y="835"/>
                          <a:pt x="7617" y="690"/>
                          <a:pt x="8660" y="530"/>
                        </a:cubicBezTo>
                        <a:cubicBezTo>
                          <a:pt x="8807" y="507"/>
                          <a:pt x="8958" y="488"/>
                          <a:pt x="9111" y="468"/>
                        </a:cubicBezTo>
                        <a:close/>
                        <a:moveTo>
                          <a:pt x="10155" y="1"/>
                        </a:moveTo>
                        <a:cubicBezTo>
                          <a:pt x="10137" y="1"/>
                          <a:pt x="10120" y="4"/>
                          <a:pt x="10103" y="12"/>
                        </a:cubicBezTo>
                        <a:cubicBezTo>
                          <a:pt x="10011" y="53"/>
                          <a:pt x="9919" y="95"/>
                          <a:pt x="9828" y="136"/>
                        </a:cubicBezTo>
                        <a:lnTo>
                          <a:pt x="9828" y="136"/>
                        </a:lnTo>
                        <a:cubicBezTo>
                          <a:pt x="6634" y="664"/>
                          <a:pt x="3353" y="1152"/>
                          <a:pt x="135" y="1429"/>
                        </a:cubicBezTo>
                        <a:cubicBezTo>
                          <a:pt x="0" y="1442"/>
                          <a:pt x="45" y="1627"/>
                          <a:pt x="129" y="1676"/>
                        </a:cubicBezTo>
                        <a:cubicBezTo>
                          <a:pt x="949" y="2157"/>
                          <a:pt x="1769" y="2638"/>
                          <a:pt x="2589" y="3118"/>
                        </a:cubicBezTo>
                        <a:cubicBezTo>
                          <a:pt x="3000" y="3359"/>
                          <a:pt x="3179" y="3518"/>
                          <a:pt x="3425" y="3518"/>
                        </a:cubicBezTo>
                        <a:cubicBezTo>
                          <a:pt x="3563" y="3518"/>
                          <a:pt x="3721" y="3468"/>
                          <a:pt x="3952" y="3356"/>
                        </a:cubicBezTo>
                        <a:cubicBezTo>
                          <a:pt x="6070" y="2335"/>
                          <a:pt x="8157" y="1241"/>
                          <a:pt x="10304" y="280"/>
                        </a:cubicBezTo>
                        <a:cubicBezTo>
                          <a:pt x="10449" y="214"/>
                          <a:pt x="10297" y="1"/>
                          <a:pt x="1015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5" name="Google Shape;325;p5"/>
                  <p:cNvSpPr/>
                  <p:nvPr/>
                </p:nvSpPr>
                <p:spPr>
                  <a:xfrm>
                    <a:off x="2699927" y="1480240"/>
                    <a:ext cx="81820" cy="147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7" h="3377" extrusionOk="0">
                        <a:moveTo>
                          <a:pt x="173" y="1"/>
                        </a:moveTo>
                        <a:cubicBezTo>
                          <a:pt x="161" y="1"/>
                          <a:pt x="149" y="9"/>
                          <a:pt x="143" y="31"/>
                        </a:cubicBezTo>
                        <a:cubicBezTo>
                          <a:pt x="0" y="550"/>
                          <a:pt x="85" y="1162"/>
                          <a:pt x="96" y="1693"/>
                        </a:cubicBezTo>
                        <a:cubicBezTo>
                          <a:pt x="105" y="2197"/>
                          <a:pt x="115" y="2701"/>
                          <a:pt x="124" y="3206"/>
                        </a:cubicBezTo>
                        <a:cubicBezTo>
                          <a:pt x="125" y="3269"/>
                          <a:pt x="215" y="3377"/>
                          <a:pt x="293" y="3377"/>
                        </a:cubicBezTo>
                        <a:cubicBezTo>
                          <a:pt x="314" y="3377"/>
                          <a:pt x="334" y="3369"/>
                          <a:pt x="352" y="3349"/>
                        </a:cubicBezTo>
                        <a:cubicBezTo>
                          <a:pt x="837" y="2800"/>
                          <a:pt x="1314" y="2249"/>
                          <a:pt x="1751" y="1660"/>
                        </a:cubicBezTo>
                        <a:cubicBezTo>
                          <a:pt x="1816" y="1572"/>
                          <a:pt x="1702" y="1437"/>
                          <a:pt x="1600" y="1437"/>
                        </a:cubicBezTo>
                        <a:cubicBezTo>
                          <a:pt x="1570" y="1437"/>
                          <a:pt x="1541" y="1449"/>
                          <a:pt x="1518" y="1478"/>
                        </a:cubicBezTo>
                        <a:cubicBezTo>
                          <a:pt x="1144" y="1946"/>
                          <a:pt x="768" y="2408"/>
                          <a:pt x="380" y="2862"/>
                        </a:cubicBezTo>
                        <a:lnTo>
                          <a:pt x="380" y="2862"/>
                        </a:lnTo>
                        <a:cubicBezTo>
                          <a:pt x="385" y="1932"/>
                          <a:pt x="455" y="915"/>
                          <a:pt x="219" y="44"/>
                        </a:cubicBezTo>
                        <a:cubicBezTo>
                          <a:pt x="212" y="20"/>
                          <a:pt x="192" y="1"/>
                          <a:pt x="1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6" name="Google Shape;326;p5"/>
                  <p:cNvSpPr/>
                  <p:nvPr/>
                </p:nvSpPr>
                <p:spPr>
                  <a:xfrm>
                    <a:off x="2707988" y="1577894"/>
                    <a:ext cx="91861" cy="50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0" h="1153" extrusionOk="0">
                        <a:moveTo>
                          <a:pt x="1999" y="1"/>
                        </a:moveTo>
                        <a:cubicBezTo>
                          <a:pt x="1996" y="1"/>
                          <a:pt x="1993" y="1"/>
                          <a:pt x="1990" y="2"/>
                        </a:cubicBezTo>
                        <a:cubicBezTo>
                          <a:pt x="1776" y="48"/>
                          <a:pt x="1565" y="188"/>
                          <a:pt x="1371" y="284"/>
                        </a:cubicBezTo>
                        <a:cubicBezTo>
                          <a:pt x="936" y="498"/>
                          <a:pt x="507" y="721"/>
                          <a:pt x="80" y="948"/>
                        </a:cubicBezTo>
                        <a:cubicBezTo>
                          <a:pt x="1" y="991"/>
                          <a:pt x="57" y="1152"/>
                          <a:pt x="129" y="1152"/>
                        </a:cubicBezTo>
                        <a:cubicBezTo>
                          <a:pt x="137" y="1152"/>
                          <a:pt x="146" y="1150"/>
                          <a:pt x="155" y="1146"/>
                        </a:cubicBezTo>
                        <a:cubicBezTo>
                          <a:pt x="599" y="895"/>
                          <a:pt x="1053" y="664"/>
                          <a:pt x="1497" y="415"/>
                        </a:cubicBezTo>
                        <a:cubicBezTo>
                          <a:pt x="1665" y="322"/>
                          <a:pt x="1874" y="234"/>
                          <a:pt x="2012" y="97"/>
                        </a:cubicBezTo>
                        <a:cubicBezTo>
                          <a:pt x="2033" y="75"/>
                          <a:pt x="2040" y="1"/>
                          <a:pt x="199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327" name="Google Shape;327;p5"/>
              <p:cNvSpPr/>
              <p:nvPr/>
            </p:nvSpPr>
            <p:spPr>
              <a:xfrm>
                <a:off x="2749147" y="1675022"/>
                <a:ext cx="248385" cy="157372"/>
              </a:xfrm>
              <a:custGeom>
                <a:avLst/>
                <a:gdLst/>
                <a:ahLst/>
                <a:cxnLst/>
                <a:rect l="l" t="t" r="r" b="b"/>
                <a:pathLst>
                  <a:path w="5516" h="3594" extrusionOk="0">
                    <a:moveTo>
                      <a:pt x="845" y="1"/>
                    </a:moveTo>
                    <a:cubicBezTo>
                      <a:pt x="839" y="1"/>
                      <a:pt x="832" y="4"/>
                      <a:pt x="824" y="13"/>
                    </a:cubicBezTo>
                    <a:cubicBezTo>
                      <a:pt x="1" y="956"/>
                      <a:pt x="643" y="2582"/>
                      <a:pt x="1600" y="3159"/>
                    </a:cubicBezTo>
                    <a:cubicBezTo>
                      <a:pt x="2042" y="3425"/>
                      <a:pt x="2647" y="3593"/>
                      <a:pt x="3238" y="3593"/>
                    </a:cubicBezTo>
                    <a:cubicBezTo>
                      <a:pt x="3970" y="3593"/>
                      <a:pt x="4680" y="3335"/>
                      <a:pt x="5036" y="2684"/>
                    </a:cubicBezTo>
                    <a:cubicBezTo>
                      <a:pt x="5515" y="1808"/>
                      <a:pt x="4860" y="662"/>
                      <a:pt x="3905" y="662"/>
                    </a:cubicBezTo>
                    <a:cubicBezTo>
                      <a:pt x="3799" y="662"/>
                      <a:pt x="3689" y="676"/>
                      <a:pt x="3576" y="707"/>
                    </a:cubicBezTo>
                    <a:cubicBezTo>
                      <a:pt x="2331" y="1043"/>
                      <a:pt x="2730" y="2643"/>
                      <a:pt x="3503" y="2643"/>
                    </a:cubicBezTo>
                    <a:cubicBezTo>
                      <a:pt x="3621" y="2643"/>
                      <a:pt x="3747" y="2606"/>
                      <a:pt x="3878" y="2521"/>
                    </a:cubicBezTo>
                    <a:cubicBezTo>
                      <a:pt x="3934" y="2484"/>
                      <a:pt x="3901" y="2359"/>
                      <a:pt x="3832" y="2359"/>
                    </a:cubicBezTo>
                    <a:cubicBezTo>
                      <a:pt x="3830" y="2359"/>
                      <a:pt x="3828" y="2359"/>
                      <a:pt x="3827" y="2359"/>
                    </a:cubicBezTo>
                    <a:cubicBezTo>
                      <a:pt x="2994" y="1721"/>
                      <a:pt x="2967" y="1269"/>
                      <a:pt x="3746" y="1006"/>
                    </a:cubicBezTo>
                    <a:lnTo>
                      <a:pt x="3746" y="1006"/>
                    </a:lnTo>
                    <a:cubicBezTo>
                      <a:pt x="4493" y="1009"/>
                      <a:pt x="4867" y="1330"/>
                      <a:pt x="4871" y="1971"/>
                    </a:cubicBezTo>
                    <a:cubicBezTo>
                      <a:pt x="4871" y="2324"/>
                      <a:pt x="4689" y="2646"/>
                      <a:pt x="4419" y="2867"/>
                    </a:cubicBezTo>
                    <a:cubicBezTo>
                      <a:pt x="4057" y="3164"/>
                      <a:pt x="3599" y="3279"/>
                      <a:pt x="3141" y="3279"/>
                    </a:cubicBezTo>
                    <a:cubicBezTo>
                      <a:pt x="2996" y="3279"/>
                      <a:pt x="2850" y="3267"/>
                      <a:pt x="2708" y="3246"/>
                    </a:cubicBezTo>
                    <a:cubicBezTo>
                      <a:pt x="1165" y="3017"/>
                      <a:pt x="293" y="1551"/>
                      <a:pt x="882" y="96"/>
                    </a:cubicBezTo>
                    <a:cubicBezTo>
                      <a:pt x="892" y="72"/>
                      <a:pt x="874" y="1"/>
                      <a:pt x="8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5"/>
              <p:cNvSpPr/>
              <p:nvPr/>
            </p:nvSpPr>
            <p:spPr>
              <a:xfrm>
                <a:off x="2696099" y="1718462"/>
                <a:ext cx="174311" cy="1945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442" extrusionOk="0">
                    <a:moveTo>
                      <a:pt x="958" y="0"/>
                    </a:moveTo>
                    <a:cubicBezTo>
                      <a:pt x="953" y="0"/>
                      <a:pt x="947" y="1"/>
                      <a:pt x="941" y="4"/>
                    </a:cubicBezTo>
                    <a:cubicBezTo>
                      <a:pt x="0" y="409"/>
                      <a:pt x="299" y="2448"/>
                      <a:pt x="707" y="3131"/>
                    </a:cubicBezTo>
                    <a:cubicBezTo>
                      <a:pt x="1156" y="3886"/>
                      <a:pt x="2056" y="4441"/>
                      <a:pt x="2947" y="4441"/>
                    </a:cubicBezTo>
                    <a:cubicBezTo>
                      <a:pt x="3222" y="4441"/>
                      <a:pt x="3497" y="4388"/>
                      <a:pt x="3757" y="4271"/>
                    </a:cubicBezTo>
                    <a:cubicBezTo>
                      <a:pt x="3871" y="4219"/>
                      <a:pt x="3743" y="4037"/>
                      <a:pt x="3647" y="4037"/>
                    </a:cubicBezTo>
                    <a:cubicBezTo>
                      <a:pt x="3645" y="4037"/>
                      <a:pt x="3642" y="4037"/>
                      <a:pt x="3639" y="4038"/>
                    </a:cubicBezTo>
                    <a:cubicBezTo>
                      <a:pt x="3498" y="4055"/>
                      <a:pt x="3359" y="4063"/>
                      <a:pt x="3221" y="4063"/>
                    </a:cubicBezTo>
                    <a:cubicBezTo>
                      <a:pt x="2054" y="4063"/>
                      <a:pt x="1017" y="3453"/>
                      <a:pt x="764" y="2198"/>
                    </a:cubicBezTo>
                    <a:cubicBezTo>
                      <a:pt x="615" y="1458"/>
                      <a:pt x="753" y="796"/>
                      <a:pt x="1005" y="102"/>
                    </a:cubicBezTo>
                    <a:cubicBezTo>
                      <a:pt x="1018" y="69"/>
                      <a:pt x="998" y="0"/>
                      <a:pt x="9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29" name="Google Shape;329;p5"/>
          <p:cNvSpPr/>
          <p:nvPr/>
        </p:nvSpPr>
        <p:spPr>
          <a:xfrm>
            <a:off x="10906423" y="398465"/>
            <a:ext cx="278796" cy="241107"/>
          </a:xfrm>
          <a:custGeom>
            <a:avLst/>
            <a:gdLst/>
            <a:ahLst/>
            <a:cxnLst/>
            <a:rect l="l" t="t" r="r" b="b"/>
            <a:pathLst>
              <a:path w="5733" h="5077" extrusionOk="0">
                <a:moveTo>
                  <a:pt x="2553" y="0"/>
                </a:moveTo>
                <a:cubicBezTo>
                  <a:pt x="1127" y="0"/>
                  <a:pt x="0" y="982"/>
                  <a:pt x="370" y="2553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1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3"/>
                  <a:pt x="4563" y="1233"/>
                </a:cubicBezTo>
                <a:cubicBezTo>
                  <a:pt x="5440" y="2399"/>
                  <a:pt x="4880" y="4332"/>
                  <a:pt x="3380" y="4640"/>
                </a:cubicBezTo>
                <a:cubicBezTo>
                  <a:pt x="3273" y="4662"/>
                  <a:pt x="3167" y="4673"/>
                  <a:pt x="3064" y="4673"/>
                </a:cubicBezTo>
                <a:cubicBezTo>
                  <a:pt x="2388" y="4673"/>
                  <a:pt x="1816" y="4217"/>
                  <a:pt x="1658" y="3519"/>
                </a:cubicBezTo>
                <a:cubicBezTo>
                  <a:pt x="1587" y="3201"/>
                  <a:pt x="1594" y="2893"/>
                  <a:pt x="1781" y="2606"/>
                </a:cubicBezTo>
                <a:cubicBezTo>
                  <a:pt x="1979" y="2315"/>
                  <a:pt x="2252" y="2170"/>
                  <a:pt x="2600" y="2170"/>
                </a:cubicBezTo>
                <a:cubicBezTo>
                  <a:pt x="2726" y="2170"/>
                  <a:pt x="2862" y="2189"/>
                  <a:pt x="3008" y="2227"/>
                </a:cubicBezTo>
                <a:cubicBezTo>
                  <a:pt x="3681" y="2937"/>
                  <a:pt x="3659" y="3292"/>
                  <a:pt x="2942" y="3292"/>
                </a:cubicBezTo>
                <a:cubicBezTo>
                  <a:pt x="2771" y="3292"/>
                  <a:pt x="2561" y="3272"/>
                  <a:pt x="2311" y="3231"/>
                </a:cubicBezTo>
                <a:cubicBezTo>
                  <a:pt x="2294" y="3218"/>
                  <a:pt x="2279" y="3213"/>
                  <a:pt x="2267" y="3213"/>
                </a:cubicBezTo>
                <a:cubicBezTo>
                  <a:pt x="2209" y="3213"/>
                  <a:pt x="2208" y="3343"/>
                  <a:pt x="2248" y="3388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59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79"/>
                </a:cubicBezTo>
                <a:cubicBezTo>
                  <a:pt x="2094" y="4897"/>
                  <a:pt x="2569" y="5077"/>
                  <a:pt x="3048" y="5077"/>
                </a:cubicBezTo>
                <a:cubicBezTo>
                  <a:pt x="4068" y="5077"/>
                  <a:pt x="5100" y="4259"/>
                  <a:pt x="5355" y="3201"/>
                </a:cubicBezTo>
                <a:cubicBezTo>
                  <a:pt x="5732" y="1640"/>
                  <a:pt x="4610" y="303"/>
                  <a:pt x="3103" y="47"/>
                </a:cubicBezTo>
                <a:cubicBezTo>
                  <a:pt x="2917" y="16"/>
                  <a:pt x="2733" y="0"/>
                  <a:pt x="255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30" name="Google Shape;330;p5"/>
          <p:cNvGrpSpPr/>
          <p:nvPr/>
        </p:nvGrpSpPr>
        <p:grpSpPr>
          <a:xfrm>
            <a:off x="10705407" y="4115086"/>
            <a:ext cx="925632" cy="690215"/>
            <a:chOff x="6572148" y="2896932"/>
            <a:chExt cx="656539" cy="445913"/>
          </a:xfrm>
        </p:grpSpPr>
        <p:sp>
          <p:nvSpPr>
            <p:cNvPr id="331" name="Google Shape;331;p5"/>
            <p:cNvSpPr/>
            <p:nvPr/>
          </p:nvSpPr>
          <p:spPr>
            <a:xfrm>
              <a:off x="6594630" y="2907298"/>
              <a:ext cx="624696" cy="425846"/>
            </a:xfrm>
            <a:custGeom>
              <a:avLst/>
              <a:gdLst/>
              <a:ahLst/>
              <a:cxnLst/>
              <a:rect l="l" t="t" r="r" b="b"/>
              <a:pathLst>
                <a:path w="9142" h="6409" extrusionOk="0">
                  <a:moveTo>
                    <a:pt x="7834" y="1"/>
                  </a:moveTo>
                  <a:lnTo>
                    <a:pt x="1" y="2107"/>
                  </a:lnTo>
                  <a:lnTo>
                    <a:pt x="1076" y="6408"/>
                  </a:lnTo>
                  <a:lnTo>
                    <a:pt x="9142" y="4317"/>
                  </a:lnTo>
                  <a:lnTo>
                    <a:pt x="78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6574676" y="2896932"/>
              <a:ext cx="569415" cy="249036"/>
            </a:xfrm>
            <a:custGeom>
              <a:avLst/>
              <a:gdLst/>
              <a:ahLst/>
              <a:cxnLst/>
              <a:rect l="l" t="t" r="r" b="b"/>
              <a:pathLst>
                <a:path w="8333" h="3748" extrusionOk="0">
                  <a:moveTo>
                    <a:pt x="7739" y="386"/>
                  </a:moveTo>
                  <a:cubicBezTo>
                    <a:pt x="7278" y="964"/>
                    <a:pt x="6749" y="1501"/>
                    <a:pt x="6256" y="2043"/>
                  </a:cubicBezTo>
                  <a:cubicBezTo>
                    <a:pt x="5949" y="2380"/>
                    <a:pt x="5639" y="2716"/>
                    <a:pt x="5328" y="3050"/>
                  </a:cubicBezTo>
                  <a:cubicBezTo>
                    <a:pt x="5244" y="3139"/>
                    <a:pt x="4896" y="3421"/>
                    <a:pt x="4990" y="3447"/>
                  </a:cubicBezTo>
                  <a:lnTo>
                    <a:pt x="4990" y="3447"/>
                  </a:lnTo>
                  <a:cubicBezTo>
                    <a:pt x="4814" y="3439"/>
                    <a:pt x="4505" y="3296"/>
                    <a:pt x="4383" y="3263"/>
                  </a:cubicBezTo>
                  <a:cubicBezTo>
                    <a:pt x="3941" y="3143"/>
                    <a:pt x="3500" y="3023"/>
                    <a:pt x="3058" y="2902"/>
                  </a:cubicBezTo>
                  <a:cubicBezTo>
                    <a:pt x="2350" y="2706"/>
                    <a:pt x="1643" y="2511"/>
                    <a:pt x="943" y="2290"/>
                  </a:cubicBezTo>
                  <a:lnTo>
                    <a:pt x="943" y="2290"/>
                  </a:lnTo>
                  <a:cubicBezTo>
                    <a:pt x="3222" y="1689"/>
                    <a:pt x="5472" y="1025"/>
                    <a:pt x="7739" y="386"/>
                  </a:cubicBezTo>
                  <a:close/>
                  <a:moveTo>
                    <a:pt x="8082" y="1"/>
                  </a:moveTo>
                  <a:cubicBezTo>
                    <a:pt x="8050" y="1"/>
                    <a:pt x="8020" y="14"/>
                    <a:pt x="7998" y="44"/>
                  </a:cubicBezTo>
                  <a:cubicBezTo>
                    <a:pt x="7995" y="49"/>
                    <a:pt x="7992" y="53"/>
                    <a:pt x="7988" y="58"/>
                  </a:cubicBezTo>
                  <a:lnTo>
                    <a:pt x="7988" y="58"/>
                  </a:lnTo>
                  <a:cubicBezTo>
                    <a:pt x="6870" y="212"/>
                    <a:pt x="5792" y="635"/>
                    <a:pt x="4711" y="942"/>
                  </a:cubicBezTo>
                  <a:cubicBezTo>
                    <a:pt x="3217" y="1368"/>
                    <a:pt x="1696" y="1704"/>
                    <a:pt x="192" y="2093"/>
                  </a:cubicBezTo>
                  <a:cubicBezTo>
                    <a:pt x="0" y="2142"/>
                    <a:pt x="92" y="2381"/>
                    <a:pt x="233" y="2430"/>
                  </a:cubicBezTo>
                  <a:cubicBezTo>
                    <a:pt x="1801" y="2964"/>
                    <a:pt x="3454" y="3322"/>
                    <a:pt x="5057" y="3742"/>
                  </a:cubicBezTo>
                  <a:cubicBezTo>
                    <a:pt x="5070" y="3746"/>
                    <a:pt x="5084" y="3748"/>
                    <a:pt x="5097" y="3748"/>
                  </a:cubicBezTo>
                  <a:cubicBezTo>
                    <a:pt x="5135" y="3748"/>
                    <a:pt x="5171" y="3733"/>
                    <a:pt x="5198" y="3703"/>
                  </a:cubicBezTo>
                  <a:cubicBezTo>
                    <a:pt x="6225" y="2589"/>
                    <a:pt x="7365" y="1499"/>
                    <a:pt x="8254" y="268"/>
                  </a:cubicBezTo>
                  <a:cubicBezTo>
                    <a:pt x="8333" y="159"/>
                    <a:pt x="8195" y="1"/>
                    <a:pt x="808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6572148" y="2905238"/>
              <a:ext cx="656539" cy="437607"/>
            </a:xfrm>
            <a:custGeom>
              <a:avLst/>
              <a:gdLst/>
              <a:ahLst/>
              <a:cxnLst/>
              <a:rect l="l" t="t" r="r" b="b"/>
              <a:pathLst>
                <a:path w="9608" h="6586" extrusionOk="0">
                  <a:moveTo>
                    <a:pt x="8184" y="0"/>
                  </a:moveTo>
                  <a:cubicBezTo>
                    <a:pt x="8154" y="0"/>
                    <a:pt x="8129" y="67"/>
                    <a:pt x="8145" y="109"/>
                  </a:cubicBezTo>
                  <a:cubicBezTo>
                    <a:pt x="8396" y="739"/>
                    <a:pt x="8528" y="1443"/>
                    <a:pt x="8714" y="2096"/>
                  </a:cubicBezTo>
                  <a:cubicBezTo>
                    <a:pt x="8846" y="2558"/>
                    <a:pt x="8975" y="3021"/>
                    <a:pt x="9106" y="3485"/>
                  </a:cubicBezTo>
                  <a:cubicBezTo>
                    <a:pt x="9137" y="3599"/>
                    <a:pt x="9327" y="4015"/>
                    <a:pt x="9345" y="4227"/>
                  </a:cubicBezTo>
                  <a:lnTo>
                    <a:pt x="9345" y="4227"/>
                  </a:lnTo>
                  <a:cubicBezTo>
                    <a:pt x="9340" y="4224"/>
                    <a:pt x="9334" y="4223"/>
                    <a:pt x="9327" y="4223"/>
                  </a:cubicBezTo>
                  <a:cubicBezTo>
                    <a:pt x="9281" y="4223"/>
                    <a:pt x="9187" y="4273"/>
                    <a:pt x="9101" y="4293"/>
                  </a:cubicBezTo>
                  <a:cubicBezTo>
                    <a:pt x="8837" y="4354"/>
                    <a:pt x="8574" y="4428"/>
                    <a:pt x="8311" y="4496"/>
                  </a:cubicBezTo>
                  <a:cubicBezTo>
                    <a:pt x="7432" y="4721"/>
                    <a:pt x="6554" y="4945"/>
                    <a:pt x="5675" y="5172"/>
                  </a:cubicBezTo>
                  <a:cubicBezTo>
                    <a:pt x="4796" y="5400"/>
                    <a:pt x="3917" y="5628"/>
                    <a:pt x="3038" y="5857"/>
                  </a:cubicBezTo>
                  <a:cubicBezTo>
                    <a:pt x="2585" y="5974"/>
                    <a:pt x="1968" y="6268"/>
                    <a:pt x="1489" y="6271"/>
                  </a:cubicBezTo>
                  <a:lnTo>
                    <a:pt x="1489" y="6271"/>
                  </a:lnTo>
                  <a:cubicBezTo>
                    <a:pt x="1474" y="6210"/>
                    <a:pt x="1405" y="6106"/>
                    <a:pt x="1395" y="6029"/>
                  </a:cubicBezTo>
                  <a:cubicBezTo>
                    <a:pt x="1326" y="5508"/>
                    <a:pt x="1067" y="4934"/>
                    <a:pt x="928" y="4434"/>
                  </a:cubicBezTo>
                  <a:cubicBezTo>
                    <a:pt x="715" y="3660"/>
                    <a:pt x="539" y="2871"/>
                    <a:pt x="283" y="2111"/>
                  </a:cubicBezTo>
                  <a:cubicBezTo>
                    <a:pt x="270" y="2072"/>
                    <a:pt x="224" y="2038"/>
                    <a:pt x="185" y="2038"/>
                  </a:cubicBezTo>
                  <a:cubicBezTo>
                    <a:pt x="160" y="2038"/>
                    <a:pt x="138" y="2053"/>
                    <a:pt x="131" y="2091"/>
                  </a:cubicBezTo>
                  <a:cubicBezTo>
                    <a:pt x="0" y="2810"/>
                    <a:pt x="479" y="3822"/>
                    <a:pt x="669" y="4505"/>
                  </a:cubicBezTo>
                  <a:cubicBezTo>
                    <a:pt x="848" y="5149"/>
                    <a:pt x="967" y="5906"/>
                    <a:pt x="1291" y="6496"/>
                  </a:cubicBezTo>
                  <a:cubicBezTo>
                    <a:pt x="1315" y="6540"/>
                    <a:pt x="1385" y="6585"/>
                    <a:pt x="1442" y="6585"/>
                  </a:cubicBezTo>
                  <a:cubicBezTo>
                    <a:pt x="1450" y="6585"/>
                    <a:pt x="1457" y="6585"/>
                    <a:pt x="1465" y="6583"/>
                  </a:cubicBezTo>
                  <a:cubicBezTo>
                    <a:pt x="4159" y="5884"/>
                    <a:pt x="6852" y="5183"/>
                    <a:pt x="9546" y="4478"/>
                  </a:cubicBezTo>
                  <a:cubicBezTo>
                    <a:pt x="9604" y="4463"/>
                    <a:pt x="9608" y="4387"/>
                    <a:pt x="9596" y="4340"/>
                  </a:cubicBezTo>
                  <a:cubicBezTo>
                    <a:pt x="9229" y="2933"/>
                    <a:pt x="8884" y="1330"/>
                    <a:pt x="8219" y="32"/>
                  </a:cubicBezTo>
                  <a:cubicBezTo>
                    <a:pt x="8208" y="9"/>
                    <a:pt x="8196" y="0"/>
                    <a:pt x="818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p5"/>
          <p:cNvSpPr/>
          <p:nvPr/>
        </p:nvSpPr>
        <p:spPr>
          <a:xfrm>
            <a:off x="11728630" y="6132555"/>
            <a:ext cx="289790" cy="420008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5" name="Google Shape;335;p5"/>
          <p:cNvSpPr/>
          <p:nvPr/>
        </p:nvSpPr>
        <p:spPr>
          <a:xfrm>
            <a:off x="10998768" y="6044715"/>
            <a:ext cx="338899" cy="291832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6" name="Google Shape;336;p5"/>
          <p:cNvSpPr/>
          <p:nvPr/>
        </p:nvSpPr>
        <p:spPr>
          <a:xfrm>
            <a:off x="10668116" y="5349542"/>
            <a:ext cx="330637" cy="295183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7" name="Google Shape;337;p5"/>
          <p:cNvSpPr/>
          <p:nvPr/>
        </p:nvSpPr>
        <p:spPr>
          <a:xfrm>
            <a:off x="11494904" y="1441768"/>
            <a:ext cx="312524" cy="241095"/>
          </a:xfrm>
          <a:custGeom>
            <a:avLst/>
            <a:gdLst/>
            <a:ahLst/>
            <a:cxnLst/>
            <a:rect l="l" t="t" r="r" b="b"/>
            <a:pathLst>
              <a:path w="7855" h="6232" extrusionOk="0">
                <a:moveTo>
                  <a:pt x="6497" y="1"/>
                </a:moveTo>
                <a:cubicBezTo>
                  <a:pt x="6111" y="1"/>
                  <a:pt x="5698" y="160"/>
                  <a:pt x="5348" y="444"/>
                </a:cubicBezTo>
                <a:cubicBezTo>
                  <a:pt x="4471" y="1154"/>
                  <a:pt x="4429" y="2700"/>
                  <a:pt x="4429" y="2700"/>
                </a:cubicBezTo>
                <a:cubicBezTo>
                  <a:pt x="4429" y="2700"/>
                  <a:pt x="3081" y="1547"/>
                  <a:pt x="1900" y="1547"/>
                </a:cubicBezTo>
                <a:cubicBezTo>
                  <a:pt x="1471" y="1547"/>
                  <a:pt x="1065" y="1700"/>
                  <a:pt x="753" y="2115"/>
                </a:cubicBezTo>
                <a:cubicBezTo>
                  <a:pt x="1" y="3116"/>
                  <a:pt x="878" y="4835"/>
                  <a:pt x="2590" y="5417"/>
                </a:cubicBezTo>
                <a:cubicBezTo>
                  <a:pt x="4303" y="6000"/>
                  <a:pt x="6308" y="6231"/>
                  <a:pt x="6308" y="6231"/>
                </a:cubicBezTo>
                <a:cubicBezTo>
                  <a:pt x="6308" y="6231"/>
                  <a:pt x="7854" y="3252"/>
                  <a:pt x="7771" y="1535"/>
                </a:cubicBezTo>
                <a:cubicBezTo>
                  <a:pt x="7719" y="456"/>
                  <a:pt x="7148" y="1"/>
                  <a:pt x="649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8" name="Google Shape;338;p5"/>
          <p:cNvSpPr/>
          <p:nvPr/>
        </p:nvSpPr>
        <p:spPr>
          <a:xfrm>
            <a:off x="11397423" y="2084038"/>
            <a:ext cx="417057" cy="587695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9" name="Google Shape;339;p5"/>
          <p:cNvSpPr/>
          <p:nvPr/>
        </p:nvSpPr>
        <p:spPr>
          <a:xfrm>
            <a:off x="11618797" y="5168785"/>
            <a:ext cx="338881" cy="33498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0" name="Google Shape;340;p5"/>
          <p:cNvSpPr/>
          <p:nvPr/>
        </p:nvSpPr>
        <p:spPr>
          <a:xfrm>
            <a:off x="11648825" y="705642"/>
            <a:ext cx="278805" cy="27559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1" name="Google Shape;341;p5"/>
          <p:cNvSpPr/>
          <p:nvPr/>
        </p:nvSpPr>
        <p:spPr>
          <a:xfrm rot="-2119619">
            <a:off x="10659352" y="2451673"/>
            <a:ext cx="302011" cy="175136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2" name="Google Shape;342;p5"/>
          <p:cNvSpPr/>
          <p:nvPr/>
        </p:nvSpPr>
        <p:spPr>
          <a:xfrm>
            <a:off x="3418862" y="2518403"/>
            <a:ext cx="520972" cy="488448"/>
          </a:xfrm>
          <a:custGeom>
            <a:avLst/>
            <a:gdLst/>
            <a:ahLst/>
            <a:cxnLst/>
            <a:rect l="l" t="t" r="r" b="b"/>
            <a:pathLst>
              <a:path w="6453" h="6222" extrusionOk="0">
                <a:moveTo>
                  <a:pt x="2237" y="0"/>
                </a:moveTo>
                <a:cubicBezTo>
                  <a:pt x="2228" y="0"/>
                  <a:pt x="2220" y="3"/>
                  <a:pt x="2214" y="8"/>
                </a:cubicBezTo>
                <a:cubicBezTo>
                  <a:pt x="2062" y="142"/>
                  <a:pt x="1795" y="2240"/>
                  <a:pt x="1795" y="2240"/>
                </a:cubicBezTo>
                <a:cubicBezTo>
                  <a:pt x="1795" y="2240"/>
                  <a:pt x="77" y="2857"/>
                  <a:pt x="39" y="3236"/>
                </a:cubicBezTo>
                <a:cubicBezTo>
                  <a:pt x="0" y="3617"/>
                  <a:pt x="2043" y="4113"/>
                  <a:pt x="2043" y="4113"/>
                </a:cubicBezTo>
                <a:cubicBezTo>
                  <a:pt x="2043" y="4113"/>
                  <a:pt x="1641" y="6059"/>
                  <a:pt x="2042" y="6212"/>
                </a:cubicBezTo>
                <a:cubicBezTo>
                  <a:pt x="2058" y="6218"/>
                  <a:pt x="2076" y="6221"/>
                  <a:pt x="2095" y="6221"/>
                </a:cubicBezTo>
                <a:cubicBezTo>
                  <a:pt x="2551" y="6221"/>
                  <a:pt x="3805" y="4532"/>
                  <a:pt x="3805" y="4532"/>
                </a:cubicBezTo>
                <a:cubicBezTo>
                  <a:pt x="3805" y="4532"/>
                  <a:pt x="5142" y="5085"/>
                  <a:pt x="5634" y="5085"/>
                </a:cubicBezTo>
                <a:cubicBezTo>
                  <a:pt x="5720" y="5085"/>
                  <a:pt x="5781" y="5068"/>
                  <a:pt x="5804" y="5028"/>
                </a:cubicBezTo>
                <a:cubicBezTo>
                  <a:pt x="5956" y="4762"/>
                  <a:pt x="5002" y="3236"/>
                  <a:pt x="5002" y="3236"/>
                </a:cubicBezTo>
                <a:cubicBezTo>
                  <a:pt x="5002" y="3236"/>
                  <a:pt x="6452" y="1478"/>
                  <a:pt x="6300" y="1210"/>
                </a:cubicBezTo>
                <a:cubicBezTo>
                  <a:pt x="6272" y="1163"/>
                  <a:pt x="6168" y="1143"/>
                  <a:pt x="6015" y="1143"/>
                </a:cubicBezTo>
                <a:cubicBezTo>
                  <a:pt x="5313" y="1143"/>
                  <a:pt x="3589" y="1555"/>
                  <a:pt x="3589" y="1555"/>
                </a:cubicBezTo>
                <a:cubicBezTo>
                  <a:pt x="3589" y="1555"/>
                  <a:pt x="2459" y="0"/>
                  <a:pt x="2237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3" name="Google Shape;343;p5"/>
          <p:cNvSpPr txBox="1">
            <a:spLocks noGrp="1"/>
          </p:cNvSpPr>
          <p:nvPr>
            <p:ph type="subTitle" idx="1"/>
          </p:nvPr>
        </p:nvSpPr>
        <p:spPr>
          <a:xfrm>
            <a:off x="5266934" y="4325267"/>
            <a:ext cx="3488000" cy="140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"/>
          <p:cNvSpPr txBox="1">
            <a:spLocks noGrp="1"/>
          </p:cNvSpPr>
          <p:nvPr>
            <p:ph type="subTitle" idx="2"/>
          </p:nvPr>
        </p:nvSpPr>
        <p:spPr>
          <a:xfrm>
            <a:off x="5266934" y="1799767"/>
            <a:ext cx="3488000" cy="140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"/>
          <p:cNvSpPr txBox="1">
            <a:spLocks noGrp="1"/>
          </p:cNvSpPr>
          <p:nvPr>
            <p:ph type="title"/>
          </p:nvPr>
        </p:nvSpPr>
        <p:spPr>
          <a:xfrm>
            <a:off x="950967" y="2421767"/>
            <a:ext cx="3488000" cy="20084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5"/>
          <p:cNvSpPr txBox="1">
            <a:spLocks noGrp="1"/>
          </p:cNvSpPr>
          <p:nvPr>
            <p:ph type="subTitle" idx="3"/>
          </p:nvPr>
        </p:nvSpPr>
        <p:spPr>
          <a:xfrm>
            <a:off x="5269300" y="1097267"/>
            <a:ext cx="5085600" cy="6160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47" name="Google Shape;347;p5"/>
          <p:cNvSpPr txBox="1">
            <a:spLocks noGrp="1"/>
          </p:cNvSpPr>
          <p:nvPr>
            <p:ph type="subTitle" idx="4"/>
          </p:nvPr>
        </p:nvSpPr>
        <p:spPr>
          <a:xfrm>
            <a:off x="5269300" y="3624333"/>
            <a:ext cx="5085600" cy="6160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/>
              <a:buNone/>
              <a:defRPr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48" name="Google Shape;348;p5"/>
          <p:cNvSpPr/>
          <p:nvPr/>
        </p:nvSpPr>
        <p:spPr>
          <a:xfrm>
            <a:off x="637784" y="4968067"/>
            <a:ext cx="333452" cy="32244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9" name="Google Shape;349;p5"/>
          <p:cNvSpPr/>
          <p:nvPr/>
        </p:nvSpPr>
        <p:spPr>
          <a:xfrm>
            <a:off x="1" y="4187684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0" name="Google Shape;350;p5"/>
          <p:cNvSpPr/>
          <p:nvPr/>
        </p:nvSpPr>
        <p:spPr>
          <a:xfrm>
            <a:off x="204501" y="19259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1" name="Google Shape;351;p5"/>
          <p:cNvSpPr/>
          <p:nvPr/>
        </p:nvSpPr>
        <p:spPr>
          <a:xfrm flipH="1">
            <a:off x="11605069" y="2959717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2" name="Google Shape;352;p5"/>
          <p:cNvSpPr/>
          <p:nvPr/>
        </p:nvSpPr>
        <p:spPr>
          <a:xfrm>
            <a:off x="10889604" y="3329751"/>
            <a:ext cx="312524" cy="241095"/>
          </a:xfrm>
          <a:custGeom>
            <a:avLst/>
            <a:gdLst/>
            <a:ahLst/>
            <a:cxnLst/>
            <a:rect l="l" t="t" r="r" b="b"/>
            <a:pathLst>
              <a:path w="7855" h="6232" extrusionOk="0">
                <a:moveTo>
                  <a:pt x="6497" y="1"/>
                </a:moveTo>
                <a:cubicBezTo>
                  <a:pt x="6111" y="1"/>
                  <a:pt x="5698" y="160"/>
                  <a:pt x="5348" y="444"/>
                </a:cubicBezTo>
                <a:cubicBezTo>
                  <a:pt x="4471" y="1154"/>
                  <a:pt x="4429" y="2700"/>
                  <a:pt x="4429" y="2700"/>
                </a:cubicBezTo>
                <a:cubicBezTo>
                  <a:pt x="4429" y="2700"/>
                  <a:pt x="3081" y="1547"/>
                  <a:pt x="1900" y="1547"/>
                </a:cubicBezTo>
                <a:cubicBezTo>
                  <a:pt x="1471" y="1547"/>
                  <a:pt x="1065" y="1700"/>
                  <a:pt x="753" y="2115"/>
                </a:cubicBezTo>
                <a:cubicBezTo>
                  <a:pt x="1" y="3116"/>
                  <a:pt x="878" y="4835"/>
                  <a:pt x="2590" y="5417"/>
                </a:cubicBezTo>
                <a:cubicBezTo>
                  <a:pt x="4303" y="6000"/>
                  <a:pt x="6308" y="6231"/>
                  <a:pt x="6308" y="6231"/>
                </a:cubicBezTo>
                <a:cubicBezTo>
                  <a:pt x="6308" y="6231"/>
                  <a:pt x="7854" y="3252"/>
                  <a:pt x="7771" y="1535"/>
                </a:cubicBezTo>
                <a:cubicBezTo>
                  <a:pt x="7719" y="456"/>
                  <a:pt x="7148" y="1"/>
                  <a:pt x="64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361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6"/>
          <p:cNvSpPr/>
          <p:nvPr/>
        </p:nvSpPr>
        <p:spPr>
          <a:xfrm>
            <a:off x="637784" y="1291300"/>
            <a:ext cx="333452" cy="32244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6" name="Google Shape;356;p6"/>
          <p:cNvSpPr/>
          <p:nvPr/>
        </p:nvSpPr>
        <p:spPr>
          <a:xfrm>
            <a:off x="1" y="510917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7" name="Google Shape;357;p6"/>
          <p:cNvSpPr/>
          <p:nvPr/>
        </p:nvSpPr>
        <p:spPr>
          <a:xfrm rot="10800000">
            <a:off x="11554235" y="4980751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6"/>
          <p:cNvSpPr/>
          <p:nvPr/>
        </p:nvSpPr>
        <p:spPr>
          <a:xfrm>
            <a:off x="11438896" y="4926669"/>
            <a:ext cx="179234" cy="207429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59" name="Google Shape;359;p6"/>
          <p:cNvGrpSpPr/>
          <p:nvPr/>
        </p:nvGrpSpPr>
        <p:grpSpPr>
          <a:xfrm>
            <a:off x="11097403" y="5777726"/>
            <a:ext cx="862215" cy="541315"/>
            <a:chOff x="6925510" y="205316"/>
            <a:chExt cx="905688" cy="530354"/>
          </a:xfrm>
        </p:grpSpPr>
        <p:sp>
          <p:nvSpPr>
            <p:cNvPr id="360" name="Google Shape;360;p6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6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6" name="Google Shape;366;p6"/>
          <p:cNvSpPr/>
          <p:nvPr/>
        </p:nvSpPr>
        <p:spPr>
          <a:xfrm>
            <a:off x="11802005" y="6319071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7" name="Google Shape;367;p6"/>
          <p:cNvSpPr/>
          <p:nvPr/>
        </p:nvSpPr>
        <p:spPr>
          <a:xfrm>
            <a:off x="878403" y="310179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891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"/>
          <p:cNvSpPr txBox="1">
            <a:spLocks noGrp="1"/>
          </p:cNvSpPr>
          <p:nvPr>
            <p:ph type="subTitle" idx="1"/>
          </p:nvPr>
        </p:nvSpPr>
        <p:spPr>
          <a:xfrm>
            <a:off x="1426467" y="2950033"/>
            <a:ext cx="5932400" cy="2449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7"/>
          <p:cNvSpPr txBox="1">
            <a:spLocks noGrp="1"/>
          </p:cNvSpPr>
          <p:nvPr>
            <p:ph type="title"/>
          </p:nvPr>
        </p:nvSpPr>
        <p:spPr>
          <a:xfrm>
            <a:off x="1426467" y="1530767"/>
            <a:ext cx="5377200" cy="1007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9pPr>
          </a:lstStyle>
          <a:p>
            <a:endParaRPr/>
          </a:p>
        </p:txBody>
      </p:sp>
      <p:sp>
        <p:nvSpPr>
          <p:cNvPr id="371" name="Google Shape;371;p7"/>
          <p:cNvSpPr/>
          <p:nvPr/>
        </p:nvSpPr>
        <p:spPr>
          <a:xfrm>
            <a:off x="11241053" y="1698551"/>
            <a:ext cx="390393" cy="301172"/>
          </a:xfrm>
          <a:custGeom>
            <a:avLst/>
            <a:gdLst/>
            <a:ahLst/>
            <a:cxnLst/>
            <a:rect l="l" t="t" r="r" b="b"/>
            <a:pathLst>
              <a:path w="7855" h="6232" extrusionOk="0">
                <a:moveTo>
                  <a:pt x="6497" y="1"/>
                </a:moveTo>
                <a:cubicBezTo>
                  <a:pt x="6111" y="1"/>
                  <a:pt x="5698" y="160"/>
                  <a:pt x="5348" y="444"/>
                </a:cubicBezTo>
                <a:cubicBezTo>
                  <a:pt x="4471" y="1154"/>
                  <a:pt x="4429" y="2700"/>
                  <a:pt x="4429" y="2700"/>
                </a:cubicBezTo>
                <a:cubicBezTo>
                  <a:pt x="4429" y="2700"/>
                  <a:pt x="3081" y="1547"/>
                  <a:pt x="1900" y="1547"/>
                </a:cubicBezTo>
                <a:cubicBezTo>
                  <a:pt x="1471" y="1547"/>
                  <a:pt x="1065" y="1700"/>
                  <a:pt x="753" y="2115"/>
                </a:cubicBezTo>
                <a:cubicBezTo>
                  <a:pt x="1" y="3116"/>
                  <a:pt x="878" y="4835"/>
                  <a:pt x="2590" y="5417"/>
                </a:cubicBezTo>
                <a:cubicBezTo>
                  <a:pt x="4303" y="6000"/>
                  <a:pt x="6308" y="6231"/>
                  <a:pt x="6308" y="6231"/>
                </a:cubicBezTo>
                <a:cubicBezTo>
                  <a:pt x="6308" y="6231"/>
                  <a:pt x="7854" y="3252"/>
                  <a:pt x="7771" y="1535"/>
                </a:cubicBezTo>
                <a:cubicBezTo>
                  <a:pt x="7719" y="456"/>
                  <a:pt x="7148" y="1"/>
                  <a:pt x="649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2" name="Google Shape;372;p7"/>
          <p:cNvSpPr/>
          <p:nvPr/>
        </p:nvSpPr>
        <p:spPr>
          <a:xfrm rot="-891763">
            <a:off x="11175789" y="2585408"/>
            <a:ext cx="520988" cy="734151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3" name="Google Shape;373;p7"/>
          <p:cNvSpPr/>
          <p:nvPr/>
        </p:nvSpPr>
        <p:spPr>
          <a:xfrm>
            <a:off x="11454093" y="3962936"/>
            <a:ext cx="390401" cy="38590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049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"/>
          <p:cNvSpPr/>
          <p:nvPr/>
        </p:nvSpPr>
        <p:spPr>
          <a:xfrm rot="-25" flipH="1">
            <a:off x="3299543" y="2571407"/>
            <a:ext cx="5701818" cy="2136888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76" name="Google Shape;376;p8"/>
          <p:cNvGrpSpPr/>
          <p:nvPr/>
        </p:nvGrpSpPr>
        <p:grpSpPr>
          <a:xfrm rot="-1847120" flipH="1">
            <a:off x="1030724" y="2768587"/>
            <a:ext cx="686875" cy="667360"/>
            <a:chOff x="8667201" y="2266387"/>
            <a:chExt cx="389754" cy="378681"/>
          </a:xfrm>
        </p:grpSpPr>
        <p:sp>
          <p:nvSpPr>
            <p:cNvPr id="377" name="Google Shape;377;p8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80" name="Google Shape;380;p8"/>
          <p:cNvSpPr/>
          <p:nvPr/>
        </p:nvSpPr>
        <p:spPr>
          <a:xfrm flipH="1">
            <a:off x="307211" y="1766930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81" name="Google Shape;381;p8"/>
          <p:cNvGrpSpPr/>
          <p:nvPr/>
        </p:nvGrpSpPr>
        <p:grpSpPr>
          <a:xfrm>
            <a:off x="9327366" y="622239"/>
            <a:ext cx="1618860" cy="981127"/>
            <a:chOff x="478326" y="2825649"/>
            <a:chExt cx="1012293" cy="613511"/>
          </a:xfrm>
        </p:grpSpPr>
        <p:sp>
          <p:nvSpPr>
            <p:cNvPr id="382" name="Google Shape;382;p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87" name="Google Shape;387;p8"/>
          <p:cNvSpPr/>
          <p:nvPr/>
        </p:nvSpPr>
        <p:spPr>
          <a:xfrm flipH="1">
            <a:off x="11365761" y="310166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8" name="Google Shape;388;p8"/>
          <p:cNvSpPr/>
          <p:nvPr/>
        </p:nvSpPr>
        <p:spPr>
          <a:xfrm flipH="1">
            <a:off x="11535867" y="3259200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9" name="Google Shape;389;p8"/>
          <p:cNvSpPr/>
          <p:nvPr/>
        </p:nvSpPr>
        <p:spPr>
          <a:xfrm rot="10800000" flipH="1">
            <a:off x="5118809" y="-4"/>
            <a:ext cx="2011594" cy="649504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90" name="Google Shape;390;p8"/>
          <p:cNvGrpSpPr/>
          <p:nvPr/>
        </p:nvGrpSpPr>
        <p:grpSpPr>
          <a:xfrm flipH="1">
            <a:off x="11170448" y="5120045"/>
            <a:ext cx="775192" cy="1244873"/>
            <a:chOff x="304350" y="3911000"/>
            <a:chExt cx="581394" cy="933655"/>
          </a:xfrm>
        </p:grpSpPr>
        <p:sp>
          <p:nvSpPr>
            <p:cNvPr id="391" name="Google Shape;391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1" name="Google Shape;401;p8"/>
          <p:cNvGrpSpPr/>
          <p:nvPr/>
        </p:nvGrpSpPr>
        <p:grpSpPr>
          <a:xfrm flipH="1">
            <a:off x="10946207" y="2063736"/>
            <a:ext cx="589667" cy="604165"/>
            <a:chOff x="918850" y="1629150"/>
            <a:chExt cx="442250" cy="453124"/>
          </a:xfrm>
        </p:grpSpPr>
        <p:sp>
          <p:nvSpPr>
            <p:cNvPr id="402" name="Google Shape;402;p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4" name="Google Shape;414;p8"/>
          <p:cNvSpPr/>
          <p:nvPr/>
        </p:nvSpPr>
        <p:spPr>
          <a:xfrm rot="-4884482" flipH="1">
            <a:off x="11423192" y="1284727"/>
            <a:ext cx="410943" cy="57908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5" name="Google Shape;415;p8"/>
          <p:cNvSpPr/>
          <p:nvPr/>
        </p:nvSpPr>
        <p:spPr>
          <a:xfrm flipH="1">
            <a:off x="2705033" y="5581258"/>
            <a:ext cx="356427" cy="322433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6" name="Google Shape;416;p8"/>
          <p:cNvSpPr/>
          <p:nvPr/>
        </p:nvSpPr>
        <p:spPr>
          <a:xfrm flipH="1">
            <a:off x="11259454" y="4371202"/>
            <a:ext cx="333456" cy="241811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17" name="Google Shape;417;p8"/>
          <p:cNvGrpSpPr/>
          <p:nvPr/>
        </p:nvGrpSpPr>
        <p:grpSpPr>
          <a:xfrm flipH="1">
            <a:off x="1710511" y="830536"/>
            <a:ext cx="1221483" cy="1164639"/>
            <a:chOff x="984375" y="2346230"/>
            <a:chExt cx="468336" cy="446495"/>
          </a:xfrm>
        </p:grpSpPr>
        <p:sp>
          <p:nvSpPr>
            <p:cNvPr id="418" name="Google Shape;418;p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22" name="Google Shape;422;p8"/>
          <p:cNvSpPr/>
          <p:nvPr/>
        </p:nvSpPr>
        <p:spPr>
          <a:xfrm flipH="1">
            <a:off x="758657" y="4140800"/>
            <a:ext cx="282786" cy="327272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3" name="Google Shape;423;p8"/>
          <p:cNvSpPr/>
          <p:nvPr/>
        </p:nvSpPr>
        <p:spPr>
          <a:xfrm flipH="1">
            <a:off x="573880" y="4470801"/>
            <a:ext cx="179234" cy="207429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4" name="Google Shape;424;p8"/>
          <p:cNvSpPr/>
          <p:nvPr/>
        </p:nvSpPr>
        <p:spPr>
          <a:xfrm flipH="1">
            <a:off x="3593371" y="5903679"/>
            <a:ext cx="525736" cy="693777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25" name="Google Shape;425;p8"/>
          <p:cNvGrpSpPr/>
          <p:nvPr/>
        </p:nvGrpSpPr>
        <p:grpSpPr>
          <a:xfrm rot="-8999956" flipH="1">
            <a:off x="512454" y="96939"/>
            <a:ext cx="775174" cy="1244847"/>
            <a:chOff x="304350" y="3911000"/>
            <a:chExt cx="581394" cy="933655"/>
          </a:xfrm>
        </p:grpSpPr>
        <p:sp>
          <p:nvSpPr>
            <p:cNvPr id="426" name="Google Shape;426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6" name="Google Shape;436;p8"/>
          <p:cNvSpPr/>
          <p:nvPr/>
        </p:nvSpPr>
        <p:spPr>
          <a:xfrm flipH="1">
            <a:off x="4326916" y="554538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7" name="Google Shape;437;p8"/>
          <p:cNvSpPr/>
          <p:nvPr/>
        </p:nvSpPr>
        <p:spPr>
          <a:xfrm>
            <a:off x="1023378" y="4624946"/>
            <a:ext cx="310681" cy="359555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38" name="Google Shape;438;p8"/>
          <p:cNvGrpSpPr/>
          <p:nvPr/>
        </p:nvGrpSpPr>
        <p:grpSpPr>
          <a:xfrm>
            <a:off x="147851" y="4468128"/>
            <a:ext cx="2235944" cy="2568079"/>
            <a:chOff x="864897" y="3657567"/>
            <a:chExt cx="1174669" cy="1298583"/>
          </a:xfrm>
        </p:grpSpPr>
        <p:sp>
          <p:nvSpPr>
            <p:cNvPr id="439" name="Google Shape;439;p8"/>
            <p:cNvSpPr/>
            <p:nvPr/>
          </p:nvSpPr>
          <p:spPr>
            <a:xfrm>
              <a:off x="1161146" y="4272967"/>
              <a:ext cx="143835" cy="79815"/>
            </a:xfrm>
            <a:custGeom>
              <a:avLst/>
              <a:gdLst/>
              <a:ahLst/>
              <a:cxnLst/>
              <a:rect l="l" t="t" r="r" b="b"/>
              <a:pathLst>
                <a:path w="2914" h="1617" extrusionOk="0">
                  <a:moveTo>
                    <a:pt x="1735" y="0"/>
                  </a:moveTo>
                  <a:cubicBezTo>
                    <a:pt x="1092" y="0"/>
                    <a:pt x="386" y="324"/>
                    <a:pt x="98" y="922"/>
                  </a:cubicBezTo>
                  <a:cubicBezTo>
                    <a:pt x="0" y="1129"/>
                    <a:pt x="34" y="1413"/>
                    <a:pt x="226" y="1531"/>
                  </a:cubicBezTo>
                  <a:cubicBezTo>
                    <a:pt x="312" y="1582"/>
                    <a:pt x="409" y="1599"/>
                    <a:pt x="507" y="1608"/>
                  </a:cubicBezTo>
                  <a:cubicBezTo>
                    <a:pt x="556" y="1614"/>
                    <a:pt x="614" y="1617"/>
                    <a:pt x="680" y="1617"/>
                  </a:cubicBezTo>
                  <a:cubicBezTo>
                    <a:pt x="1376" y="1617"/>
                    <a:pt x="2914" y="1300"/>
                    <a:pt x="2818" y="466"/>
                  </a:cubicBezTo>
                  <a:cubicBezTo>
                    <a:pt x="2775" y="81"/>
                    <a:pt x="2035" y="3"/>
                    <a:pt x="1754" y="0"/>
                  </a:cubicBezTo>
                  <a:cubicBezTo>
                    <a:pt x="1748" y="0"/>
                    <a:pt x="1742" y="0"/>
                    <a:pt x="1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228372" y="4372918"/>
              <a:ext cx="90773" cy="48620"/>
            </a:xfrm>
            <a:custGeom>
              <a:avLst/>
              <a:gdLst/>
              <a:ahLst/>
              <a:cxnLst/>
              <a:rect l="l" t="t" r="r" b="b"/>
              <a:pathLst>
                <a:path w="1839" h="985" extrusionOk="0">
                  <a:moveTo>
                    <a:pt x="1349" y="0"/>
                  </a:moveTo>
                  <a:cubicBezTo>
                    <a:pt x="1004" y="0"/>
                    <a:pt x="568" y="168"/>
                    <a:pt x="405" y="283"/>
                  </a:cubicBezTo>
                  <a:cubicBezTo>
                    <a:pt x="254" y="394"/>
                    <a:pt x="162" y="493"/>
                    <a:pt x="126" y="577"/>
                  </a:cubicBezTo>
                  <a:cubicBezTo>
                    <a:pt x="1" y="846"/>
                    <a:pt x="379" y="985"/>
                    <a:pt x="785" y="985"/>
                  </a:cubicBezTo>
                  <a:cubicBezTo>
                    <a:pt x="987" y="985"/>
                    <a:pt x="1195" y="951"/>
                    <a:pt x="1352" y="881"/>
                  </a:cubicBezTo>
                  <a:cubicBezTo>
                    <a:pt x="1585" y="780"/>
                    <a:pt x="1838" y="587"/>
                    <a:pt x="1815" y="330"/>
                  </a:cubicBezTo>
                  <a:cubicBezTo>
                    <a:pt x="1791" y="84"/>
                    <a:pt x="1593" y="0"/>
                    <a:pt x="1349" y="0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119636" y="4374398"/>
              <a:ext cx="74879" cy="40771"/>
            </a:xfrm>
            <a:custGeom>
              <a:avLst/>
              <a:gdLst/>
              <a:ahLst/>
              <a:cxnLst/>
              <a:rect l="l" t="t" r="r" b="b"/>
              <a:pathLst>
                <a:path w="1517" h="826" extrusionOk="0">
                  <a:moveTo>
                    <a:pt x="561" y="1"/>
                  </a:moveTo>
                  <a:cubicBezTo>
                    <a:pt x="275" y="1"/>
                    <a:pt x="1" y="126"/>
                    <a:pt x="17" y="436"/>
                  </a:cubicBezTo>
                  <a:cubicBezTo>
                    <a:pt x="31" y="711"/>
                    <a:pt x="302" y="825"/>
                    <a:pt x="587" y="825"/>
                  </a:cubicBezTo>
                  <a:cubicBezTo>
                    <a:pt x="1035" y="825"/>
                    <a:pt x="1516" y="542"/>
                    <a:pt x="1078" y="162"/>
                  </a:cubicBezTo>
                  <a:cubicBezTo>
                    <a:pt x="962" y="61"/>
                    <a:pt x="759" y="1"/>
                    <a:pt x="561" y="1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864897" y="3657567"/>
              <a:ext cx="1174669" cy="1283163"/>
            </a:xfrm>
            <a:custGeom>
              <a:avLst/>
              <a:gdLst/>
              <a:ahLst/>
              <a:cxnLst/>
              <a:rect l="l" t="t" r="r" b="b"/>
              <a:pathLst>
                <a:path w="23798" h="25996" extrusionOk="0">
                  <a:moveTo>
                    <a:pt x="17992" y="1340"/>
                  </a:moveTo>
                  <a:cubicBezTo>
                    <a:pt x="18272" y="1340"/>
                    <a:pt x="18503" y="1570"/>
                    <a:pt x="18503" y="1850"/>
                  </a:cubicBezTo>
                  <a:cubicBezTo>
                    <a:pt x="18503" y="2134"/>
                    <a:pt x="18272" y="2360"/>
                    <a:pt x="17992" y="2360"/>
                  </a:cubicBezTo>
                  <a:cubicBezTo>
                    <a:pt x="17709" y="2360"/>
                    <a:pt x="17481" y="2134"/>
                    <a:pt x="17481" y="1850"/>
                  </a:cubicBezTo>
                  <a:cubicBezTo>
                    <a:pt x="17481" y="1570"/>
                    <a:pt x="17709" y="1340"/>
                    <a:pt x="17992" y="1340"/>
                  </a:cubicBezTo>
                  <a:close/>
                  <a:moveTo>
                    <a:pt x="7737" y="12468"/>
                  </a:moveTo>
                  <a:cubicBezTo>
                    <a:pt x="7744" y="12468"/>
                    <a:pt x="7750" y="12468"/>
                    <a:pt x="7756" y="12468"/>
                  </a:cubicBezTo>
                  <a:cubicBezTo>
                    <a:pt x="8037" y="12471"/>
                    <a:pt x="8777" y="12549"/>
                    <a:pt x="8820" y="12934"/>
                  </a:cubicBezTo>
                  <a:cubicBezTo>
                    <a:pt x="8916" y="13768"/>
                    <a:pt x="7378" y="14085"/>
                    <a:pt x="6682" y="14085"/>
                  </a:cubicBezTo>
                  <a:cubicBezTo>
                    <a:pt x="6616" y="14085"/>
                    <a:pt x="6558" y="14082"/>
                    <a:pt x="6509" y="14076"/>
                  </a:cubicBezTo>
                  <a:cubicBezTo>
                    <a:pt x="6411" y="14067"/>
                    <a:pt x="6314" y="14050"/>
                    <a:pt x="6228" y="13999"/>
                  </a:cubicBezTo>
                  <a:cubicBezTo>
                    <a:pt x="6036" y="13881"/>
                    <a:pt x="6002" y="13597"/>
                    <a:pt x="6100" y="13390"/>
                  </a:cubicBezTo>
                  <a:cubicBezTo>
                    <a:pt x="6388" y="12792"/>
                    <a:pt x="7094" y="12468"/>
                    <a:pt x="7737" y="12468"/>
                  </a:cubicBezTo>
                  <a:close/>
                  <a:moveTo>
                    <a:pt x="5722" y="14524"/>
                  </a:moveTo>
                  <a:cubicBezTo>
                    <a:pt x="5920" y="14524"/>
                    <a:pt x="6123" y="14584"/>
                    <a:pt x="6239" y="14685"/>
                  </a:cubicBezTo>
                  <a:cubicBezTo>
                    <a:pt x="6677" y="15065"/>
                    <a:pt x="6196" y="15348"/>
                    <a:pt x="5748" y="15348"/>
                  </a:cubicBezTo>
                  <a:cubicBezTo>
                    <a:pt x="5463" y="15348"/>
                    <a:pt x="5192" y="15234"/>
                    <a:pt x="5178" y="14959"/>
                  </a:cubicBezTo>
                  <a:cubicBezTo>
                    <a:pt x="5162" y="14649"/>
                    <a:pt x="5436" y="14524"/>
                    <a:pt x="5722" y="14524"/>
                  </a:cubicBezTo>
                  <a:close/>
                  <a:moveTo>
                    <a:pt x="8713" y="14493"/>
                  </a:moveTo>
                  <a:cubicBezTo>
                    <a:pt x="8957" y="14493"/>
                    <a:pt x="9155" y="14577"/>
                    <a:pt x="9179" y="14823"/>
                  </a:cubicBezTo>
                  <a:cubicBezTo>
                    <a:pt x="9202" y="15080"/>
                    <a:pt x="8949" y="15273"/>
                    <a:pt x="8716" y="15374"/>
                  </a:cubicBezTo>
                  <a:cubicBezTo>
                    <a:pt x="8559" y="15444"/>
                    <a:pt x="8351" y="15478"/>
                    <a:pt x="8149" y="15478"/>
                  </a:cubicBezTo>
                  <a:cubicBezTo>
                    <a:pt x="7743" y="15478"/>
                    <a:pt x="7365" y="15339"/>
                    <a:pt x="7490" y="15070"/>
                  </a:cubicBezTo>
                  <a:cubicBezTo>
                    <a:pt x="7526" y="14986"/>
                    <a:pt x="7618" y="14887"/>
                    <a:pt x="7769" y="14776"/>
                  </a:cubicBezTo>
                  <a:cubicBezTo>
                    <a:pt x="7932" y="14661"/>
                    <a:pt x="8368" y="14493"/>
                    <a:pt x="8713" y="14493"/>
                  </a:cubicBezTo>
                  <a:close/>
                  <a:moveTo>
                    <a:pt x="16922" y="0"/>
                  </a:moveTo>
                  <a:cubicBezTo>
                    <a:pt x="16521" y="0"/>
                    <a:pt x="16147" y="114"/>
                    <a:pt x="15748" y="367"/>
                  </a:cubicBezTo>
                  <a:cubicBezTo>
                    <a:pt x="14870" y="917"/>
                    <a:pt x="14582" y="1995"/>
                    <a:pt x="14893" y="4865"/>
                  </a:cubicBezTo>
                  <a:cubicBezTo>
                    <a:pt x="15204" y="7737"/>
                    <a:pt x="15593" y="9829"/>
                    <a:pt x="15282" y="12002"/>
                  </a:cubicBezTo>
                  <a:cubicBezTo>
                    <a:pt x="15113" y="13183"/>
                    <a:pt x="14485" y="13631"/>
                    <a:pt x="13710" y="13631"/>
                  </a:cubicBezTo>
                  <a:cubicBezTo>
                    <a:pt x="13060" y="13631"/>
                    <a:pt x="12306" y="13316"/>
                    <a:pt x="11632" y="12857"/>
                  </a:cubicBezTo>
                  <a:cubicBezTo>
                    <a:pt x="10567" y="12129"/>
                    <a:pt x="9632" y="11565"/>
                    <a:pt x="8381" y="11565"/>
                  </a:cubicBezTo>
                  <a:cubicBezTo>
                    <a:pt x="7894" y="11565"/>
                    <a:pt x="7358" y="11651"/>
                    <a:pt x="6749" y="11846"/>
                  </a:cubicBezTo>
                  <a:cubicBezTo>
                    <a:pt x="5566" y="12227"/>
                    <a:pt x="4958" y="12493"/>
                    <a:pt x="4462" y="12493"/>
                  </a:cubicBezTo>
                  <a:cubicBezTo>
                    <a:pt x="4047" y="12493"/>
                    <a:pt x="3710" y="12307"/>
                    <a:pt x="3181" y="11846"/>
                  </a:cubicBezTo>
                  <a:cubicBezTo>
                    <a:pt x="2015" y="10840"/>
                    <a:pt x="2170" y="9444"/>
                    <a:pt x="1707" y="9210"/>
                  </a:cubicBezTo>
                  <a:cubicBezTo>
                    <a:pt x="1646" y="9180"/>
                    <a:pt x="1577" y="9163"/>
                    <a:pt x="1502" y="9163"/>
                  </a:cubicBezTo>
                  <a:cubicBezTo>
                    <a:pt x="1010" y="9163"/>
                    <a:pt x="288" y="9918"/>
                    <a:pt x="153" y="12546"/>
                  </a:cubicBezTo>
                  <a:cubicBezTo>
                    <a:pt x="0" y="15570"/>
                    <a:pt x="1785" y="16888"/>
                    <a:pt x="2092" y="17743"/>
                  </a:cubicBezTo>
                  <a:cubicBezTo>
                    <a:pt x="2404" y="18595"/>
                    <a:pt x="609" y="20274"/>
                    <a:pt x="774" y="21079"/>
                  </a:cubicBezTo>
                  <a:cubicBezTo>
                    <a:pt x="810" y="21249"/>
                    <a:pt x="1053" y="21355"/>
                    <a:pt x="1439" y="21355"/>
                  </a:cubicBezTo>
                  <a:cubicBezTo>
                    <a:pt x="1822" y="21355"/>
                    <a:pt x="2347" y="21250"/>
                    <a:pt x="2948" y="21001"/>
                  </a:cubicBezTo>
                  <a:cubicBezTo>
                    <a:pt x="4181" y="20487"/>
                    <a:pt x="4884" y="20048"/>
                    <a:pt x="4884" y="20048"/>
                  </a:cubicBezTo>
                  <a:cubicBezTo>
                    <a:pt x="5949" y="21011"/>
                    <a:pt x="7307" y="21653"/>
                    <a:pt x="8753" y="21998"/>
                  </a:cubicBezTo>
                  <a:cubicBezTo>
                    <a:pt x="8618" y="21085"/>
                    <a:pt x="8669" y="20132"/>
                    <a:pt x="9081" y="19295"/>
                  </a:cubicBezTo>
                  <a:cubicBezTo>
                    <a:pt x="9442" y="18568"/>
                    <a:pt x="10082" y="17721"/>
                    <a:pt x="10956" y="17721"/>
                  </a:cubicBezTo>
                  <a:cubicBezTo>
                    <a:pt x="10980" y="17721"/>
                    <a:pt x="11005" y="17721"/>
                    <a:pt x="11030" y="17723"/>
                  </a:cubicBezTo>
                  <a:cubicBezTo>
                    <a:pt x="11051" y="17723"/>
                    <a:pt x="11061" y="17743"/>
                    <a:pt x="11068" y="17767"/>
                  </a:cubicBezTo>
                  <a:cubicBezTo>
                    <a:pt x="11078" y="17797"/>
                    <a:pt x="11074" y="17835"/>
                    <a:pt x="11048" y="17841"/>
                  </a:cubicBezTo>
                  <a:cubicBezTo>
                    <a:pt x="10848" y="17899"/>
                    <a:pt x="10669" y="17980"/>
                    <a:pt x="10503" y="18078"/>
                  </a:cubicBezTo>
                  <a:cubicBezTo>
                    <a:pt x="10115" y="18304"/>
                    <a:pt x="9807" y="18625"/>
                    <a:pt x="9574" y="19000"/>
                  </a:cubicBezTo>
                  <a:cubicBezTo>
                    <a:pt x="9034" y="19866"/>
                    <a:pt x="8872" y="21018"/>
                    <a:pt x="8996" y="21981"/>
                  </a:cubicBezTo>
                  <a:cubicBezTo>
                    <a:pt x="9000" y="22007"/>
                    <a:pt x="9003" y="22032"/>
                    <a:pt x="9006" y="22055"/>
                  </a:cubicBezTo>
                  <a:cubicBezTo>
                    <a:pt x="9132" y="22873"/>
                    <a:pt x="9510" y="23565"/>
                    <a:pt x="9683" y="24359"/>
                  </a:cubicBezTo>
                  <a:cubicBezTo>
                    <a:pt x="9736" y="24600"/>
                    <a:pt x="9706" y="24857"/>
                    <a:pt x="9753" y="25097"/>
                  </a:cubicBezTo>
                  <a:cubicBezTo>
                    <a:pt x="9857" y="25625"/>
                    <a:pt x="10152" y="25936"/>
                    <a:pt x="10546" y="25936"/>
                  </a:cubicBezTo>
                  <a:cubicBezTo>
                    <a:pt x="10702" y="25936"/>
                    <a:pt x="10873" y="25888"/>
                    <a:pt x="11054" y="25786"/>
                  </a:cubicBezTo>
                  <a:cubicBezTo>
                    <a:pt x="11059" y="25783"/>
                    <a:pt x="11064" y="25782"/>
                    <a:pt x="11069" y="25782"/>
                  </a:cubicBezTo>
                  <a:cubicBezTo>
                    <a:pt x="11104" y="25782"/>
                    <a:pt x="11109" y="25870"/>
                    <a:pt x="11085" y="25891"/>
                  </a:cubicBezTo>
                  <a:cubicBezTo>
                    <a:pt x="11048" y="25928"/>
                    <a:pt x="11007" y="25961"/>
                    <a:pt x="10966" y="25995"/>
                  </a:cubicBezTo>
                  <a:cubicBezTo>
                    <a:pt x="11497" y="25610"/>
                    <a:pt x="12122" y="24866"/>
                    <a:pt x="12606" y="23863"/>
                  </a:cubicBezTo>
                  <a:cubicBezTo>
                    <a:pt x="12602" y="23857"/>
                    <a:pt x="12599" y="23849"/>
                    <a:pt x="12599" y="23843"/>
                  </a:cubicBezTo>
                  <a:cubicBezTo>
                    <a:pt x="12754" y="23292"/>
                    <a:pt x="12913" y="22714"/>
                    <a:pt x="13018" y="22136"/>
                  </a:cubicBezTo>
                  <a:cubicBezTo>
                    <a:pt x="13052" y="21940"/>
                    <a:pt x="13082" y="21741"/>
                    <a:pt x="13102" y="21545"/>
                  </a:cubicBezTo>
                  <a:cubicBezTo>
                    <a:pt x="13146" y="21123"/>
                    <a:pt x="13092" y="20697"/>
                    <a:pt x="13139" y="20278"/>
                  </a:cubicBezTo>
                  <a:cubicBezTo>
                    <a:pt x="13139" y="20272"/>
                    <a:pt x="13147" y="20263"/>
                    <a:pt x="13154" y="20263"/>
                  </a:cubicBezTo>
                  <a:cubicBezTo>
                    <a:pt x="13154" y="20263"/>
                    <a:pt x="13155" y="20263"/>
                    <a:pt x="13156" y="20264"/>
                  </a:cubicBezTo>
                  <a:cubicBezTo>
                    <a:pt x="13156" y="20264"/>
                    <a:pt x="13159" y="20264"/>
                    <a:pt x="13159" y="20268"/>
                  </a:cubicBezTo>
                  <a:cubicBezTo>
                    <a:pt x="13271" y="20876"/>
                    <a:pt x="13322" y="21494"/>
                    <a:pt x="13254" y="22099"/>
                  </a:cubicBezTo>
                  <a:cubicBezTo>
                    <a:pt x="14424" y="21870"/>
                    <a:pt x="15519" y="21437"/>
                    <a:pt x="16434" y="20808"/>
                  </a:cubicBezTo>
                  <a:cubicBezTo>
                    <a:pt x="17214" y="21550"/>
                    <a:pt x="18291" y="21941"/>
                    <a:pt x="19520" y="21941"/>
                  </a:cubicBezTo>
                  <a:cubicBezTo>
                    <a:pt x="19831" y="21941"/>
                    <a:pt x="20151" y="21916"/>
                    <a:pt x="20479" y="21866"/>
                  </a:cubicBezTo>
                  <a:cubicBezTo>
                    <a:pt x="20910" y="21798"/>
                    <a:pt x="21265" y="21772"/>
                    <a:pt x="21562" y="21772"/>
                  </a:cubicBezTo>
                  <a:cubicBezTo>
                    <a:pt x="22562" y="21772"/>
                    <a:pt x="22888" y="22069"/>
                    <a:pt x="23182" y="22069"/>
                  </a:cubicBezTo>
                  <a:cubicBezTo>
                    <a:pt x="23236" y="22069"/>
                    <a:pt x="23289" y="22059"/>
                    <a:pt x="23345" y="22035"/>
                  </a:cubicBezTo>
                  <a:cubicBezTo>
                    <a:pt x="23798" y="21845"/>
                    <a:pt x="23507" y="20227"/>
                    <a:pt x="22040" y="18869"/>
                  </a:cubicBezTo>
                  <a:cubicBezTo>
                    <a:pt x="20861" y="17777"/>
                    <a:pt x="19408" y="17219"/>
                    <a:pt x="18739" y="17054"/>
                  </a:cubicBezTo>
                  <a:cubicBezTo>
                    <a:pt x="18614" y="18081"/>
                    <a:pt x="18269" y="19092"/>
                    <a:pt x="17623" y="19771"/>
                  </a:cubicBezTo>
                  <a:cubicBezTo>
                    <a:pt x="17620" y="19774"/>
                    <a:pt x="17617" y="19776"/>
                    <a:pt x="17614" y="19776"/>
                  </a:cubicBezTo>
                  <a:cubicBezTo>
                    <a:pt x="17602" y="19776"/>
                    <a:pt x="17601" y="19745"/>
                    <a:pt x="17607" y="19733"/>
                  </a:cubicBezTo>
                  <a:cubicBezTo>
                    <a:pt x="17634" y="19690"/>
                    <a:pt x="17657" y="19635"/>
                    <a:pt x="17684" y="19588"/>
                  </a:cubicBezTo>
                  <a:cubicBezTo>
                    <a:pt x="18110" y="18855"/>
                    <a:pt x="18408" y="17939"/>
                    <a:pt x="18560" y="17013"/>
                  </a:cubicBezTo>
                  <a:cubicBezTo>
                    <a:pt x="18573" y="16932"/>
                    <a:pt x="18590" y="16848"/>
                    <a:pt x="18601" y="16767"/>
                  </a:cubicBezTo>
                  <a:cubicBezTo>
                    <a:pt x="18604" y="16753"/>
                    <a:pt x="18604" y="16740"/>
                    <a:pt x="18607" y="16726"/>
                  </a:cubicBezTo>
                  <a:cubicBezTo>
                    <a:pt x="18614" y="16665"/>
                    <a:pt x="18617" y="16611"/>
                    <a:pt x="18624" y="16550"/>
                  </a:cubicBezTo>
                  <a:cubicBezTo>
                    <a:pt x="18654" y="16196"/>
                    <a:pt x="18671" y="15834"/>
                    <a:pt x="18671" y="15466"/>
                  </a:cubicBezTo>
                  <a:cubicBezTo>
                    <a:pt x="18665" y="15273"/>
                    <a:pt x="18651" y="15084"/>
                    <a:pt x="18631" y="14901"/>
                  </a:cubicBezTo>
                  <a:cubicBezTo>
                    <a:pt x="18624" y="14870"/>
                    <a:pt x="18641" y="14847"/>
                    <a:pt x="18661" y="14844"/>
                  </a:cubicBezTo>
                  <a:cubicBezTo>
                    <a:pt x="18573" y="12411"/>
                    <a:pt x="17968" y="9927"/>
                    <a:pt x="17765" y="8589"/>
                  </a:cubicBezTo>
                  <a:cubicBezTo>
                    <a:pt x="17377" y="6027"/>
                    <a:pt x="17455" y="4787"/>
                    <a:pt x="17455" y="4787"/>
                  </a:cubicBezTo>
                  <a:lnTo>
                    <a:pt x="17455" y="4787"/>
                  </a:lnTo>
                  <a:cubicBezTo>
                    <a:pt x="18204" y="5293"/>
                    <a:pt x="19137" y="5543"/>
                    <a:pt x="20116" y="5543"/>
                  </a:cubicBezTo>
                  <a:cubicBezTo>
                    <a:pt x="20360" y="5543"/>
                    <a:pt x="20607" y="5528"/>
                    <a:pt x="20854" y="5497"/>
                  </a:cubicBezTo>
                  <a:cubicBezTo>
                    <a:pt x="22098" y="5341"/>
                    <a:pt x="23118" y="4222"/>
                    <a:pt x="23118" y="2904"/>
                  </a:cubicBezTo>
                  <a:cubicBezTo>
                    <a:pt x="23118" y="1587"/>
                    <a:pt x="22257" y="2256"/>
                    <a:pt x="20013" y="1140"/>
                  </a:cubicBezTo>
                  <a:cubicBezTo>
                    <a:pt x="18609" y="443"/>
                    <a:pt x="17713" y="0"/>
                    <a:pt x="16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727731" y="3723658"/>
              <a:ext cx="50446" cy="50446"/>
            </a:xfrm>
            <a:custGeom>
              <a:avLst/>
              <a:gdLst/>
              <a:ahLst/>
              <a:cxnLst/>
              <a:rect l="l" t="t" r="r" b="b"/>
              <a:pathLst>
                <a:path w="1022" h="1022" extrusionOk="0">
                  <a:moveTo>
                    <a:pt x="511" y="1"/>
                  </a:moveTo>
                  <a:cubicBezTo>
                    <a:pt x="228" y="1"/>
                    <a:pt x="0" y="231"/>
                    <a:pt x="0" y="511"/>
                  </a:cubicBezTo>
                  <a:cubicBezTo>
                    <a:pt x="0" y="795"/>
                    <a:pt x="228" y="1021"/>
                    <a:pt x="511" y="1021"/>
                  </a:cubicBezTo>
                  <a:cubicBezTo>
                    <a:pt x="791" y="1021"/>
                    <a:pt x="1022" y="795"/>
                    <a:pt x="1022" y="511"/>
                  </a:cubicBezTo>
                  <a:cubicBezTo>
                    <a:pt x="1022" y="231"/>
                    <a:pt x="791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290218" y="4532197"/>
              <a:ext cx="123005" cy="423953"/>
            </a:xfrm>
            <a:custGeom>
              <a:avLst/>
              <a:gdLst/>
              <a:ahLst/>
              <a:cxnLst/>
              <a:rect l="l" t="t" r="r" b="b"/>
              <a:pathLst>
                <a:path w="2492" h="8589" extrusionOk="0">
                  <a:moveTo>
                    <a:pt x="2339" y="1"/>
                  </a:moveTo>
                  <a:cubicBezTo>
                    <a:pt x="1465" y="1"/>
                    <a:pt x="825" y="848"/>
                    <a:pt x="464" y="1575"/>
                  </a:cubicBezTo>
                  <a:cubicBezTo>
                    <a:pt x="52" y="2412"/>
                    <a:pt x="1" y="3365"/>
                    <a:pt x="136" y="4278"/>
                  </a:cubicBezTo>
                  <a:cubicBezTo>
                    <a:pt x="166" y="4501"/>
                    <a:pt x="207" y="4721"/>
                    <a:pt x="261" y="4936"/>
                  </a:cubicBezTo>
                  <a:cubicBezTo>
                    <a:pt x="406" y="5535"/>
                    <a:pt x="687" y="6086"/>
                    <a:pt x="815" y="6680"/>
                  </a:cubicBezTo>
                  <a:cubicBezTo>
                    <a:pt x="920" y="7154"/>
                    <a:pt x="805" y="7823"/>
                    <a:pt x="1072" y="8249"/>
                  </a:cubicBezTo>
                  <a:cubicBezTo>
                    <a:pt x="1226" y="8494"/>
                    <a:pt x="1422" y="8589"/>
                    <a:pt x="1628" y="8589"/>
                  </a:cubicBezTo>
                  <a:cubicBezTo>
                    <a:pt x="1874" y="8589"/>
                    <a:pt x="2134" y="8452"/>
                    <a:pt x="2349" y="8275"/>
                  </a:cubicBezTo>
                  <a:cubicBezTo>
                    <a:pt x="2390" y="8241"/>
                    <a:pt x="2431" y="8208"/>
                    <a:pt x="2468" y="8171"/>
                  </a:cubicBezTo>
                  <a:cubicBezTo>
                    <a:pt x="2492" y="8150"/>
                    <a:pt x="2487" y="8062"/>
                    <a:pt x="2452" y="8062"/>
                  </a:cubicBezTo>
                  <a:cubicBezTo>
                    <a:pt x="2447" y="8062"/>
                    <a:pt x="2442" y="8063"/>
                    <a:pt x="2437" y="8066"/>
                  </a:cubicBezTo>
                  <a:cubicBezTo>
                    <a:pt x="2256" y="8168"/>
                    <a:pt x="2085" y="8216"/>
                    <a:pt x="1929" y="8216"/>
                  </a:cubicBezTo>
                  <a:cubicBezTo>
                    <a:pt x="1535" y="8216"/>
                    <a:pt x="1240" y="7905"/>
                    <a:pt x="1136" y="7377"/>
                  </a:cubicBezTo>
                  <a:cubicBezTo>
                    <a:pt x="1089" y="7137"/>
                    <a:pt x="1119" y="6880"/>
                    <a:pt x="1066" y="6639"/>
                  </a:cubicBezTo>
                  <a:cubicBezTo>
                    <a:pt x="893" y="5845"/>
                    <a:pt x="515" y="5153"/>
                    <a:pt x="389" y="4335"/>
                  </a:cubicBezTo>
                  <a:cubicBezTo>
                    <a:pt x="386" y="4312"/>
                    <a:pt x="383" y="4287"/>
                    <a:pt x="379" y="4261"/>
                  </a:cubicBezTo>
                  <a:cubicBezTo>
                    <a:pt x="255" y="3298"/>
                    <a:pt x="417" y="2146"/>
                    <a:pt x="957" y="1280"/>
                  </a:cubicBezTo>
                  <a:cubicBezTo>
                    <a:pt x="1190" y="905"/>
                    <a:pt x="1498" y="584"/>
                    <a:pt x="1886" y="358"/>
                  </a:cubicBezTo>
                  <a:cubicBezTo>
                    <a:pt x="2052" y="260"/>
                    <a:pt x="2231" y="179"/>
                    <a:pt x="2431" y="121"/>
                  </a:cubicBezTo>
                  <a:cubicBezTo>
                    <a:pt x="2457" y="115"/>
                    <a:pt x="2461" y="77"/>
                    <a:pt x="2451" y="47"/>
                  </a:cubicBezTo>
                  <a:cubicBezTo>
                    <a:pt x="2444" y="23"/>
                    <a:pt x="2434" y="3"/>
                    <a:pt x="2413" y="3"/>
                  </a:cubicBezTo>
                  <a:cubicBezTo>
                    <a:pt x="2388" y="1"/>
                    <a:pt x="2363" y="1"/>
                    <a:pt x="2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486763" y="4657716"/>
              <a:ext cx="35687" cy="178140"/>
            </a:xfrm>
            <a:custGeom>
              <a:avLst/>
              <a:gdLst/>
              <a:ahLst/>
              <a:cxnLst/>
              <a:rect l="l" t="t" r="r" b="b"/>
              <a:pathLst>
                <a:path w="723" h="3609" extrusionOk="0">
                  <a:moveTo>
                    <a:pt x="555" y="0"/>
                  </a:moveTo>
                  <a:cubicBezTo>
                    <a:pt x="548" y="0"/>
                    <a:pt x="540" y="9"/>
                    <a:pt x="540" y="15"/>
                  </a:cubicBezTo>
                  <a:cubicBezTo>
                    <a:pt x="493" y="434"/>
                    <a:pt x="547" y="860"/>
                    <a:pt x="503" y="1282"/>
                  </a:cubicBezTo>
                  <a:cubicBezTo>
                    <a:pt x="483" y="1478"/>
                    <a:pt x="453" y="1677"/>
                    <a:pt x="419" y="1873"/>
                  </a:cubicBezTo>
                  <a:cubicBezTo>
                    <a:pt x="314" y="2451"/>
                    <a:pt x="155" y="3029"/>
                    <a:pt x="0" y="3580"/>
                  </a:cubicBezTo>
                  <a:cubicBezTo>
                    <a:pt x="0" y="3586"/>
                    <a:pt x="3" y="3594"/>
                    <a:pt x="7" y="3600"/>
                  </a:cubicBezTo>
                  <a:cubicBezTo>
                    <a:pt x="8" y="3605"/>
                    <a:pt x="12" y="3609"/>
                    <a:pt x="17" y="3609"/>
                  </a:cubicBezTo>
                  <a:cubicBezTo>
                    <a:pt x="21" y="3609"/>
                    <a:pt x="26" y="3606"/>
                    <a:pt x="30" y="3600"/>
                  </a:cubicBezTo>
                  <a:cubicBezTo>
                    <a:pt x="398" y="3053"/>
                    <a:pt x="588" y="2451"/>
                    <a:pt x="655" y="1836"/>
                  </a:cubicBezTo>
                  <a:cubicBezTo>
                    <a:pt x="723" y="1231"/>
                    <a:pt x="672" y="613"/>
                    <a:pt x="560" y="5"/>
                  </a:cubicBezTo>
                  <a:cubicBezTo>
                    <a:pt x="560" y="1"/>
                    <a:pt x="557" y="1"/>
                    <a:pt x="557" y="1"/>
                  </a:cubicBezTo>
                  <a:cubicBezTo>
                    <a:pt x="556" y="0"/>
                    <a:pt x="555" y="0"/>
                    <a:pt x="55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733654" y="4390144"/>
              <a:ext cx="60861" cy="243542"/>
            </a:xfrm>
            <a:custGeom>
              <a:avLst/>
              <a:gdLst/>
              <a:ahLst/>
              <a:cxnLst/>
              <a:rect l="l" t="t" r="r" b="b"/>
              <a:pathLst>
                <a:path w="1233" h="4934" extrusionOk="0">
                  <a:moveTo>
                    <a:pt x="1066" y="1"/>
                  </a:moveTo>
                  <a:cubicBezTo>
                    <a:pt x="1064" y="1"/>
                    <a:pt x="1062" y="1"/>
                    <a:pt x="1060" y="2"/>
                  </a:cubicBezTo>
                  <a:cubicBezTo>
                    <a:pt x="1040" y="5"/>
                    <a:pt x="1023" y="28"/>
                    <a:pt x="1030" y="59"/>
                  </a:cubicBezTo>
                  <a:cubicBezTo>
                    <a:pt x="1050" y="242"/>
                    <a:pt x="1064" y="431"/>
                    <a:pt x="1070" y="624"/>
                  </a:cubicBezTo>
                  <a:cubicBezTo>
                    <a:pt x="1081" y="975"/>
                    <a:pt x="1060" y="1340"/>
                    <a:pt x="1023" y="1708"/>
                  </a:cubicBezTo>
                  <a:cubicBezTo>
                    <a:pt x="1020" y="1736"/>
                    <a:pt x="1016" y="1762"/>
                    <a:pt x="1016" y="1786"/>
                  </a:cubicBezTo>
                  <a:cubicBezTo>
                    <a:pt x="1013" y="1820"/>
                    <a:pt x="1009" y="1850"/>
                    <a:pt x="1006" y="1884"/>
                  </a:cubicBezTo>
                  <a:cubicBezTo>
                    <a:pt x="1003" y="1898"/>
                    <a:pt x="1003" y="1911"/>
                    <a:pt x="1000" y="1925"/>
                  </a:cubicBezTo>
                  <a:cubicBezTo>
                    <a:pt x="989" y="2006"/>
                    <a:pt x="972" y="2090"/>
                    <a:pt x="959" y="2171"/>
                  </a:cubicBezTo>
                  <a:cubicBezTo>
                    <a:pt x="807" y="3097"/>
                    <a:pt x="509" y="4013"/>
                    <a:pt x="83" y="4746"/>
                  </a:cubicBezTo>
                  <a:cubicBezTo>
                    <a:pt x="56" y="4793"/>
                    <a:pt x="33" y="4848"/>
                    <a:pt x="6" y="4891"/>
                  </a:cubicBezTo>
                  <a:cubicBezTo>
                    <a:pt x="0" y="4903"/>
                    <a:pt x="1" y="4934"/>
                    <a:pt x="13" y="4934"/>
                  </a:cubicBezTo>
                  <a:cubicBezTo>
                    <a:pt x="16" y="4934"/>
                    <a:pt x="19" y="4932"/>
                    <a:pt x="22" y="4929"/>
                  </a:cubicBezTo>
                  <a:cubicBezTo>
                    <a:pt x="668" y="4250"/>
                    <a:pt x="1013" y="3239"/>
                    <a:pt x="1138" y="2212"/>
                  </a:cubicBezTo>
                  <a:cubicBezTo>
                    <a:pt x="1232" y="1455"/>
                    <a:pt x="1212" y="688"/>
                    <a:pt x="1094" y="36"/>
                  </a:cubicBezTo>
                  <a:cubicBezTo>
                    <a:pt x="1088" y="10"/>
                    <a:pt x="1077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7" name="Google Shape;447;p8"/>
          <p:cNvSpPr/>
          <p:nvPr/>
        </p:nvSpPr>
        <p:spPr>
          <a:xfrm>
            <a:off x="8797785" y="5222097"/>
            <a:ext cx="1864381" cy="1646445"/>
          </a:xfrm>
          <a:custGeom>
            <a:avLst/>
            <a:gdLst/>
            <a:ahLst/>
            <a:cxnLst/>
            <a:rect l="l" t="t" r="r" b="b"/>
            <a:pathLst>
              <a:path w="21652" h="19121" extrusionOk="0">
                <a:moveTo>
                  <a:pt x="6409" y="0"/>
                </a:moveTo>
                <a:cubicBezTo>
                  <a:pt x="6239" y="0"/>
                  <a:pt x="6079" y="21"/>
                  <a:pt x="5931" y="65"/>
                </a:cubicBezTo>
                <a:cubicBezTo>
                  <a:pt x="5023" y="339"/>
                  <a:pt x="3532" y="4742"/>
                  <a:pt x="3349" y="5425"/>
                </a:cubicBezTo>
                <a:cubicBezTo>
                  <a:pt x="3315" y="5550"/>
                  <a:pt x="3708" y="6043"/>
                  <a:pt x="3792" y="6127"/>
                </a:cubicBezTo>
                <a:cubicBezTo>
                  <a:pt x="4113" y="6445"/>
                  <a:pt x="4519" y="6715"/>
                  <a:pt x="4856" y="7023"/>
                </a:cubicBezTo>
                <a:cubicBezTo>
                  <a:pt x="5658" y="7749"/>
                  <a:pt x="6580" y="8337"/>
                  <a:pt x="7573" y="8757"/>
                </a:cubicBezTo>
                <a:cubicBezTo>
                  <a:pt x="7874" y="8885"/>
                  <a:pt x="8233" y="9057"/>
                  <a:pt x="8273" y="9385"/>
                </a:cubicBezTo>
                <a:cubicBezTo>
                  <a:pt x="8300" y="9645"/>
                  <a:pt x="8087" y="9889"/>
                  <a:pt x="7837" y="9963"/>
                </a:cubicBezTo>
                <a:cubicBezTo>
                  <a:pt x="7751" y="9989"/>
                  <a:pt x="7664" y="10000"/>
                  <a:pt x="7576" y="10000"/>
                </a:cubicBezTo>
                <a:cubicBezTo>
                  <a:pt x="7404" y="10000"/>
                  <a:pt x="7230" y="9957"/>
                  <a:pt x="7066" y="9899"/>
                </a:cubicBezTo>
                <a:cubicBezTo>
                  <a:pt x="6422" y="9669"/>
                  <a:pt x="5971" y="9223"/>
                  <a:pt x="5522" y="8730"/>
                </a:cubicBezTo>
                <a:cubicBezTo>
                  <a:pt x="4617" y="7732"/>
                  <a:pt x="2443" y="7100"/>
                  <a:pt x="2443" y="7100"/>
                </a:cubicBezTo>
                <a:cubicBezTo>
                  <a:pt x="2443" y="7100"/>
                  <a:pt x="1322" y="8050"/>
                  <a:pt x="1521" y="10453"/>
                </a:cubicBezTo>
                <a:cubicBezTo>
                  <a:pt x="1521" y="10453"/>
                  <a:pt x="3234" y="10990"/>
                  <a:pt x="4901" y="12261"/>
                </a:cubicBezTo>
                <a:cubicBezTo>
                  <a:pt x="5550" y="12757"/>
                  <a:pt x="6327" y="13272"/>
                  <a:pt x="6807" y="13950"/>
                </a:cubicBezTo>
                <a:cubicBezTo>
                  <a:pt x="6932" y="14130"/>
                  <a:pt x="7091" y="14420"/>
                  <a:pt x="6958" y="14643"/>
                </a:cubicBezTo>
                <a:cubicBezTo>
                  <a:pt x="6887" y="14763"/>
                  <a:pt x="6767" y="14808"/>
                  <a:pt x="6631" y="14808"/>
                </a:cubicBezTo>
                <a:cubicBezTo>
                  <a:pt x="6363" y="14808"/>
                  <a:pt x="6031" y="14636"/>
                  <a:pt x="5870" y="14521"/>
                </a:cubicBezTo>
                <a:cubicBezTo>
                  <a:pt x="5559" y="14302"/>
                  <a:pt x="5319" y="13997"/>
                  <a:pt x="5063" y="13714"/>
                </a:cubicBezTo>
                <a:cubicBezTo>
                  <a:pt x="4435" y="13032"/>
                  <a:pt x="3809" y="12450"/>
                  <a:pt x="2967" y="12058"/>
                </a:cubicBezTo>
                <a:cubicBezTo>
                  <a:pt x="2491" y="11835"/>
                  <a:pt x="1997" y="11645"/>
                  <a:pt x="1498" y="11494"/>
                </a:cubicBezTo>
                <a:lnTo>
                  <a:pt x="1498" y="11494"/>
                </a:lnTo>
                <a:cubicBezTo>
                  <a:pt x="1498" y="11494"/>
                  <a:pt x="1" y="14474"/>
                  <a:pt x="1812" y="17107"/>
                </a:cubicBezTo>
                <a:cubicBezTo>
                  <a:pt x="2362" y="17907"/>
                  <a:pt x="3238" y="18611"/>
                  <a:pt x="4276" y="19121"/>
                </a:cubicBezTo>
                <a:lnTo>
                  <a:pt x="11051" y="19121"/>
                </a:lnTo>
                <a:cubicBezTo>
                  <a:pt x="11288" y="18972"/>
                  <a:pt x="11517" y="18807"/>
                  <a:pt x="11737" y="18614"/>
                </a:cubicBezTo>
                <a:cubicBezTo>
                  <a:pt x="11727" y="17874"/>
                  <a:pt x="11700" y="17137"/>
                  <a:pt x="11649" y="16401"/>
                </a:cubicBezTo>
                <a:cubicBezTo>
                  <a:pt x="10765" y="16939"/>
                  <a:pt x="9535" y="17259"/>
                  <a:pt x="8334" y="17259"/>
                </a:cubicBezTo>
                <a:cubicBezTo>
                  <a:pt x="6990" y="17259"/>
                  <a:pt x="5682" y="16859"/>
                  <a:pt x="4934" y="15920"/>
                </a:cubicBezTo>
                <a:cubicBezTo>
                  <a:pt x="4917" y="15898"/>
                  <a:pt x="4927" y="15832"/>
                  <a:pt x="4954" y="15832"/>
                </a:cubicBezTo>
                <a:cubicBezTo>
                  <a:pt x="4959" y="15832"/>
                  <a:pt x="4965" y="15834"/>
                  <a:pt x="4971" y="15839"/>
                </a:cubicBezTo>
                <a:cubicBezTo>
                  <a:pt x="5817" y="16547"/>
                  <a:pt x="7042" y="16889"/>
                  <a:pt x="8275" y="16889"/>
                </a:cubicBezTo>
                <a:cubicBezTo>
                  <a:pt x="9498" y="16889"/>
                  <a:pt x="10728" y="16553"/>
                  <a:pt x="11605" y="15903"/>
                </a:cubicBezTo>
                <a:cubicBezTo>
                  <a:pt x="11544" y="15225"/>
                  <a:pt x="11473" y="14545"/>
                  <a:pt x="11375" y="13869"/>
                </a:cubicBezTo>
                <a:cubicBezTo>
                  <a:pt x="11369" y="13822"/>
                  <a:pt x="11358" y="13774"/>
                  <a:pt x="11349" y="13727"/>
                </a:cubicBezTo>
                <a:cubicBezTo>
                  <a:pt x="11343" y="13727"/>
                  <a:pt x="11337" y="13727"/>
                  <a:pt x="11332" y="13727"/>
                </a:cubicBezTo>
                <a:cubicBezTo>
                  <a:pt x="10266" y="13727"/>
                  <a:pt x="9201" y="13421"/>
                  <a:pt x="8250" y="12947"/>
                </a:cubicBezTo>
                <a:cubicBezTo>
                  <a:pt x="7111" y="12383"/>
                  <a:pt x="6364" y="11430"/>
                  <a:pt x="5525" y="10510"/>
                </a:cubicBezTo>
                <a:cubicBezTo>
                  <a:pt x="5506" y="10488"/>
                  <a:pt x="5514" y="10424"/>
                  <a:pt x="5541" y="10424"/>
                </a:cubicBezTo>
                <a:cubicBezTo>
                  <a:pt x="5546" y="10424"/>
                  <a:pt x="5553" y="10427"/>
                  <a:pt x="5559" y="10433"/>
                </a:cubicBezTo>
                <a:cubicBezTo>
                  <a:pt x="6300" y="11071"/>
                  <a:pt x="6962" y="11795"/>
                  <a:pt x="7796" y="12315"/>
                </a:cubicBezTo>
                <a:cubicBezTo>
                  <a:pt x="8772" y="12925"/>
                  <a:pt x="10064" y="13336"/>
                  <a:pt x="11253" y="13336"/>
                </a:cubicBezTo>
                <a:cubicBezTo>
                  <a:pt x="11262" y="13336"/>
                  <a:pt x="11271" y="13336"/>
                  <a:pt x="11280" y="13336"/>
                </a:cubicBezTo>
                <a:cubicBezTo>
                  <a:pt x="11004" y="11632"/>
                  <a:pt x="10591" y="9946"/>
                  <a:pt x="10044" y="8304"/>
                </a:cubicBezTo>
                <a:cubicBezTo>
                  <a:pt x="9013" y="6678"/>
                  <a:pt x="7529" y="5448"/>
                  <a:pt x="5955" y="4319"/>
                </a:cubicBezTo>
                <a:cubicBezTo>
                  <a:pt x="5924" y="4298"/>
                  <a:pt x="5916" y="4188"/>
                  <a:pt x="5960" y="4188"/>
                </a:cubicBezTo>
                <a:cubicBezTo>
                  <a:pt x="5965" y="4188"/>
                  <a:pt x="5970" y="4189"/>
                  <a:pt x="5976" y="4191"/>
                </a:cubicBezTo>
                <a:cubicBezTo>
                  <a:pt x="7219" y="4742"/>
                  <a:pt x="8259" y="5712"/>
                  <a:pt x="9223" y="6651"/>
                </a:cubicBezTo>
                <a:cubicBezTo>
                  <a:pt x="9317" y="6743"/>
                  <a:pt x="9439" y="6854"/>
                  <a:pt x="9571" y="6979"/>
                </a:cubicBezTo>
                <a:cubicBezTo>
                  <a:pt x="8824" y="5043"/>
                  <a:pt x="7891" y="3184"/>
                  <a:pt x="6749" y="1457"/>
                </a:cubicBezTo>
                <a:cubicBezTo>
                  <a:pt x="6728" y="1425"/>
                  <a:pt x="6746" y="1356"/>
                  <a:pt x="6775" y="1356"/>
                </a:cubicBezTo>
                <a:cubicBezTo>
                  <a:pt x="6782" y="1356"/>
                  <a:pt x="6791" y="1361"/>
                  <a:pt x="6800" y="1373"/>
                </a:cubicBezTo>
                <a:cubicBezTo>
                  <a:pt x="7969" y="2927"/>
                  <a:pt x="8949" y="4573"/>
                  <a:pt x="9750" y="6300"/>
                </a:cubicBezTo>
                <a:cubicBezTo>
                  <a:pt x="9821" y="5049"/>
                  <a:pt x="9770" y="3809"/>
                  <a:pt x="9635" y="2555"/>
                </a:cubicBezTo>
                <a:cubicBezTo>
                  <a:pt x="9633" y="2530"/>
                  <a:pt x="9654" y="2498"/>
                  <a:pt x="9673" y="2498"/>
                </a:cubicBezTo>
                <a:cubicBezTo>
                  <a:pt x="9682" y="2498"/>
                  <a:pt x="9690" y="2505"/>
                  <a:pt x="9696" y="2521"/>
                </a:cubicBezTo>
                <a:cubicBezTo>
                  <a:pt x="10078" y="3989"/>
                  <a:pt x="10189" y="5448"/>
                  <a:pt x="10054" y="6952"/>
                </a:cubicBezTo>
                <a:cubicBezTo>
                  <a:pt x="10740" y="8543"/>
                  <a:pt x="11263" y="10203"/>
                  <a:pt x="11636" y="11920"/>
                </a:cubicBezTo>
                <a:cubicBezTo>
                  <a:pt x="13180" y="11233"/>
                  <a:pt x="14616" y="9581"/>
                  <a:pt x="15028" y="7980"/>
                </a:cubicBezTo>
                <a:cubicBezTo>
                  <a:pt x="15035" y="7949"/>
                  <a:pt x="15052" y="7937"/>
                  <a:pt x="15070" y="7937"/>
                </a:cubicBezTo>
                <a:cubicBezTo>
                  <a:pt x="15096" y="7937"/>
                  <a:pt x="15124" y="7964"/>
                  <a:pt x="15126" y="8000"/>
                </a:cubicBezTo>
                <a:cubicBezTo>
                  <a:pt x="15258" y="9703"/>
                  <a:pt x="13203" y="11662"/>
                  <a:pt x="11706" y="12261"/>
                </a:cubicBezTo>
                <a:cubicBezTo>
                  <a:pt x="11754" y="12504"/>
                  <a:pt x="11811" y="12748"/>
                  <a:pt x="11855" y="12991"/>
                </a:cubicBezTo>
                <a:cubicBezTo>
                  <a:pt x="11987" y="13744"/>
                  <a:pt x="12085" y="14501"/>
                  <a:pt x="12163" y="15262"/>
                </a:cubicBezTo>
                <a:cubicBezTo>
                  <a:pt x="12762" y="15733"/>
                  <a:pt x="13558" y="15934"/>
                  <a:pt x="14397" y="15934"/>
                </a:cubicBezTo>
                <a:cubicBezTo>
                  <a:pt x="15909" y="15934"/>
                  <a:pt x="17558" y="15282"/>
                  <a:pt x="18438" y="14393"/>
                </a:cubicBezTo>
                <a:cubicBezTo>
                  <a:pt x="18443" y="14388"/>
                  <a:pt x="18448" y="14386"/>
                  <a:pt x="18452" y="14386"/>
                </a:cubicBezTo>
                <a:cubicBezTo>
                  <a:pt x="18476" y="14386"/>
                  <a:pt x="18483" y="14451"/>
                  <a:pt x="18472" y="14471"/>
                </a:cubicBezTo>
                <a:cubicBezTo>
                  <a:pt x="17614" y="15674"/>
                  <a:pt x="16032" y="16204"/>
                  <a:pt x="14589" y="16262"/>
                </a:cubicBezTo>
                <a:cubicBezTo>
                  <a:pt x="14517" y="16265"/>
                  <a:pt x="14426" y="16267"/>
                  <a:pt x="14321" y="16267"/>
                </a:cubicBezTo>
                <a:cubicBezTo>
                  <a:pt x="13764" y="16267"/>
                  <a:pt x="12809" y="16206"/>
                  <a:pt x="12227" y="15911"/>
                </a:cubicBezTo>
                <a:lnTo>
                  <a:pt x="12227" y="15911"/>
                </a:lnTo>
                <a:cubicBezTo>
                  <a:pt x="12305" y="16820"/>
                  <a:pt x="12352" y="17735"/>
                  <a:pt x="12362" y="18648"/>
                </a:cubicBezTo>
                <a:lnTo>
                  <a:pt x="12362" y="18681"/>
                </a:lnTo>
                <a:cubicBezTo>
                  <a:pt x="12683" y="18820"/>
                  <a:pt x="13153" y="18993"/>
                  <a:pt x="13707" y="19121"/>
                </a:cubicBezTo>
                <a:lnTo>
                  <a:pt x="16471" y="19121"/>
                </a:lnTo>
                <a:cubicBezTo>
                  <a:pt x="16830" y="19019"/>
                  <a:pt x="17184" y="18871"/>
                  <a:pt x="17525" y="18658"/>
                </a:cubicBezTo>
                <a:cubicBezTo>
                  <a:pt x="20618" y="16701"/>
                  <a:pt x="21652" y="12261"/>
                  <a:pt x="18519" y="9504"/>
                </a:cubicBezTo>
                <a:lnTo>
                  <a:pt x="18519" y="9504"/>
                </a:lnTo>
                <a:cubicBezTo>
                  <a:pt x="18431" y="11051"/>
                  <a:pt x="16542" y="13258"/>
                  <a:pt x="15758" y="13440"/>
                </a:cubicBezTo>
                <a:cubicBezTo>
                  <a:pt x="15564" y="13486"/>
                  <a:pt x="15392" y="13507"/>
                  <a:pt x="15246" y="13507"/>
                </a:cubicBezTo>
                <a:cubicBezTo>
                  <a:pt x="14540" y="13507"/>
                  <a:pt x="14413" y="13008"/>
                  <a:pt x="15126" y="12261"/>
                </a:cubicBezTo>
                <a:cubicBezTo>
                  <a:pt x="15988" y="11358"/>
                  <a:pt x="16319" y="11166"/>
                  <a:pt x="17194" y="9993"/>
                </a:cubicBezTo>
                <a:cubicBezTo>
                  <a:pt x="17971" y="8956"/>
                  <a:pt x="17999" y="8006"/>
                  <a:pt x="17999" y="8006"/>
                </a:cubicBezTo>
                <a:lnTo>
                  <a:pt x="14312" y="5019"/>
                </a:lnTo>
                <a:cubicBezTo>
                  <a:pt x="14311" y="5019"/>
                  <a:pt x="14310" y="5018"/>
                  <a:pt x="14309" y="5018"/>
                </a:cubicBezTo>
                <a:cubicBezTo>
                  <a:pt x="14234" y="5018"/>
                  <a:pt x="13615" y="6061"/>
                  <a:pt x="13589" y="6138"/>
                </a:cubicBezTo>
                <a:cubicBezTo>
                  <a:pt x="13392" y="6776"/>
                  <a:pt x="13339" y="7412"/>
                  <a:pt x="12893" y="7949"/>
                </a:cubicBezTo>
                <a:cubicBezTo>
                  <a:pt x="12781" y="8087"/>
                  <a:pt x="12639" y="8216"/>
                  <a:pt x="12467" y="8259"/>
                </a:cubicBezTo>
                <a:cubicBezTo>
                  <a:pt x="12428" y="8270"/>
                  <a:pt x="12386" y="8276"/>
                  <a:pt x="12345" y="8276"/>
                </a:cubicBezTo>
                <a:cubicBezTo>
                  <a:pt x="12204" y="8276"/>
                  <a:pt x="12063" y="8213"/>
                  <a:pt x="11997" y="8091"/>
                </a:cubicBezTo>
                <a:cubicBezTo>
                  <a:pt x="11943" y="7989"/>
                  <a:pt x="11950" y="7868"/>
                  <a:pt x="11963" y="7753"/>
                </a:cubicBezTo>
                <a:cubicBezTo>
                  <a:pt x="12038" y="7135"/>
                  <a:pt x="12328" y="6567"/>
                  <a:pt x="12619" y="6016"/>
                </a:cubicBezTo>
                <a:cubicBezTo>
                  <a:pt x="12683" y="5898"/>
                  <a:pt x="13606" y="4452"/>
                  <a:pt x="13585" y="4431"/>
                </a:cubicBezTo>
                <a:cubicBezTo>
                  <a:pt x="13573" y="4418"/>
                  <a:pt x="8900" y="0"/>
                  <a:pt x="64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8" name="Google Shape;448;p8"/>
          <p:cNvSpPr/>
          <p:nvPr/>
        </p:nvSpPr>
        <p:spPr>
          <a:xfrm>
            <a:off x="8767881" y="276341"/>
            <a:ext cx="361980" cy="524649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9" name="Google Shape;449;p8"/>
          <p:cNvSpPr/>
          <p:nvPr/>
        </p:nvSpPr>
        <p:spPr>
          <a:xfrm>
            <a:off x="7508883" y="6094217"/>
            <a:ext cx="423341" cy="364533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0" name="Google Shape;450;p8"/>
          <p:cNvSpPr/>
          <p:nvPr/>
        </p:nvSpPr>
        <p:spPr>
          <a:xfrm>
            <a:off x="4794054" y="5860961"/>
            <a:ext cx="413001" cy="368725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1" name="Google Shape;451;p8"/>
          <p:cNvSpPr/>
          <p:nvPr/>
        </p:nvSpPr>
        <p:spPr>
          <a:xfrm>
            <a:off x="3072385" y="171564"/>
            <a:ext cx="520981" cy="734141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2" name="Google Shape;452;p8"/>
          <p:cNvSpPr/>
          <p:nvPr/>
        </p:nvSpPr>
        <p:spPr>
          <a:xfrm>
            <a:off x="10662160" y="4984517"/>
            <a:ext cx="423312" cy="4184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3" name="Google Shape;453;p8"/>
          <p:cNvSpPr/>
          <p:nvPr/>
        </p:nvSpPr>
        <p:spPr>
          <a:xfrm>
            <a:off x="5090208" y="6224400"/>
            <a:ext cx="2011594" cy="649504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4" name="Google Shape;454;p8"/>
          <p:cNvSpPr/>
          <p:nvPr/>
        </p:nvSpPr>
        <p:spPr>
          <a:xfrm>
            <a:off x="7801399" y="537085"/>
            <a:ext cx="423341" cy="364533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710502" y="2188000"/>
            <a:ext cx="8770800" cy="24820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91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91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91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91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91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91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91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9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717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9"/>
          <p:cNvSpPr/>
          <p:nvPr/>
        </p:nvSpPr>
        <p:spPr>
          <a:xfrm rot="22">
            <a:off x="2681403" y="2329714"/>
            <a:ext cx="6720315" cy="1780695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8" name="Google Shape;458;p9"/>
          <p:cNvSpPr txBox="1">
            <a:spLocks noGrp="1"/>
          </p:cNvSpPr>
          <p:nvPr>
            <p:ph type="title"/>
          </p:nvPr>
        </p:nvSpPr>
        <p:spPr>
          <a:xfrm>
            <a:off x="3697605" y="1644233"/>
            <a:ext cx="4796800" cy="1976400"/>
          </a:xfrm>
          <a:prstGeom prst="rect">
            <a:avLst/>
          </a:prstGeom>
        </p:spPr>
        <p:txBody>
          <a:bodyPr spcFirstLastPara="1" wrap="square" lIns="112837" tIns="112837" rIns="112837" bIns="112837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9pPr>
          </a:lstStyle>
          <a:p>
            <a:endParaRPr/>
          </a:p>
        </p:txBody>
      </p:sp>
      <p:sp>
        <p:nvSpPr>
          <p:cNvPr id="459" name="Google Shape;459;p9"/>
          <p:cNvSpPr txBox="1">
            <a:spLocks noGrp="1"/>
          </p:cNvSpPr>
          <p:nvPr>
            <p:ph type="subTitle" idx="1"/>
          </p:nvPr>
        </p:nvSpPr>
        <p:spPr>
          <a:xfrm>
            <a:off x="2090066" y="4706112"/>
            <a:ext cx="8033601" cy="658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9"/>
          <p:cNvSpPr/>
          <p:nvPr/>
        </p:nvSpPr>
        <p:spPr>
          <a:xfrm>
            <a:off x="11438905" y="1048266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61" name="Google Shape;461;p9"/>
          <p:cNvGrpSpPr/>
          <p:nvPr/>
        </p:nvGrpSpPr>
        <p:grpSpPr>
          <a:xfrm>
            <a:off x="950984" y="310206"/>
            <a:ext cx="1618860" cy="981127"/>
            <a:chOff x="478326" y="2825649"/>
            <a:chExt cx="1012293" cy="613511"/>
          </a:xfrm>
        </p:grpSpPr>
        <p:sp>
          <p:nvSpPr>
            <p:cNvPr id="462" name="Google Shape;462;p9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7" name="Google Shape;467;p9"/>
          <p:cNvSpPr/>
          <p:nvPr/>
        </p:nvSpPr>
        <p:spPr>
          <a:xfrm>
            <a:off x="637784" y="1291300"/>
            <a:ext cx="333452" cy="32244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8" name="Google Shape;468;p9"/>
          <p:cNvSpPr/>
          <p:nvPr/>
        </p:nvSpPr>
        <p:spPr>
          <a:xfrm>
            <a:off x="112020" y="6211830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9" name="Google Shape;469;p9"/>
          <p:cNvSpPr/>
          <p:nvPr/>
        </p:nvSpPr>
        <p:spPr>
          <a:xfrm>
            <a:off x="1" y="510917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0" name="Google Shape;470;p9"/>
          <p:cNvSpPr/>
          <p:nvPr/>
        </p:nvSpPr>
        <p:spPr>
          <a:xfrm>
            <a:off x="1040802" y="6370834"/>
            <a:ext cx="333456" cy="241811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1" name="Google Shape;471;p9"/>
          <p:cNvSpPr/>
          <p:nvPr/>
        </p:nvSpPr>
        <p:spPr>
          <a:xfrm rot="10800000">
            <a:off x="11554235" y="4524884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2" name="Google Shape;472;p9"/>
          <p:cNvSpPr/>
          <p:nvPr/>
        </p:nvSpPr>
        <p:spPr>
          <a:xfrm>
            <a:off x="479206" y="55060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3" name="Google Shape;473;p9"/>
          <p:cNvSpPr/>
          <p:nvPr/>
        </p:nvSpPr>
        <p:spPr>
          <a:xfrm>
            <a:off x="11438896" y="4470801"/>
            <a:ext cx="179234" cy="207429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74" name="Google Shape;474;p9"/>
          <p:cNvGrpSpPr/>
          <p:nvPr/>
        </p:nvGrpSpPr>
        <p:grpSpPr>
          <a:xfrm>
            <a:off x="10360322" y="5769379"/>
            <a:ext cx="1554282" cy="975852"/>
            <a:chOff x="6925510" y="205316"/>
            <a:chExt cx="905688" cy="530354"/>
          </a:xfrm>
        </p:grpSpPr>
        <p:sp>
          <p:nvSpPr>
            <p:cNvPr id="475" name="Google Shape;475;p9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9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9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81" name="Google Shape;481;p9"/>
          <p:cNvSpPr/>
          <p:nvPr/>
        </p:nvSpPr>
        <p:spPr>
          <a:xfrm>
            <a:off x="10690869" y="880569"/>
            <a:ext cx="333456" cy="241811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2" name="Google Shape;482;p9"/>
          <p:cNvSpPr/>
          <p:nvPr/>
        </p:nvSpPr>
        <p:spPr>
          <a:xfrm>
            <a:off x="9533535" y="5967771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3" name="Google Shape;483;p9"/>
          <p:cNvSpPr/>
          <p:nvPr/>
        </p:nvSpPr>
        <p:spPr>
          <a:xfrm>
            <a:off x="11284671" y="310179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4" name="Google Shape;484;p9"/>
          <p:cNvSpPr/>
          <p:nvPr/>
        </p:nvSpPr>
        <p:spPr>
          <a:xfrm>
            <a:off x="1463101" y="1492038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593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0"/>
          <p:cNvSpPr/>
          <p:nvPr/>
        </p:nvSpPr>
        <p:spPr>
          <a:xfrm>
            <a:off x="10505766" y="321496"/>
            <a:ext cx="348260" cy="301168"/>
          </a:xfrm>
          <a:custGeom>
            <a:avLst/>
            <a:gdLst/>
            <a:ahLst/>
            <a:cxnLst/>
            <a:rect l="l" t="t" r="r" b="b"/>
            <a:pathLst>
              <a:path w="5733" h="5077" extrusionOk="0">
                <a:moveTo>
                  <a:pt x="2553" y="0"/>
                </a:moveTo>
                <a:cubicBezTo>
                  <a:pt x="1127" y="0"/>
                  <a:pt x="0" y="982"/>
                  <a:pt x="370" y="2553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1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3"/>
                  <a:pt x="4563" y="1233"/>
                </a:cubicBezTo>
                <a:cubicBezTo>
                  <a:pt x="5440" y="2399"/>
                  <a:pt x="4880" y="4332"/>
                  <a:pt x="3380" y="4640"/>
                </a:cubicBezTo>
                <a:cubicBezTo>
                  <a:pt x="3273" y="4662"/>
                  <a:pt x="3167" y="4673"/>
                  <a:pt x="3064" y="4673"/>
                </a:cubicBezTo>
                <a:cubicBezTo>
                  <a:pt x="2388" y="4673"/>
                  <a:pt x="1816" y="4217"/>
                  <a:pt x="1658" y="3519"/>
                </a:cubicBezTo>
                <a:cubicBezTo>
                  <a:pt x="1587" y="3201"/>
                  <a:pt x="1594" y="2893"/>
                  <a:pt x="1781" y="2606"/>
                </a:cubicBezTo>
                <a:cubicBezTo>
                  <a:pt x="1979" y="2315"/>
                  <a:pt x="2252" y="2170"/>
                  <a:pt x="2600" y="2170"/>
                </a:cubicBezTo>
                <a:cubicBezTo>
                  <a:pt x="2726" y="2170"/>
                  <a:pt x="2862" y="2189"/>
                  <a:pt x="3008" y="2227"/>
                </a:cubicBezTo>
                <a:cubicBezTo>
                  <a:pt x="3681" y="2937"/>
                  <a:pt x="3659" y="3292"/>
                  <a:pt x="2942" y="3292"/>
                </a:cubicBezTo>
                <a:cubicBezTo>
                  <a:pt x="2771" y="3292"/>
                  <a:pt x="2561" y="3272"/>
                  <a:pt x="2311" y="3231"/>
                </a:cubicBezTo>
                <a:cubicBezTo>
                  <a:pt x="2294" y="3218"/>
                  <a:pt x="2279" y="3213"/>
                  <a:pt x="2267" y="3213"/>
                </a:cubicBezTo>
                <a:cubicBezTo>
                  <a:pt x="2209" y="3213"/>
                  <a:pt x="2208" y="3343"/>
                  <a:pt x="2248" y="3388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59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79"/>
                </a:cubicBezTo>
                <a:cubicBezTo>
                  <a:pt x="2094" y="4897"/>
                  <a:pt x="2569" y="5077"/>
                  <a:pt x="3048" y="5077"/>
                </a:cubicBezTo>
                <a:cubicBezTo>
                  <a:pt x="4068" y="5077"/>
                  <a:pt x="5100" y="4259"/>
                  <a:pt x="5355" y="3201"/>
                </a:cubicBezTo>
                <a:cubicBezTo>
                  <a:pt x="5732" y="1640"/>
                  <a:pt x="4610" y="303"/>
                  <a:pt x="3103" y="47"/>
                </a:cubicBezTo>
                <a:cubicBezTo>
                  <a:pt x="2917" y="16"/>
                  <a:pt x="2733" y="0"/>
                  <a:pt x="25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7" name="Google Shape;487;p10"/>
          <p:cNvSpPr/>
          <p:nvPr/>
        </p:nvSpPr>
        <p:spPr>
          <a:xfrm>
            <a:off x="1365229" y="6014174"/>
            <a:ext cx="361980" cy="524649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8" name="Google Shape;488;p10"/>
          <p:cNvSpPr/>
          <p:nvPr/>
        </p:nvSpPr>
        <p:spPr>
          <a:xfrm>
            <a:off x="415671" y="5723470"/>
            <a:ext cx="680091" cy="585595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9" name="Google Shape;489;p10"/>
          <p:cNvSpPr/>
          <p:nvPr/>
        </p:nvSpPr>
        <p:spPr>
          <a:xfrm>
            <a:off x="374755" y="4991229"/>
            <a:ext cx="413001" cy="368725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0" name="Google Shape;490;p10"/>
          <p:cNvSpPr/>
          <p:nvPr/>
        </p:nvSpPr>
        <p:spPr>
          <a:xfrm>
            <a:off x="10943027" y="5742450"/>
            <a:ext cx="423312" cy="4184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1" name="Google Shape;491;p10"/>
          <p:cNvSpPr/>
          <p:nvPr/>
        </p:nvSpPr>
        <p:spPr>
          <a:xfrm>
            <a:off x="10943034" y="705169"/>
            <a:ext cx="838326" cy="82870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2" name="Google Shape;492;p10"/>
          <p:cNvSpPr/>
          <p:nvPr/>
        </p:nvSpPr>
        <p:spPr>
          <a:xfrm>
            <a:off x="10328569" y="1030101"/>
            <a:ext cx="520967" cy="755133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3" name="Google Shape;493;p10"/>
          <p:cNvSpPr txBox="1">
            <a:spLocks noGrp="1"/>
          </p:cNvSpPr>
          <p:nvPr>
            <p:ph type="body" idx="1"/>
          </p:nvPr>
        </p:nvSpPr>
        <p:spPr>
          <a:xfrm>
            <a:off x="1429938" y="693867"/>
            <a:ext cx="4056400" cy="42400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marL="564295" lvl="0" indent="-2821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matic SC"/>
              <a:buNone/>
              <a:defRPr sz="62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13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1"/>
          <p:cNvSpPr/>
          <p:nvPr/>
        </p:nvSpPr>
        <p:spPr>
          <a:xfrm rot="17">
            <a:off x="1927293" y="1420082"/>
            <a:ext cx="8410809" cy="3018639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6" name="Google Shape;496;p11"/>
          <p:cNvSpPr/>
          <p:nvPr/>
        </p:nvSpPr>
        <p:spPr>
          <a:xfrm rot="-2401048">
            <a:off x="10152060" y="4177105"/>
            <a:ext cx="440539" cy="255469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97" name="Google Shape;497;p11"/>
          <p:cNvGrpSpPr/>
          <p:nvPr/>
        </p:nvGrpSpPr>
        <p:grpSpPr>
          <a:xfrm>
            <a:off x="10095731" y="4438766"/>
            <a:ext cx="1541868" cy="2060097"/>
            <a:chOff x="1517975" y="4132611"/>
            <a:chExt cx="698732" cy="933635"/>
          </a:xfrm>
        </p:grpSpPr>
        <p:sp>
          <p:nvSpPr>
            <p:cNvPr id="498" name="Google Shape;498;p11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05" name="Google Shape;505;p11"/>
          <p:cNvSpPr/>
          <p:nvPr/>
        </p:nvSpPr>
        <p:spPr>
          <a:xfrm>
            <a:off x="11175018" y="3939246"/>
            <a:ext cx="287159" cy="332331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06" name="Google Shape;506;p11"/>
          <p:cNvSpPr/>
          <p:nvPr/>
        </p:nvSpPr>
        <p:spPr>
          <a:xfrm>
            <a:off x="11467768" y="4274339"/>
            <a:ext cx="182004" cy="21063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07" name="Google Shape;507;p11"/>
          <p:cNvSpPr/>
          <p:nvPr/>
        </p:nvSpPr>
        <p:spPr>
          <a:xfrm>
            <a:off x="-5832" y="1562203"/>
            <a:ext cx="964973" cy="148447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08" name="Google Shape;508;p11"/>
          <p:cNvSpPr/>
          <p:nvPr/>
        </p:nvSpPr>
        <p:spPr>
          <a:xfrm>
            <a:off x="288343" y="256997"/>
            <a:ext cx="376636" cy="372345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09" name="Google Shape;509;p11"/>
          <p:cNvGrpSpPr/>
          <p:nvPr/>
        </p:nvGrpSpPr>
        <p:grpSpPr>
          <a:xfrm>
            <a:off x="573379" y="439627"/>
            <a:ext cx="1465440" cy="1484495"/>
            <a:chOff x="918850" y="1629150"/>
            <a:chExt cx="442250" cy="453124"/>
          </a:xfrm>
        </p:grpSpPr>
        <p:sp>
          <p:nvSpPr>
            <p:cNvPr id="510" name="Google Shape;510;p1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22" name="Google Shape;522;p11"/>
          <p:cNvSpPr/>
          <p:nvPr/>
        </p:nvSpPr>
        <p:spPr>
          <a:xfrm>
            <a:off x="10920302" y="1420035"/>
            <a:ext cx="182004" cy="17993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3" name="Google Shape;523;p11"/>
          <p:cNvSpPr/>
          <p:nvPr/>
        </p:nvSpPr>
        <p:spPr>
          <a:xfrm rot="-2089055">
            <a:off x="10697908" y="795801"/>
            <a:ext cx="398631" cy="363955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4" name="Google Shape;524;p11"/>
          <p:cNvSpPr/>
          <p:nvPr/>
        </p:nvSpPr>
        <p:spPr>
          <a:xfrm>
            <a:off x="10176203" y="723428"/>
            <a:ext cx="287124" cy="283864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5" name="Google Shape;525;p11"/>
          <p:cNvSpPr/>
          <p:nvPr/>
        </p:nvSpPr>
        <p:spPr>
          <a:xfrm>
            <a:off x="664967" y="5577634"/>
            <a:ext cx="428798" cy="423827"/>
          </a:xfrm>
          <a:custGeom>
            <a:avLst/>
            <a:gdLst/>
            <a:ahLst/>
            <a:cxnLst/>
            <a:rect l="l" t="t" r="r" b="b"/>
            <a:pathLst>
              <a:path w="7151" h="6469" extrusionOk="0">
                <a:moveTo>
                  <a:pt x="5487" y="0"/>
                </a:moveTo>
                <a:cubicBezTo>
                  <a:pt x="5187" y="0"/>
                  <a:pt x="4865" y="147"/>
                  <a:pt x="4607" y="332"/>
                </a:cubicBezTo>
                <a:cubicBezTo>
                  <a:pt x="4060" y="729"/>
                  <a:pt x="3856" y="1441"/>
                  <a:pt x="3757" y="2097"/>
                </a:cubicBezTo>
                <a:lnTo>
                  <a:pt x="3757" y="2097"/>
                </a:lnTo>
                <a:cubicBezTo>
                  <a:pt x="3783" y="1858"/>
                  <a:pt x="3368" y="1109"/>
                  <a:pt x="3265" y="897"/>
                </a:cubicBezTo>
                <a:cubicBezTo>
                  <a:pt x="3100" y="566"/>
                  <a:pt x="2863" y="346"/>
                  <a:pt x="2518" y="177"/>
                </a:cubicBezTo>
                <a:cubicBezTo>
                  <a:pt x="2324" y="80"/>
                  <a:pt x="2100" y="15"/>
                  <a:pt x="1884" y="15"/>
                </a:cubicBezTo>
                <a:cubicBezTo>
                  <a:pt x="1710" y="15"/>
                  <a:pt x="1542" y="57"/>
                  <a:pt x="1400" y="160"/>
                </a:cubicBezTo>
                <a:cubicBezTo>
                  <a:pt x="1133" y="352"/>
                  <a:pt x="1032" y="714"/>
                  <a:pt x="1048" y="1042"/>
                </a:cubicBezTo>
                <a:cubicBezTo>
                  <a:pt x="1082" y="1745"/>
                  <a:pt x="1616" y="2391"/>
                  <a:pt x="2298" y="2559"/>
                </a:cubicBezTo>
                <a:cubicBezTo>
                  <a:pt x="1589" y="2583"/>
                  <a:pt x="917" y="2718"/>
                  <a:pt x="376" y="3178"/>
                </a:cubicBezTo>
                <a:cubicBezTo>
                  <a:pt x="264" y="3269"/>
                  <a:pt x="102" y="3482"/>
                  <a:pt x="68" y="3634"/>
                </a:cubicBezTo>
                <a:cubicBezTo>
                  <a:pt x="1" y="3949"/>
                  <a:pt x="68" y="4289"/>
                  <a:pt x="318" y="4492"/>
                </a:cubicBezTo>
                <a:cubicBezTo>
                  <a:pt x="565" y="4699"/>
                  <a:pt x="899" y="4766"/>
                  <a:pt x="1221" y="4773"/>
                </a:cubicBezTo>
                <a:cubicBezTo>
                  <a:pt x="1232" y="4773"/>
                  <a:pt x="1243" y="4773"/>
                  <a:pt x="1254" y="4773"/>
                </a:cubicBezTo>
                <a:cubicBezTo>
                  <a:pt x="1544" y="4773"/>
                  <a:pt x="1829" y="4732"/>
                  <a:pt x="2106" y="4651"/>
                </a:cubicBezTo>
                <a:cubicBezTo>
                  <a:pt x="2380" y="4567"/>
                  <a:pt x="2616" y="4387"/>
                  <a:pt x="2880" y="4300"/>
                </a:cubicBezTo>
                <a:lnTo>
                  <a:pt x="2880" y="4300"/>
                </a:lnTo>
                <a:cubicBezTo>
                  <a:pt x="2751" y="4648"/>
                  <a:pt x="2643" y="4972"/>
                  <a:pt x="2633" y="5340"/>
                </a:cubicBezTo>
                <a:cubicBezTo>
                  <a:pt x="2623" y="5658"/>
                  <a:pt x="2728" y="5992"/>
                  <a:pt x="2968" y="6209"/>
                </a:cubicBezTo>
                <a:cubicBezTo>
                  <a:pt x="3161" y="6382"/>
                  <a:pt x="3419" y="6468"/>
                  <a:pt x="3677" y="6468"/>
                </a:cubicBezTo>
                <a:cubicBezTo>
                  <a:pt x="3798" y="6468"/>
                  <a:pt x="3918" y="6449"/>
                  <a:pt x="4032" y="6412"/>
                </a:cubicBezTo>
                <a:cubicBezTo>
                  <a:pt x="4154" y="6374"/>
                  <a:pt x="4268" y="6317"/>
                  <a:pt x="4370" y="6240"/>
                </a:cubicBezTo>
                <a:cubicBezTo>
                  <a:pt x="4607" y="6053"/>
                  <a:pt x="4745" y="5760"/>
                  <a:pt x="4779" y="5462"/>
                </a:cubicBezTo>
                <a:cubicBezTo>
                  <a:pt x="4809" y="5212"/>
                  <a:pt x="4772" y="4958"/>
                  <a:pt x="4698" y="4722"/>
                </a:cubicBezTo>
                <a:cubicBezTo>
                  <a:pt x="4633" y="4502"/>
                  <a:pt x="4573" y="4296"/>
                  <a:pt x="4454" y="4094"/>
                </a:cubicBezTo>
                <a:lnTo>
                  <a:pt x="4454" y="4094"/>
                </a:lnTo>
                <a:cubicBezTo>
                  <a:pt x="4917" y="4391"/>
                  <a:pt x="5256" y="4786"/>
                  <a:pt x="5837" y="4830"/>
                </a:cubicBezTo>
                <a:cubicBezTo>
                  <a:pt x="5871" y="4833"/>
                  <a:pt x="5906" y="4834"/>
                  <a:pt x="5940" y="4834"/>
                </a:cubicBezTo>
                <a:cubicBezTo>
                  <a:pt x="6370" y="4834"/>
                  <a:pt x="6779" y="4635"/>
                  <a:pt x="6952" y="4219"/>
                </a:cubicBezTo>
                <a:cubicBezTo>
                  <a:pt x="7151" y="3735"/>
                  <a:pt x="6912" y="3117"/>
                  <a:pt x="6441" y="2894"/>
                </a:cubicBezTo>
                <a:cubicBezTo>
                  <a:pt x="6276" y="2816"/>
                  <a:pt x="6093" y="2782"/>
                  <a:pt x="5914" y="2748"/>
                </a:cubicBezTo>
                <a:cubicBezTo>
                  <a:pt x="5715" y="2715"/>
                  <a:pt x="5516" y="2678"/>
                  <a:pt x="5316" y="2640"/>
                </a:cubicBezTo>
                <a:cubicBezTo>
                  <a:pt x="5861" y="2330"/>
                  <a:pt x="6238" y="1742"/>
                  <a:pt x="6293" y="1116"/>
                </a:cubicBezTo>
                <a:cubicBezTo>
                  <a:pt x="6316" y="883"/>
                  <a:pt x="6293" y="636"/>
                  <a:pt x="6178" y="434"/>
                </a:cubicBezTo>
                <a:cubicBezTo>
                  <a:pt x="6007" y="119"/>
                  <a:pt x="5756" y="0"/>
                  <a:pt x="54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6" name="Google Shape;526;p11"/>
          <p:cNvSpPr/>
          <p:nvPr/>
        </p:nvSpPr>
        <p:spPr>
          <a:xfrm>
            <a:off x="1236551" y="5577635"/>
            <a:ext cx="244575" cy="210636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7" name="Google Shape;527;p11"/>
          <p:cNvSpPr txBox="1">
            <a:spLocks noGrp="1"/>
          </p:cNvSpPr>
          <p:nvPr>
            <p:ph type="subTitle" idx="1"/>
          </p:nvPr>
        </p:nvSpPr>
        <p:spPr>
          <a:xfrm>
            <a:off x="2090066" y="4706112"/>
            <a:ext cx="8033601" cy="658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1"/>
          <p:cNvSpPr txBox="1">
            <a:spLocks noGrp="1"/>
          </p:cNvSpPr>
          <p:nvPr>
            <p:ph type="title" hasCustomPrompt="1"/>
          </p:nvPr>
        </p:nvSpPr>
        <p:spPr>
          <a:xfrm>
            <a:off x="2079099" y="1678033"/>
            <a:ext cx="8033601" cy="2618000"/>
          </a:xfrm>
          <a:prstGeom prst="rect">
            <a:avLst/>
          </a:prstGeom>
        </p:spPr>
        <p:txBody>
          <a:bodyPr spcFirstLastPara="1" wrap="square" lIns="112837" tIns="112837" rIns="112837" bIns="112837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529" name="Google Shape;529;p11"/>
          <p:cNvSpPr/>
          <p:nvPr/>
        </p:nvSpPr>
        <p:spPr>
          <a:xfrm>
            <a:off x="9545705" y="5953203"/>
            <a:ext cx="294995" cy="254052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544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80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of content">
  <p:cSld name="Table of content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3"/>
          <p:cNvSpPr/>
          <p:nvPr/>
        </p:nvSpPr>
        <p:spPr>
          <a:xfrm rot="-900019">
            <a:off x="1514823" y="1687461"/>
            <a:ext cx="897265" cy="800592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3" name="Google Shape;533;p13"/>
          <p:cNvSpPr/>
          <p:nvPr/>
        </p:nvSpPr>
        <p:spPr>
          <a:xfrm rot="-900019">
            <a:off x="1514823" y="3278565"/>
            <a:ext cx="897265" cy="800592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4" name="Google Shape;534;p13"/>
          <p:cNvSpPr/>
          <p:nvPr/>
        </p:nvSpPr>
        <p:spPr>
          <a:xfrm rot="-900019">
            <a:off x="1514823" y="4814135"/>
            <a:ext cx="897265" cy="800592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5" name="Google Shape;535;p13"/>
          <p:cNvSpPr/>
          <p:nvPr/>
        </p:nvSpPr>
        <p:spPr>
          <a:xfrm rot="-900019">
            <a:off x="6646941" y="1687461"/>
            <a:ext cx="897265" cy="800592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6" name="Google Shape;536;p13"/>
          <p:cNvSpPr/>
          <p:nvPr/>
        </p:nvSpPr>
        <p:spPr>
          <a:xfrm rot="-929789">
            <a:off x="6660970" y="3279445"/>
            <a:ext cx="869207" cy="798821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7" name="Google Shape;537;p13"/>
          <p:cNvSpPr/>
          <p:nvPr/>
        </p:nvSpPr>
        <p:spPr>
          <a:xfrm>
            <a:off x="-5845" y="440183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8" name="Google Shape;538;p13"/>
          <p:cNvSpPr/>
          <p:nvPr/>
        </p:nvSpPr>
        <p:spPr>
          <a:xfrm rot="10800000">
            <a:off x="11337671" y="5415767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9" name="Google Shape;539;p13"/>
          <p:cNvSpPr/>
          <p:nvPr/>
        </p:nvSpPr>
        <p:spPr>
          <a:xfrm>
            <a:off x="173535" y="247138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40" name="Google Shape;540;p13"/>
          <p:cNvGrpSpPr/>
          <p:nvPr/>
        </p:nvGrpSpPr>
        <p:grpSpPr>
          <a:xfrm>
            <a:off x="324653" y="657135"/>
            <a:ext cx="1252628" cy="786480"/>
            <a:chOff x="6925510" y="205316"/>
            <a:chExt cx="905688" cy="530354"/>
          </a:xfrm>
        </p:grpSpPr>
        <p:sp>
          <p:nvSpPr>
            <p:cNvPr id="541" name="Google Shape;541;p13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3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3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3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7" name="Google Shape;547;p13"/>
          <p:cNvSpPr/>
          <p:nvPr/>
        </p:nvSpPr>
        <p:spPr>
          <a:xfrm>
            <a:off x="1426467" y="364821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48" name="Google Shape;548;p13"/>
          <p:cNvSpPr/>
          <p:nvPr/>
        </p:nvSpPr>
        <p:spPr>
          <a:xfrm>
            <a:off x="324667" y="1609885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49" name="Google Shape;549;p13"/>
          <p:cNvSpPr/>
          <p:nvPr/>
        </p:nvSpPr>
        <p:spPr>
          <a:xfrm>
            <a:off x="11340969" y="50861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0" name="Google Shape;550;p13"/>
          <p:cNvSpPr/>
          <p:nvPr/>
        </p:nvSpPr>
        <p:spPr>
          <a:xfrm>
            <a:off x="380460" y="6304601"/>
            <a:ext cx="199900" cy="185733"/>
          </a:xfrm>
          <a:custGeom>
            <a:avLst/>
            <a:gdLst/>
            <a:ahLst/>
            <a:cxnLst/>
            <a:rect l="l" t="t" r="r" b="b"/>
            <a:pathLst>
              <a:path w="5997" h="5572" extrusionOk="0">
                <a:moveTo>
                  <a:pt x="2361" y="0"/>
                </a:moveTo>
                <a:cubicBezTo>
                  <a:pt x="2319" y="0"/>
                  <a:pt x="2277" y="6"/>
                  <a:pt x="2234" y="18"/>
                </a:cubicBezTo>
                <a:cubicBezTo>
                  <a:pt x="1874" y="119"/>
                  <a:pt x="2093" y="1897"/>
                  <a:pt x="2093" y="1897"/>
                </a:cubicBezTo>
                <a:cubicBezTo>
                  <a:pt x="2093" y="1897"/>
                  <a:pt x="1" y="2502"/>
                  <a:pt x="35" y="2820"/>
                </a:cubicBezTo>
                <a:cubicBezTo>
                  <a:pt x="72" y="3140"/>
                  <a:pt x="2059" y="3566"/>
                  <a:pt x="2059" y="3566"/>
                </a:cubicBezTo>
                <a:cubicBezTo>
                  <a:pt x="2059" y="3566"/>
                  <a:pt x="1704" y="5341"/>
                  <a:pt x="2093" y="5553"/>
                </a:cubicBezTo>
                <a:cubicBezTo>
                  <a:pt x="2115" y="5565"/>
                  <a:pt x="2140" y="5571"/>
                  <a:pt x="2167" y="5571"/>
                </a:cubicBezTo>
                <a:cubicBezTo>
                  <a:pt x="2608" y="5571"/>
                  <a:pt x="3583" y="4026"/>
                  <a:pt x="3583" y="4026"/>
                </a:cubicBezTo>
                <a:cubicBezTo>
                  <a:pt x="3583" y="4026"/>
                  <a:pt x="4679" y="4585"/>
                  <a:pt x="5273" y="4585"/>
                </a:cubicBezTo>
                <a:cubicBezTo>
                  <a:pt x="5428" y="4585"/>
                  <a:pt x="5549" y="4547"/>
                  <a:pt x="5608" y="4452"/>
                </a:cubicBezTo>
                <a:cubicBezTo>
                  <a:pt x="5891" y="3992"/>
                  <a:pt x="4647" y="2792"/>
                  <a:pt x="4647" y="2792"/>
                </a:cubicBezTo>
                <a:cubicBezTo>
                  <a:pt x="4647" y="2792"/>
                  <a:pt x="5996" y="1543"/>
                  <a:pt x="5820" y="1225"/>
                </a:cubicBezTo>
                <a:cubicBezTo>
                  <a:pt x="5786" y="1163"/>
                  <a:pt x="5689" y="1138"/>
                  <a:pt x="5554" y="1138"/>
                </a:cubicBezTo>
                <a:cubicBezTo>
                  <a:pt x="4989" y="1138"/>
                  <a:pt x="3762" y="1579"/>
                  <a:pt x="3762" y="1579"/>
                </a:cubicBezTo>
                <a:cubicBezTo>
                  <a:pt x="3762" y="1579"/>
                  <a:pt x="3067" y="0"/>
                  <a:pt x="23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51" name="Google Shape;551;p13"/>
          <p:cNvGrpSpPr/>
          <p:nvPr/>
        </p:nvGrpSpPr>
        <p:grpSpPr>
          <a:xfrm rot="-932354">
            <a:off x="10209797" y="5552375"/>
            <a:ext cx="1286756" cy="779852"/>
            <a:chOff x="478326" y="2825649"/>
            <a:chExt cx="1012293" cy="613511"/>
          </a:xfrm>
        </p:grpSpPr>
        <p:sp>
          <p:nvSpPr>
            <p:cNvPr id="552" name="Google Shape;552;p13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57" name="Google Shape;557;p13"/>
          <p:cNvSpPr/>
          <p:nvPr/>
        </p:nvSpPr>
        <p:spPr>
          <a:xfrm>
            <a:off x="11133833" y="64320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8" name="Google Shape;558;p13"/>
          <p:cNvSpPr/>
          <p:nvPr/>
        </p:nvSpPr>
        <p:spPr>
          <a:xfrm>
            <a:off x="9761605" y="61325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9" name="Google Shape;559;p13"/>
          <p:cNvSpPr/>
          <p:nvPr/>
        </p:nvSpPr>
        <p:spPr>
          <a:xfrm>
            <a:off x="10926669" y="3059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0" name="Google Shape;560;p13"/>
          <p:cNvSpPr/>
          <p:nvPr/>
        </p:nvSpPr>
        <p:spPr>
          <a:xfrm rot="2209237">
            <a:off x="11697399" y="762471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1" name="Google Shape;561;p13"/>
          <p:cNvSpPr txBox="1">
            <a:spLocks noGrp="1"/>
          </p:cNvSpPr>
          <p:nvPr>
            <p:ph type="subTitle" idx="1"/>
          </p:nvPr>
        </p:nvSpPr>
        <p:spPr>
          <a:xfrm>
            <a:off x="6962567" y="3959683"/>
            <a:ext cx="3618400" cy="749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13"/>
          <p:cNvSpPr txBox="1">
            <a:spLocks noGrp="1"/>
          </p:cNvSpPr>
          <p:nvPr>
            <p:ph type="subTitle" idx="2"/>
          </p:nvPr>
        </p:nvSpPr>
        <p:spPr>
          <a:xfrm>
            <a:off x="6962566" y="2392633"/>
            <a:ext cx="3618400" cy="749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3"/>
          <p:cNvSpPr txBox="1">
            <a:spLocks noGrp="1"/>
          </p:cNvSpPr>
          <p:nvPr>
            <p:ph type="subTitle" idx="3"/>
          </p:nvPr>
        </p:nvSpPr>
        <p:spPr>
          <a:xfrm>
            <a:off x="6845197" y="1719072"/>
            <a:ext cx="3744000" cy="487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64" name="Google Shape;564;p13"/>
          <p:cNvSpPr txBox="1">
            <a:spLocks noGrp="1"/>
          </p:cNvSpPr>
          <p:nvPr>
            <p:ph type="subTitle" idx="4"/>
          </p:nvPr>
        </p:nvSpPr>
        <p:spPr>
          <a:xfrm>
            <a:off x="6845197" y="3284229"/>
            <a:ext cx="3744000" cy="487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65" name="Google Shape;565;p13"/>
          <p:cNvSpPr txBox="1">
            <a:spLocks noGrp="1"/>
          </p:cNvSpPr>
          <p:nvPr>
            <p:ph type="subTitle" idx="5"/>
          </p:nvPr>
        </p:nvSpPr>
        <p:spPr>
          <a:xfrm>
            <a:off x="1815998" y="3284229"/>
            <a:ext cx="3744000" cy="487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66" name="Google Shape;566;p13"/>
          <p:cNvSpPr txBox="1">
            <a:spLocks noGrp="1"/>
          </p:cNvSpPr>
          <p:nvPr>
            <p:ph type="subTitle" idx="6"/>
          </p:nvPr>
        </p:nvSpPr>
        <p:spPr>
          <a:xfrm>
            <a:off x="1966667" y="2392633"/>
            <a:ext cx="3618400" cy="749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" name="Google Shape;567;p13"/>
          <p:cNvSpPr txBox="1">
            <a:spLocks noGrp="1"/>
          </p:cNvSpPr>
          <p:nvPr>
            <p:ph type="title"/>
          </p:nvPr>
        </p:nvSpPr>
        <p:spPr>
          <a:xfrm>
            <a:off x="950967" y="464655"/>
            <a:ext cx="9814400" cy="1007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9pPr>
          </a:lstStyle>
          <a:p>
            <a:endParaRPr/>
          </a:p>
        </p:txBody>
      </p:sp>
      <p:sp>
        <p:nvSpPr>
          <p:cNvPr id="568" name="Google Shape;568;p13"/>
          <p:cNvSpPr txBox="1">
            <a:spLocks noGrp="1"/>
          </p:cNvSpPr>
          <p:nvPr>
            <p:ph type="subTitle" idx="7"/>
          </p:nvPr>
        </p:nvSpPr>
        <p:spPr>
          <a:xfrm>
            <a:off x="1736749" y="1719072"/>
            <a:ext cx="3744000" cy="487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69" name="Google Shape;569;p13"/>
          <p:cNvSpPr txBox="1">
            <a:spLocks noGrp="1"/>
          </p:cNvSpPr>
          <p:nvPr>
            <p:ph type="subTitle" idx="8"/>
          </p:nvPr>
        </p:nvSpPr>
        <p:spPr>
          <a:xfrm>
            <a:off x="1736749" y="4852416"/>
            <a:ext cx="3744000" cy="487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/>
              <a:buNone/>
              <a:defRPr sz="37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70" name="Google Shape;570;p13"/>
          <p:cNvSpPr txBox="1">
            <a:spLocks noGrp="1"/>
          </p:cNvSpPr>
          <p:nvPr>
            <p:ph type="subTitle" idx="9"/>
          </p:nvPr>
        </p:nvSpPr>
        <p:spPr>
          <a:xfrm>
            <a:off x="1966667" y="3956099"/>
            <a:ext cx="3618400" cy="749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13"/>
          <p:cNvSpPr txBox="1">
            <a:spLocks noGrp="1"/>
          </p:cNvSpPr>
          <p:nvPr>
            <p:ph type="subTitle" idx="13"/>
          </p:nvPr>
        </p:nvSpPr>
        <p:spPr>
          <a:xfrm>
            <a:off x="1966667" y="5547465"/>
            <a:ext cx="3618400" cy="749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8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">
  <p:cSld name="Title and three columns"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4"/>
          <p:cNvSpPr txBox="1">
            <a:spLocks noGrp="1"/>
          </p:cNvSpPr>
          <p:nvPr>
            <p:ph type="subTitle" idx="1"/>
          </p:nvPr>
        </p:nvSpPr>
        <p:spPr>
          <a:xfrm>
            <a:off x="1197433" y="4615533"/>
            <a:ext cx="27260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14"/>
          <p:cNvSpPr txBox="1">
            <a:spLocks noGrp="1"/>
          </p:cNvSpPr>
          <p:nvPr>
            <p:ph type="title"/>
          </p:nvPr>
        </p:nvSpPr>
        <p:spPr>
          <a:xfrm>
            <a:off x="950967" y="436000"/>
            <a:ext cx="9814400" cy="1007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9pPr>
          </a:lstStyle>
          <a:p>
            <a:endParaRPr/>
          </a:p>
        </p:txBody>
      </p:sp>
      <p:sp>
        <p:nvSpPr>
          <p:cNvPr id="575" name="Google Shape;575;p14"/>
          <p:cNvSpPr txBox="1">
            <a:spLocks noGrp="1"/>
          </p:cNvSpPr>
          <p:nvPr>
            <p:ph type="subTitle" idx="2"/>
          </p:nvPr>
        </p:nvSpPr>
        <p:spPr>
          <a:xfrm>
            <a:off x="1203971" y="3869288"/>
            <a:ext cx="2726000" cy="88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76" name="Google Shape;576;p14"/>
          <p:cNvSpPr txBox="1">
            <a:spLocks noGrp="1"/>
          </p:cNvSpPr>
          <p:nvPr>
            <p:ph type="subTitle" idx="3"/>
          </p:nvPr>
        </p:nvSpPr>
        <p:spPr>
          <a:xfrm>
            <a:off x="4735587" y="3869288"/>
            <a:ext cx="2726000" cy="88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77" name="Google Shape;577;p14"/>
          <p:cNvSpPr txBox="1">
            <a:spLocks noGrp="1"/>
          </p:cNvSpPr>
          <p:nvPr>
            <p:ph type="subTitle" idx="4"/>
          </p:nvPr>
        </p:nvSpPr>
        <p:spPr>
          <a:xfrm>
            <a:off x="8272804" y="3869288"/>
            <a:ext cx="2731201" cy="88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578" name="Google Shape;578;p14"/>
          <p:cNvSpPr txBox="1">
            <a:spLocks noGrp="1"/>
          </p:cNvSpPr>
          <p:nvPr>
            <p:ph type="subTitle" idx="5"/>
          </p:nvPr>
        </p:nvSpPr>
        <p:spPr>
          <a:xfrm>
            <a:off x="4730496" y="4615533"/>
            <a:ext cx="27260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14"/>
          <p:cNvSpPr txBox="1">
            <a:spLocks noGrp="1"/>
          </p:cNvSpPr>
          <p:nvPr>
            <p:ph type="subTitle" idx="6"/>
          </p:nvPr>
        </p:nvSpPr>
        <p:spPr>
          <a:xfrm>
            <a:off x="8267229" y="4615533"/>
            <a:ext cx="27260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0" name="Google Shape;580;p14"/>
          <p:cNvSpPr/>
          <p:nvPr/>
        </p:nvSpPr>
        <p:spPr>
          <a:xfrm>
            <a:off x="637784" y="6226667"/>
            <a:ext cx="333452" cy="32244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1" y="5446284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 rot="10800000">
            <a:off x="11554235" y="253867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11438896" y="199785"/>
            <a:ext cx="179234" cy="207429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491902" y="407238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85" name="Google Shape;585;p14"/>
          <p:cNvGrpSpPr/>
          <p:nvPr/>
        </p:nvGrpSpPr>
        <p:grpSpPr>
          <a:xfrm>
            <a:off x="11081296" y="1134646"/>
            <a:ext cx="894463" cy="542099"/>
            <a:chOff x="478326" y="2825649"/>
            <a:chExt cx="1012293" cy="613511"/>
          </a:xfrm>
        </p:grpSpPr>
        <p:sp>
          <p:nvSpPr>
            <p:cNvPr id="586" name="Google Shape;586;p14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4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4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4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4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p14"/>
          <p:cNvSpPr/>
          <p:nvPr/>
        </p:nvSpPr>
        <p:spPr>
          <a:xfrm>
            <a:off x="11802000" y="1752950"/>
            <a:ext cx="333456" cy="241811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2" name="Google Shape;592;p14"/>
          <p:cNvSpPr/>
          <p:nvPr/>
        </p:nvSpPr>
        <p:spPr>
          <a:xfrm>
            <a:off x="11618135" y="62841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51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"/>
          <p:cNvSpPr txBox="1">
            <a:spLocks noGrp="1"/>
          </p:cNvSpPr>
          <p:nvPr>
            <p:ph type="subTitle" idx="1"/>
          </p:nvPr>
        </p:nvSpPr>
        <p:spPr>
          <a:xfrm>
            <a:off x="968836" y="1534900"/>
            <a:ext cx="10290000" cy="4648000"/>
          </a:xfrm>
          <a:prstGeom prst="rect">
            <a:avLst/>
          </a:prstGeom>
        </p:spPr>
        <p:txBody>
          <a:bodyPr spcFirstLastPara="1" wrap="square" lIns="112664" tIns="112664" rIns="112664" bIns="112664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112664" tIns="112664" rIns="112664" bIns="112664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309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3">
  <p:cSld name="Section header 3"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5"/>
          <p:cNvSpPr txBox="1">
            <a:spLocks noGrp="1"/>
          </p:cNvSpPr>
          <p:nvPr>
            <p:ph type="title"/>
          </p:nvPr>
        </p:nvSpPr>
        <p:spPr>
          <a:xfrm>
            <a:off x="2764933" y="3734767"/>
            <a:ext cx="6662000" cy="11224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6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9pPr>
          </a:lstStyle>
          <a:p>
            <a:endParaRPr/>
          </a:p>
        </p:txBody>
      </p:sp>
      <p:sp>
        <p:nvSpPr>
          <p:cNvPr id="595" name="Google Shape;595;p15"/>
          <p:cNvSpPr txBox="1">
            <a:spLocks noGrp="1"/>
          </p:cNvSpPr>
          <p:nvPr>
            <p:ph type="subTitle" idx="1"/>
          </p:nvPr>
        </p:nvSpPr>
        <p:spPr>
          <a:xfrm>
            <a:off x="4041400" y="4734500"/>
            <a:ext cx="4109200" cy="791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15"/>
          <p:cNvSpPr txBox="1">
            <a:spLocks noGrp="1"/>
          </p:cNvSpPr>
          <p:nvPr>
            <p:ph type="title" idx="2" hasCustomPrompt="1"/>
          </p:nvPr>
        </p:nvSpPr>
        <p:spPr>
          <a:xfrm>
            <a:off x="3893600" y="1584533"/>
            <a:ext cx="4404801" cy="14944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9pPr>
          </a:lstStyle>
          <a:p>
            <a:r>
              <a:t>xx%</a:t>
            </a:r>
          </a:p>
        </p:txBody>
      </p:sp>
      <p:grpSp>
        <p:nvGrpSpPr>
          <p:cNvPr id="597" name="Google Shape;597;p15"/>
          <p:cNvGrpSpPr/>
          <p:nvPr/>
        </p:nvGrpSpPr>
        <p:grpSpPr>
          <a:xfrm>
            <a:off x="702500" y="3031773"/>
            <a:ext cx="10936733" cy="3721869"/>
            <a:chOff x="526875" y="2273827"/>
            <a:chExt cx="8202550" cy="2791402"/>
          </a:xfrm>
        </p:grpSpPr>
        <p:sp>
          <p:nvSpPr>
            <p:cNvPr id="598" name="Google Shape;598;p15"/>
            <p:cNvSpPr/>
            <p:nvPr/>
          </p:nvSpPr>
          <p:spPr>
            <a:xfrm>
              <a:off x="526875" y="2273827"/>
              <a:ext cx="246376" cy="285134"/>
            </a:xfrm>
            <a:custGeom>
              <a:avLst/>
              <a:gdLst/>
              <a:ahLst/>
              <a:cxnLst/>
              <a:rect l="l" t="t" r="r" b="b"/>
              <a:pathLst>
                <a:path w="6128" h="7092" extrusionOk="0">
                  <a:moveTo>
                    <a:pt x="2717" y="1"/>
                  </a:moveTo>
                  <a:cubicBezTo>
                    <a:pt x="2679" y="1"/>
                    <a:pt x="2638" y="7"/>
                    <a:pt x="2596" y="20"/>
                  </a:cubicBezTo>
                  <a:cubicBezTo>
                    <a:pt x="2167" y="152"/>
                    <a:pt x="2528" y="1263"/>
                    <a:pt x="1886" y="2413"/>
                  </a:cubicBezTo>
                  <a:cubicBezTo>
                    <a:pt x="1247" y="3562"/>
                    <a:pt x="1" y="3646"/>
                    <a:pt x="54" y="4082"/>
                  </a:cubicBezTo>
                  <a:cubicBezTo>
                    <a:pt x="109" y="4521"/>
                    <a:pt x="1859" y="4082"/>
                    <a:pt x="2406" y="5014"/>
                  </a:cubicBezTo>
                  <a:cubicBezTo>
                    <a:pt x="2938" y="5923"/>
                    <a:pt x="3005" y="7092"/>
                    <a:pt x="3364" y="7092"/>
                  </a:cubicBezTo>
                  <a:cubicBezTo>
                    <a:pt x="3373" y="7092"/>
                    <a:pt x="3381" y="7091"/>
                    <a:pt x="3390" y="7090"/>
                  </a:cubicBezTo>
                  <a:cubicBezTo>
                    <a:pt x="3772" y="7036"/>
                    <a:pt x="3552" y="4903"/>
                    <a:pt x="4427" y="4356"/>
                  </a:cubicBezTo>
                  <a:cubicBezTo>
                    <a:pt x="5303" y="3812"/>
                    <a:pt x="6127" y="3886"/>
                    <a:pt x="6070" y="3366"/>
                  </a:cubicBezTo>
                  <a:cubicBezTo>
                    <a:pt x="6015" y="2845"/>
                    <a:pt x="4306" y="2825"/>
                    <a:pt x="3870" y="2169"/>
                  </a:cubicBezTo>
                  <a:cubicBezTo>
                    <a:pt x="3457" y="1549"/>
                    <a:pt x="3322" y="1"/>
                    <a:pt x="27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5"/>
            <p:cNvSpPr/>
            <p:nvPr/>
          </p:nvSpPr>
          <p:spPr>
            <a:xfrm>
              <a:off x="913683" y="2558892"/>
              <a:ext cx="156156" cy="180721"/>
            </a:xfrm>
            <a:custGeom>
              <a:avLst/>
              <a:gdLst/>
              <a:ahLst/>
              <a:cxnLst/>
              <a:rect l="l" t="t" r="r" b="b"/>
              <a:pathLst>
                <a:path w="3884" h="4495" extrusionOk="0">
                  <a:moveTo>
                    <a:pt x="1723" y="1"/>
                  </a:moveTo>
                  <a:cubicBezTo>
                    <a:pt x="1699" y="1"/>
                    <a:pt x="1673" y="4"/>
                    <a:pt x="1647" y="13"/>
                  </a:cubicBezTo>
                  <a:cubicBezTo>
                    <a:pt x="1373" y="97"/>
                    <a:pt x="1603" y="800"/>
                    <a:pt x="1197" y="1530"/>
                  </a:cubicBezTo>
                  <a:cubicBezTo>
                    <a:pt x="792" y="2257"/>
                    <a:pt x="1" y="2311"/>
                    <a:pt x="35" y="2588"/>
                  </a:cubicBezTo>
                  <a:cubicBezTo>
                    <a:pt x="72" y="2865"/>
                    <a:pt x="1180" y="2588"/>
                    <a:pt x="1525" y="3176"/>
                  </a:cubicBezTo>
                  <a:cubicBezTo>
                    <a:pt x="1865" y="3754"/>
                    <a:pt x="1905" y="4495"/>
                    <a:pt x="2135" y="4495"/>
                  </a:cubicBezTo>
                  <a:cubicBezTo>
                    <a:pt x="2140" y="4495"/>
                    <a:pt x="2145" y="4494"/>
                    <a:pt x="2150" y="4494"/>
                  </a:cubicBezTo>
                  <a:cubicBezTo>
                    <a:pt x="2394" y="4460"/>
                    <a:pt x="2255" y="3108"/>
                    <a:pt x="2809" y="2760"/>
                  </a:cubicBezTo>
                  <a:cubicBezTo>
                    <a:pt x="3364" y="2416"/>
                    <a:pt x="3883" y="2463"/>
                    <a:pt x="3850" y="2135"/>
                  </a:cubicBezTo>
                  <a:cubicBezTo>
                    <a:pt x="3816" y="1804"/>
                    <a:pt x="2732" y="1790"/>
                    <a:pt x="2454" y="1374"/>
                  </a:cubicBezTo>
                  <a:cubicBezTo>
                    <a:pt x="2193" y="984"/>
                    <a:pt x="2109" y="1"/>
                    <a:pt x="17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00" name="Google Shape;600;p15"/>
            <p:cNvGrpSpPr/>
            <p:nvPr/>
          </p:nvGrpSpPr>
          <p:grpSpPr>
            <a:xfrm>
              <a:off x="583859" y="2637610"/>
              <a:ext cx="1285323" cy="1420650"/>
              <a:chOff x="864897" y="3657567"/>
              <a:chExt cx="1174669" cy="1298583"/>
            </a:xfrm>
          </p:grpSpPr>
          <p:sp>
            <p:nvSpPr>
              <p:cNvPr id="601" name="Google Shape;601;p15"/>
              <p:cNvSpPr/>
              <p:nvPr/>
            </p:nvSpPr>
            <p:spPr>
              <a:xfrm>
                <a:off x="1161146" y="4272967"/>
                <a:ext cx="143835" cy="79815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1617" extrusionOk="0">
                    <a:moveTo>
                      <a:pt x="1735" y="0"/>
                    </a:moveTo>
                    <a:cubicBezTo>
                      <a:pt x="1092" y="0"/>
                      <a:pt x="386" y="324"/>
                      <a:pt x="98" y="922"/>
                    </a:cubicBezTo>
                    <a:cubicBezTo>
                      <a:pt x="0" y="1129"/>
                      <a:pt x="34" y="1413"/>
                      <a:pt x="226" y="1531"/>
                    </a:cubicBezTo>
                    <a:cubicBezTo>
                      <a:pt x="312" y="1582"/>
                      <a:pt x="409" y="1599"/>
                      <a:pt x="507" y="1608"/>
                    </a:cubicBezTo>
                    <a:cubicBezTo>
                      <a:pt x="556" y="1614"/>
                      <a:pt x="614" y="1617"/>
                      <a:pt x="680" y="1617"/>
                    </a:cubicBezTo>
                    <a:cubicBezTo>
                      <a:pt x="1376" y="1617"/>
                      <a:pt x="2914" y="1300"/>
                      <a:pt x="2818" y="466"/>
                    </a:cubicBezTo>
                    <a:cubicBezTo>
                      <a:pt x="2775" y="81"/>
                      <a:pt x="2035" y="3"/>
                      <a:pt x="1754" y="0"/>
                    </a:cubicBezTo>
                    <a:cubicBezTo>
                      <a:pt x="1748" y="0"/>
                      <a:pt x="1742" y="0"/>
                      <a:pt x="17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15"/>
              <p:cNvSpPr/>
              <p:nvPr/>
            </p:nvSpPr>
            <p:spPr>
              <a:xfrm>
                <a:off x="1228372" y="4372918"/>
                <a:ext cx="90773" cy="4862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985" extrusionOk="0">
                    <a:moveTo>
                      <a:pt x="1349" y="0"/>
                    </a:moveTo>
                    <a:cubicBezTo>
                      <a:pt x="1004" y="0"/>
                      <a:pt x="568" y="168"/>
                      <a:pt x="405" y="283"/>
                    </a:cubicBezTo>
                    <a:cubicBezTo>
                      <a:pt x="254" y="394"/>
                      <a:pt x="162" y="493"/>
                      <a:pt x="126" y="577"/>
                    </a:cubicBezTo>
                    <a:cubicBezTo>
                      <a:pt x="1" y="846"/>
                      <a:pt x="379" y="985"/>
                      <a:pt x="785" y="985"/>
                    </a:cubicBezTo>
                    <a:cubicBezTo>
                      <a:pt x="987" y="985"/>
                      <a:pt x="1195" y="951"/>
                      <a:pt x="1352" y="881"/>
                    </a:cubicBezTo>
                    <a:cubicBezTo>
                      <a:pt x="1585" y="780"/>
                      <a:pt x="1838" y="587"/>
                      <a:pt x="1815" y="330"/>
                    </a:cubicBezTo>
                    <a:cubicBezTo>
                      <a:pt x="1791" y="84"/>
                      <a:pt x="1593" y="0"/>
                      <a:pt x="1349" y="0"/>
                    </a:cubicBezTo>
                    <a:close/>
                  </a:path>
                </a:pathLst>
              </a:custGeom>
              <a:solidFill>
                <a:srgbClr val="C3ED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15"/>
              <p:cNvSpPr/>
              <p:nvPr/>
            </p:nvSpPr>
            <p:spPr>
              <a:xfrm>
                <a:off x="1119636" y="4374398"/>
                <a:ext cx="74879" cy="40771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826" extrusionOk="0">
                    <a:moveTo>
                      <a:pt x="561" y="1"/>
                    </a:moveTo>
                    <a:cubicBezTo>
                      <a:pt x="275" y="1"/>
                      <a:pt x="1" y="126"/>
                      <a:pt x="17" y="436"/>
                    </a:cubicBezTo>
                    <a:cubicBezTo>
                      <a:pt x="31" y="711"/>
                      <a:pt x="302" y="825"/>
                      <a:pt x="587" y="825"/>
                    </a:cubicBezTo>
                    <a:cubicBezTo>
                      <a:pt x="1035" y="825"/>
                      <a:pt x="1516" y="542"/>
                      <a:pt x="1078" y="162"/>
                    </a:cubicBezTo>
                    <a:cubicBezTo>
                      <a:pt x="962" y="61"/>
                      <a:pt x="759" y="1"/>
                      <a:pt x="561" y="1"/>
                    </a:cubicBezTo>
                    <a:close/>
                  </a:path>
                </a:pathLst>
              </a:custGeom>
              <a:solidFill>
                <a:srgbClr val="C3ED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15"/>
              <p:cNvSpPr/>
              <p:nvPr/>
            </p:nvSpPr>
            <p:spPr>
              <a:xfrm>
                <a:off x="864897" y="3657567"/>
                <a:ext cx="1174669" cy="1283163"/>
              </a:xfrm>
              <a:custGeom>
                <a:avLst/>
                <a:gdLst/>
                <a:ahLst/>
                <a:cxnLst/>
                <a:rect l="l" t="t" r="r" b="b"/>
                <a:pathLst>
                  <a:path w="23798" h="25996" extrusionOk="0">
                    <a:moveTo>
                      <a:pt x="17992" y="1340"/>
                    </a:moveTo>
                    <a:cubicBezTo>
                      <a:pt x="18272" y="1340"/>
                      <a:pt x="18503" y="1570"/>
                      <a:pt x="18503" y="1850"/>
                    </a:cubicBezTo>
                    <a:cubicBezTo>
                      <a:pt x="18503" y="2134"/>
                      <a:pt x="18272" y="2360"/>
                      <a:pt x="17992" y="2360"/>
                    </a:cubicBezTo>
                    <a:cubicBezTo>
                      <a:pt x="17709" y="2360"/>
                      <a:pt x="17481" y="2134"/>
                      <a:pt x="17481" y="1850"/>
                    </a:cubicBezTo>
                    <a:cubicBezTo>
                      <a:pt x="17481" y="1570"/>
                      <a:pt x="17709" y="1340"/>
                      <a:pt x="17992" y="1340"/>
                    </a:cubicBezTo>
                    <a:close/>
                    <a:moveTo>
                      <a:pt x="7737" y="12468"/>
                    </a:moveTo>
                    <a:cubicBezTo>
                      <a:pt x="7744" y="12468"/>
                      <a:pt x="7750" y="12468"/>
                      <a:pt x="7756" y="12468"/>
                    </a:cubicBezTo>
                    <a:cubicBezTo>
                      <a:pt x="8037" y="12471"/>
                      <a:pt x="8777" y="12549"/>
                      <a:pt x="8820" y="12934"/>
                    </a:cubicBezTo>
                    <a:cubicBezTo>
                      <a:pt x="8916" y="13768"/>
                      <a:pt x="7378" y="14085"/>
                      <a:pt x="6682" y="14085"/>
                    </a:cubicBezTo>
                    <a:cubicBezTo>
                      <a:pt x="6616" y="14085"/>
                      <a:pt x="6558" y="14082"/>
                      <a:pt x="6509" y="14076"/>
                    </a:cubicBezTo>
                    <a:cubicBezTo>
                      <a:pt x="6411" y="14067"/>
                      <a:pt x="6314" y="14050"/>
                      <a:pt x="6228" y="13999"/>
                    </a:cubicBezTo>
                    <a:cubicBezTo>
                      <a:pt x="6036" y="13881"/>
                      <a:pt x="6002" y="13597"/>
                      <a:pt x="6100" y="13390"/>
                    </a:cubicBezTo>
                    <a:cubicBezTo>
                      <a:pt x="6388" y="12792"/>
                      <a:pt x="7094" y="12468"/>
                      <a:pt x="7737" y="12468"/>
                    </a:cubicBezTo>
                    <a:close/>
                    <a:moveTo>
                      <a:pt x="5722" y="14524"/>
                    </a:moveTo>
                    <a:cubicBezTo>
                      <a:pt x="5920" y="14524"/>
                      <a:pt x="6123" y="14584"/>
                      <a:pt x="6239" y="14685"/>
                    </a:cubicBezTo>
                    <a:cubicBezTo>
                      <a:pt x="6677" y="15065"/>
                      <a:pt x="6196" y="15348"/>
                      <a:pt x="5748" y="15348"/>
                    </a:cubicBezTo>
                    <a:cubicBezTo>
                      <a:pt x="5463" y="15348"/>
                      <a:pt x="5192" y="15234"/>
                      <a:pt x="5178" y="14959"/>
                    </a:cubicBezTo>
                    <a:cubicBezTo>
                      <a:pt x="5162" y="14649"/>
                      <a:pt x="5436" y="14524"/>
                      <a:pt x="5722" y="14524"/>
                    </a:cubicBezTo>
                    <a:close/>
                    <a:moveTo>
                      <a:pt x="8713" y="14493"/>
                    </a:moveTo>
                    <a:cubicBezTo>
                      <a:pt x="8957" y="14493"/>
                      <a:pt x="9155" y="14577"/>
                      <a:pt x="9179" y="14823"/>
                    </a:cubicBezTo>
                    <a:cubicBezTo>
                      <a:pt x="9202" y="15080"/>
                      <a:pt x="8949" y="15273"/>
                      <a:pt x="8716" y="15374"/>
                    </a:cubicBezTo>
                    <a:cubicBezTo>
                      <a:pt x="8559" y="15444"/>
                      <a:pt x="8351" y="15478"/>
                      <a:pt x="8149" y="15478"/>
                    </a:cubicBezTo>
                    <a:cubicBezTo>
                      <a:pt x="7743" y="15478"/>
                      <a:pt x="7365" y="15339"/>
                      <a:pt x="7490" y="15070"/>
                    </a:cubicBezTo>
                    <a:cubicBezTo>
                      <a:pt x="7526" y="14986"/>
                      <a:pt x="7618" y="14887"/>
                      <a:pt x="7769" y="14776"/>
                    </a:cubicBezTo>
                    <a:cubicBezTo>
                      <a:pt x="7932" y="14661"/>
                      <a:pt x="8368" y="14493"/>
                      <a:pt x="8713" y="14493"/>
                    </a:cubicBezTo>
                    <a:close/>
                    <a:moveTo>
                      <a:pt x="16922" y="0"/>
                    </a:moveTo>
                    <a:cubicBezTo>
                      <a:pt x="16521" y="0"/>
                      <a:pt x="16147" y="114"/>
                      <a:pt x="15748" y="367"/>
                    </a:cubicBezTo>
                    <a:cubicBezTo>
                      <a:pt x="14870" y="917"/>
                      <a:pt x="14582" y="1995"/>
                      <a:pt x="14893" y="4865"/>
                    </a:cubicBezTo>
                    <a:cubicBezTo>
                      <a:pt x="15204" y="7737"/>
                      <a:pt x="15593" y="9829"/>
                      <a:pt x="15282" y="12002"/>
                    </a:cubicBezTo>
                    <a:cubicBezTo>
                      <a:pt x="15113" y="13183"/>
                      <a:pt x="14485" y="13631"/>
                      <a:pt x="13710" y="13631"/>
                    </a:cubicBezTo>
                    <a:cubicBezTo>
                      <a:pt x="13060" y="13631"/>
                      <a:pt x="12306" y="13316"/>
                      <a:pt x="11632" y="12857"/>
                    </a:cubicBezTo>
                    <a:cubicBezTo>
                      <a:pt x="10567" y="12129"/>
                      <a:pt x="9632" y="11565"/>
                      <a:pt x="8381" y="11565"/>
                    </a:cubicBezTo>
                    <a:cubicBezTo>
                      <a:pt x="7894" y="11565"/>
                      <a:pt x="7358" y="11651"/>
                      <a:pt x="6749" y="11846"/>
                    </a:cubicBezTo>
                    <a:cubicBezTo>
                      <a:pt x="5566" y="12227"/>
                      <a:pt x="4958" y="12493"/>
                      <a:pt x="4462" y="12493"/>
                    </a:cubicBezTo>
                    <a:cubicBezTo>
                      <a:pt x="4047" y="12493"/>
                      <a:pt x="3710" y="12307"/>
                      <a:pt x="3181" y="11846"/>
                    </a:cubicBezTo>
                    <a:cubicBezTo>
                      <a:pt x="2015" y="10840"/>
                      <a:pt x="2170" y="9444"/>
                      <a:pt x="1707" y="9210"/>
                    </a:cubicBezTo>
                    <a:cubicBezTo>
                      <a:pt x="1646" y="9180"/>
                      <a:pt x="1577" y="9163"/>
                      <a:pt x="1502" y="9163"/>
                    </a:cubicBezTo>
                    <a:cubicBezTo>
                      <a:pt x="1010" y="9163"/>
                      <a:pt x="288" y="9918"/>
                      <a:pt x="153" y="12546"/>
                    </a:cubicBezTo>
                    <a:cubicBezTo>
                      <a:pt x="0" y="15570"/>
                      <a:pt x="1785" y="16888"/>
                      <a:pt x="2092" y="17743"/>
                    </a:cubicBezTo>
                    <a:cubicBezTo>
                      <a:pt x="2404" y="18595"/>
                      <a:pt x="609" y="20274"/>
                      <a:pt x="774" y="21079"/>
                    </a:cubicBezTo>
                    <a:cubicBezTo>
                      <a:pt x="810" y="21249"/>
                      <a:pt x="1053" y="21355"/>
                      <a:pt x="1439" y="21355"/>
                    </a:cubicBezTo>
                    <a:cubicBezTo>
                      <a:pt x="1822" y="21355"/>
                      <a:pt x="2347" y="21250"/>
                      <a:pt x="2948" y="21001"/>
                    </a:cubicBezTo>
                    <a:cubicBezTo>
                      <a:pt x="4181" y="20487"/>
                      <a:pt x="4884" y="20048"/>
                      <a:pt x="4884" y="20048"/>
                    </a:cubicBezTo>
                    <a:cubicBezTo>
                      <a:pt x="5949" y="21011"/>
                      <a:pt x="7307" y="21653"/>
                      <a:pt x="8753" y="21998"/>
                    </a:cubicBezTo>
                    <a:cubicBezTo>
                      <a:pt x="8618" y="21085"/>
                      <a:pt x="8669" y="20132"/>
                      <a:pt x="9081" y="19295"/>
                    </a:cubicBezTo>
                    <a:cubicBezTo>
                      <a:pt x="9442" y="18568"/>
                      <a:pt x="10082" y="17721"/>
                      <a:pt x="10956" y="17721"/>
                    </a:cubicBezTo>
                    <a:cubicBezTo>
                      <a:pt x="10980" y="17721"/>
                      <a:pt x="11005" y="17721"/>
                      <a:pt x="11030" y="17723"/>
                    </a:cubicBezTo>
                    <a:cubicBezTo>
                      <a:pt x="11051" y="17723"/>
                      <a:pt x="11061" y="17743"/>
                      <a:pt x="11068" y="17767"/>
                    </a:cubicBezTo>
                    <a:cubicBezTo>
                      <a:pt x="11078" y="17797"/>
                      <a:pt x="11074" y="17835"/>
                      <a:pt x="11048" y="17841"/>
                    </a:cubicBezTo>
                    <a:cubicBezTo>
                      <a:pt x="10848" y="17899"/>
                      <a:pt x="10669" y="17980"/>
                      <a:pt x="10503" y="18078"/>
                    </a:cubicBezTo>
                    <a:cubicBezTo>
                      <a:pt x="10115" y="18304"/>
                      <a:pt x="9807" y="18625"/>
                      <a:pt x="9574" y="19000"/>
                    </a:cubicBezTo>
                    <a:cubicBezTo>
                      <a:pt x="9034" y="19866"/>
                      <a:pt x="8872" y="21018"/>
                      <a:pt x="8996" y="21981"/>
                    </a:cubicBezTo>
                    <a:cubicBezTo>
                      <a:pt x="9000" y="22007"/>
                      <a:pt x="9003" y="22032"/>
                      <a:pt x="9006" y="22055"/>
                    </a:cubicBezTo>
                    <a:cubicBezTo>
                      <a:pt x="9132" y="22873"/>
                      <a:pt x="9510" y="23565"/>
                      <a:pt x="9683" y="24359"/>
                    </a:cubicBezTo>
                    <a:cubicBezTo>
                      <a:pt x="9736" y="24600"/>
                      <a:pt x="9706" y="24857"/>
                      <a:pt x="9753" y="25097"/>
                    </a:cubicBezTo>
                    <a:cubicBezTo>
                      <a:pt x="9857" y="25625"/>
                      <a:pt x="10152" y="25936"/>
                      <a:pt x="10546" y="25936"/>
                    </a:cubicBezTo>
                    <a:cubicBezTo>
                      <a:pt x="10702" y="25936"/>
                      <a:pt x="10873" y="25888"/>
                      <a:pt x="11054" y="25786"/>
                    </a:cubicBezTo>
                    <a:cubicBezTo>
                      <a:pt x="11059" y="25783"/>
                      <a:pt x="11064" y="25782"/>
                      <a:pt x="11069" y="25782"/>
                    </a:cubicBezTo>
                    <a:cubicBezTo>
                      <a:pt x="11104" y="25782"/>
                      <a:pt x="11109" y="25870"/>
                      <a:pt x="11085" y="25891"/>
                    </a:cubicBezTo>
                    <a:cubicBezTo>
                      <a:pt x="11048" y="25928"/>
                      <a:pt x="11007" y="25961"/>
                      <a:pt x="10966" y="25995"/>
                    </a:cubicBezTo>
                    <a:cubicBezTo>
                      <a:pt x="11497" y="25610"/>
                      <a:pt x="12122" y="24866"/>
                      <a:pt x="12606" y="23863"/>
                    </a:cubicBezTo>
                    <a:cubicBezTo>
                      <a:pt x="12602" y="23857"/>
                      <a:pt x="12599" y="23849"/>
                      <a:pt x="12599" y="23843"/>
                    </a:cubicBezTo>
                    <a:cubicBezTo>
                      <a:pt x="12754" y="23292"/>
                      <a:pt x="12913" y="22714"/>
                      <a:pt x="13018" y="22136"/>
                    </a:cubicBezTo>
                    <a:cubicBezTo>
                      <a:pt x="13052" y="21940"/>
                      <a:pt x="13082" y="21741"/>
                      <a:pt x="13102" y="21545"/>
                    </a:cubicBezTo>
                    <a:cubicBezTo>
                      <a:pt x="13146" y="21123"/>
                      <a:pt x="13092" y="20697"/>
                      <a:pt x="13139" y="20278"/>
                    </a:cubicBezTo>
                    <a:cubicBezTo>
                      <a:pt x="13139" y="20272"/>
                      <a:pt x="13147" y="20263"/>
                      <a:pt x="13154" y="20263"/>
                    </a:cubicBezTo>
                    <a:cubicBezTo>
                      <a:pt x="13154" y="20263"/>
                      <a:pt x="13155" y="20263"/>
                      <a:pt x="13156" y="20264"/>
                    </a:cubicBezTo>
                    <a:cubicBezTo>
                      <a:pt x="13156" y="20264"/>
                      <a:pt x="13159" y="20264"/>
                      <a:pt x="13159" y="20268"/>
                    </a:cubicBezTo>
                    <a:cubicBezTo>
                      <a:pt x="13271" y="20876"/>
                      <a:pt x="13322" y="21494"/>
                      <a:pt x="13254" y="22099"/>
                    </a:cubicBezTo>
                    <a:cubicBezTo>
                      <a:pt x="14424" y="21870"/>
                      <a:pt x="15519" y="21437"/>
                      <a:pt x="16434" y="20808"/>
                    </a:cubicBezTo>
                    <a:cubicBezTo>
                      <a:pt x="17214" y="21550"/>
                      <a:pt x="18291" y="21941"/>
                      <a:pt x="19520" y="21941"/>
                    </a:cubicBezTo>
                    <a:cubicBezTo>
                      <a:pt x="19831" y="21941"/>
                      <a:pt x="20151" y="21916"/>
                      <a:pt x="20479" y="21866"/>
                    </a:cubicBezTo>
                    <a:cubicBezTo>
                      <a:pt x="20910" y="21798"/>
                      <a:pt x="21265" y="21772"/>
                      <a:pt x="21562" y="21772"/>
                    </a:cubicBezTo>
                    <a:cubicBezTo>
                      <a:pt x="22562" y="21772"/>
                      <a:pt x="22888" y="22069"/>
                      <a:pt x="23182" y="22069"/>
                    </a:cubicBezTo>
                    <a:cubicBezTo>
                      <a:pt x="23236" y="22069"/>
                      <a:pt x="23289" y="22059"/>
                      <a:pt x="23345" y="22035"/>
                    </a:cubicBezTo>
                    <a:cubicBezTo>
                      <a:pt x="23798" y="21845"/>
                      <a:pt x="23507" y="20227"/>
                      <a:pt x="22040" y="18869"/>
                    </a:cubicBezTo>
                    <a:cubicBezTo>
                      <a:pt x="20861" y="17777"/>
                      <a:pt x="19408" y="17219"/>
                      <a:pt x="18739" y="17054"/>
                    </a:cubicBezTo>
                    <a:cubicBezTo>
                      <a:pt x="18614" y="18081"/>
                      <a:pt x="18269" y="19092"/>
                      <a:pt x="17623" y="19771"/>
                    </a:cubicBezTo>
                    <a:cubicBezTo>
                      <a:pt x="17620" y="19774"/>
                      <a:pt x="17617" y="19776"/>
                      <a:pt x="17614" y="19776"/>
                    </a:cubicBezTo>
                    <a:cubicBezTo>
                      <a:pt x="17602" y="19776"/>
                      <a:pt x="17601" y="19745"/>
                      <a:pt x="17607" y="19733"/>
                    </a:cubicBezTo>
                    <a:cubicBezTo>
                      <a:pt x="17634" y="19690"/>
                      <a:pt x="17657" y="19635"/>
                      <a:pt x="17684" y="19588"/>
                    </a:cubicBezTo>
                    <a:cubicBezTo>
                      <a:pt x="18110" y="18855"/>
                      <a:pt x="18408" y="17939"/>
                      <a:pt x="18560" y="17013"/>
                    </a:cubicBezTo>
                    <a:cubicBezTo>
                      <a:pt x="18573" y="16932"/>
                      <a:pt x="18590" y="16848"/>
                      <a:pt x="18601" y="16767"/>
                    </a:cubicBezTo>
                    <a:cubicBezTo>
                      <a:pt x="18604" y="16753"/>
                      <a:pt x="18604" y="16740"/>
                      <a:pt x="18607" y="16726"/>
                    </a:cubicBezTo>
                    <a:cubicBezTo>
                      <a:pt x="18614" y="16665"/>
                      <a:pt x="18617" y="16611"/>
                      <a:pt x="18624" y="16550"/>
                    </a:cubicBezTo>
                    <a:cubicBezTo>
                      <a:pt x="18654" y="16196"/>
                      <a:pt x="18671" y="15834"/>
                      <a:pt x="18671" y="15466"/>
                    </a:cubicBezTo>
                    <a:cubicBezTo>
                      <a:pt x="18665" y="15273"/>
                      <a:pt x="18651" y="15084"/>
                      <a:pt x="18631" y="14901"/>
                    </a:cubicBezTo>
                    <a:cubicBezTo>
                      <a:pt x="18624" y="14870"/>
                      <a:pt x="18641" y="14847"/>
                      <a:pt x="18661" y="14844"/>
                    </a:cubicBezTo>
                    <a:cubicBezTo>
                      <a:pt x="18573" y="12411"/>
                      <a:pt x="17968" y="9927"/>
                      <a:pt x="17765" y="8589"/>
                    </a:cubicBezTo>
                    <a:cubicBezTo>
                      <a:pt x="17377" y="6027"/>
                      <a:pt x="17455" y="4787"/>
                      <a:pt x="17455" y="4787"/>
                    </a:cubicBezTo>
                    <a:lnTo>
                      <a:pt x="17455" y="4787"/>
                    </a:lnTo>
                    <a:cubicBezTo>
                      <a:pt x="18204" y="5293"/>
                      <a:pt x="19137" y="5543"/>
                      <a:pt x="20116" y="5543"/>
                    </a:cubicBezTo>
                    <a:cubicBezTo>
                      <a:pt x="20360" y="5543"/>
                      <a:pt x="20607" y="5528"/>
                      <a:pt x="20854" y="5497"/>
                    </a:cubicBezTo>
                    <a:cubicBezTo>
                      <a:pt x="22098" y="5341"/>
                      <a:pt x="23118" y="4222"/>
                      <a:pt x="23118" y="2904"/>
                    </a:cubicBezTo>
                    <a:cubicBezTo>
                      <a:pt x="23118" y="1587"/>
                      <a:pt x="22257" y="2256"/>
                      <a:pt x="20013" y="1140"/>
                    </a:cubicBezTo>
                    <a:cubicBezTo>
                      <a:pt x="18609" y="443"/>
                      <a:pt x="17713" y="0"/>
                      <a:pt x="169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15"/>
              <p:cNvSpPr/>
              <p:nvPr/>
            </p:nvSpPr>
            <p:spPr>
              <a:xfrm>
                <a:off x="1727731" y="3723658"/>
                <a:ext cx="50446" cy="50446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022" extrusionOk="0">
                    <a:moveTo>
                      <a:pt x="511" y="1"/>
                    </a:moveTo>
                    <a:cubicBezTo>
                      <a:pt x="228" y="1"/>
                      <a:pt x="0" y="231"/>
                      <a:pt x="0" y="511"/>
                    </a:cubicBezTo>
                    <a:cubicBezTo>
                      <a:pt x="0" y="795"/>
                      <a:pt x="228" y="1021"/>
                      <a:pt x="511" y="1021"/>
                    </a:cubicBezTo>
                    <a:cubicBezTo>
                      <a:pt x="791" y="1021"/>
                      <a:pt x="1022" y="795"/>
                      <a:pt x="1022" y="511"/>
                    </a:cubicBezTo>
                    <a:cubicBezTo>
                      <a:pt x="1022" y="231"/>
                      <a:pt x="791" y="1"/>
                      <a:pt x="5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15"/>
              <p:cNvSpPr/>
              <p:nvPr/>
            </p:nvSpPr>
            <p:spPr>
              <a:xfrm>
                <a:off x="1290218" y="4532197"/>
                <a:ext cx="123005" cy="423953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8589" extrusionOk="0">
                    <a:moveTo>
                      <a:pt x="2339" y="1"/>
                    </a:moveTo>
                    <a:cubicBezTo>
                      <a:pt x="1465" y="1"/>
                      <a:pt x="825" y="848"/>
                      <a:pt x="464" y="1575"/>
                    </a:cubicBezTo>
                    <a:cubicBezTo>
                      <a:pt x="52" y="2412"/>
                      <a:pt x="1" y="3365"/>
                      <a:pt x="136" y="4278"/>
                    </a:cubicBezTo>
                    <a:cubicBezTo>
                      <a:pt x="166" y="4501"/>
                      <a:pt x="207" y="4721"/>
                      <a:pt x="261" y="4936"/>
                    </a:cubicBezTo>
                    <a:cubicBezTo>
                      <a:pt x="406" y="5535"/>
                      <a:pt x="687" y="6086"/>
                      <a:pt x="815" y="6680"/>
                    </a:cubicBezTo>
                    <a:cubicBezTo>
                      <a:pt x="920" y="7154"/>
                      <a:pt x="805" y="7823"/>
                      <a:pt x="1072" y="8249"/>
                    </a:cubicBezTo>
                    <a:cubicBezTo>
                      <a:pt x="1226" y="8494"/>
                      <a:pt x="1422" y="8589"/>
                      <a:pt x="1628" y="8589"/>
                    </a:cubicBezTo>
                    <a:cubicBezTo>
                      <a:pt x="1874" y="8589"/>
                      <a:pt x="2134" y="8452"/>
                      <a:pt x="2349" y="8275"/>
                    </a:cubicBezTo>
                    <a:cubicBezTo>
                      <a:pt x="2390" y="8241"/>
                      <a:pt x="2431" y="8208"/>
                      <a:pt x="2468" y="8171"/>
                    </a:cubicBezTo>
                    <a:cubicBezTo>
                      <a:pt x="2492" y="8150"/>
                      <a:pt x="2487" y="8062"/>
                      <a:pt x="2452" y="8062"/>
                    </a:cubicBezTo>
                    <a:cubicBezTo>
                      <a:pt x="2447" y="8062"/>
                      <a:pt x="2442" y="8063"/>
                      <a:pt x="2437" y="8066"/>
                    </a:cubicBezTo>
                    <a:cubicBezTo>
                      <a:pt x="2256" y="8168"/>
                      <a:pt x="2085" y="8216"/>
                      <a:pt x="1929" y="8216"/>
                    </a:cubicBezTo>
                    <a:cubicBezTo>
                      <a:pt x="1535" y="8216"/>
                      <a:pt x="1240" y="7905"/>
                      <a:pt x="1136" y="7377"/>
                    </a:cubicBezTo>
                    <a:cubicBezTo>
                      <a:pt x="1089" y="7137"/>
                      <a:pt x="1119" y="6880"/>
                      <a:pt x="1066" y="6639"/>
                    </a:cubicBezTo>
                    <a:cubicBezTo>
                      <a:pt x="893" y="5845"/>
                      <a:pt x="515" y="5153"/>
                      <a:pt x="389" y="4335"/>
                    </a:cubicBezTo>
                    <a:cubicBezTo>
                      <a:pt x="386" y="4312"/>
                      <a:pt x="383" y="4287"/>
                      <a:pt x="379" y="4261"/>
                    </a:cubicBezTo>
                    <a:cubicBezTo>
                      <a:pt x="255" y="3298"/>
                      <a:pt x="417" y="2146"/>
                      <a:pt x="957" y="1280"/>
                    </a:cubicBezTo>
                    <a:cubicBezTo>
                      <a:pt x="1190" y="905"/>
                      <a:pt x="1498" y="584"/>
                      <a:pt x="1886" y="358"/>
                    </a:cubicBezTo>
                    <a:cubicBezTo>
                      <a:pt x="2052" y="260"/>
                      <a:pt x="2231" y="179"/>
                      <a:pt x="2431" y="121"/>
                    </a:cubicBezTo>
                    <a:cubicBezTo>
                      <a:pt x="2457" y="115"/>
                      <a:pt x="2461" y="77"/>
                      <a:pt x="2451" y="47"/>
                    </a:cubicBezTo>
                    <a:cubicBezTo>
                      <a:pt x="2444" y="23"/>
                      <a:pt x="2434" y="3"/>
                      <a:pt x="2413" y="3"/>
                    </a:cubicBezTo>
                    <a:cubicBezTo>
                      <a:pt x="2388" y="1"/>
                      <a:pt x="2363" y="1"/>
                      <a:pt x="2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15"/>
              <p:cNvSpPr/>
              <p:nvPr/>
            </p:nvSpPr>
            <p:spPr>
              <a:xfrm>
                <a:off x="1486763" y="4657716"/>
                <a:ext cx="35687" cy="178140"/>
              </a:xfrm>
              <a:custGeom>
                <a:avLst/>
                <a:gdLst/>
                <a:ahLst/>
                <a:cxnLst/>
                <a:rect l="l" t="t" r="r" b="b"/>
                <a:pathLst>
                  <a:path w="723" h="3609" extrusionOk="0">
                    <a:moveTo>
                      <a:pt x="555" y="0"/>
                    </a:moveTo>
                    <a:cubicBezTo>
                      <a:pt x="548" y="0"/>
                      <a:pt x="540" y="9"/>
                      <a:pt x="540" y="15"/>
                    </a:cubicBezTo>
                    <a:cubicBezTo>
                      <a:pt x="493" y="434"/>
                      <a:pt x="547" y="860"/>
                      <a:pt x="503" y="1282"/>
                    </a:cubicBezTo>
                    <a:cubicBezTo>
                      <a:pt x="483" y="1478"/>
                      <a:pt x="453" y="1677"/>
                      <a:pt x="419" y="1873"/>
                    </a:cubicBezTo>
                    <a:cubicBezTo>
                      <a:pt x="314" y="2451"/>
                      <a:pt x="155" y="3029"/>
                      <a:pt x="0" y="3580"/>
                    </a:cubicBezTo>
                    <a:cubicBezTo>
                      <a:pt x="0" y="3586"/>
                      <a:pt x="3" y="3594"/>
                      <a:pt x="7" y="3600"/>
                    </a:cubicBezTo>
                    <a:cubicBezTo>
                      <a:pt x="8" y="3605"/>
                      <a:pt x="12" y="3609"/>
                      <a:pt x="17" y="3609"/>
                    </a:cubicBezTo>
                    <a:cubicBezTo>
                      <a:pt x="21" y="3609"/>
                      <a:pt x="26" y="3606"/>
                      <a:pt x="30" y="3600"/>
                    </a:cubicBezTo>
                    <a:cubicBezTo>
                      <a:pt x="398" y="3053"/>
                      <a:pt x="588" y="2451"/>
                      <a:pt x="655" y="1836"/>
                    </a:cubicBezTo>
                    <a:cubicBezTo>
                      <a:pt x="723" y="1231"/>
                      <a:pt x="672" y="613"/>
                      <a:pt x="560" y="5"/>
                    </a:cubicBezTo>
                    <a:cubicBezTo>
                      <a:pt x="560" y="1"/>
                      <a:pt x="557" y="1"/>
                      <a:pt x="557" y="1"/>
                    </a:cubicBezTo>
                    <a:cubicBezTo>
                      <a:pt x="556" y="0"/>
                      <a:pt x="555" y="0"/>
                      <a:pt x="555" y="0"/>
                    </a:cubicBezTo>
                    <a:close/>
                  </a:path>
                </a:pathLst>
              </a:custGeom>
              <a:solidFill>
                <a:srgbClr val="0029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15"/>
              <p:cNvSpPr/>
              <p:nvPr/>
            </p:nvSpPr>
            <p:spPr>
              <a:xfrm>
                <a:off x="1733654" y="4390144"/>
                <a:ext cx="60861" cy="243542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4934" extrusionOk="0">
                    <a:moveTo>
                      <a:pt x="1066" y="1"/>
                    </a:moveTo>
                    <a:cubicBezTo>
                      <a:pt x="1064" y="1"/>
                      <a:pt x="1062" y="1"/>
                      <a:pt x="1060" y="2"/>
                    </a:cubicBezTo>
                    <a:cubicBezTo>
                      <a:pt x="1040" y="5"/>
                      <a:pt x="1023" y="28"/>
                      <a:pt x="1030" y="59"/>
                    </a:cubicBezTo>
                    <a:cubicBezTo>
                      <a:pt x="1050" y="242"/>
                      <a:pt x="1064" y="431"/>
                      <a:pt x="1070" y="624"/>
                    </a:cubicBezTo>
                    <a:cubicBezTo>
                      <a:pt x="1081" y="975"/>
                      <a:pt x="1060" y="1340"/>
                      <a:pt x="1023" y="1708"/>
                    </a:cubicBezTo>
                    <a:cubicBezTo>
                      <a:pt x="1020" y="1736"/>
                      <a:pt x="1016" y="1762"/>
                      <a:pt x="1016" y="1786"/>
                    </a:cubicBezTo>
                    <a:cubicBezTo>
                      <a:pt x="1013" y="1820"/>
                      <a:pt x="1009" y="1850"/>
                      <a:pt x="1006" y="1884"/>
                    </a:cubicBezTo>
                    <a:cubicBezTo>
                      <a:pt x="1003" y="1898"/>
                      <a:pt x="1003" y="1911"/>
                      <a:pt x="1000" y="1925"/>
                    </a:cubicBezTo>
                    <a:cubicBezTo>
                      <a:pt x="989" y="2006"/>
                      <a:pt x="972" y="2090"/>
                      <a:pt x="959" y="2171"/>
                    </a:cubicBezTo>
                    <a:cubicBezTo>
                      <a:pt x="807" y="3097"/>
                      <a:pt x="509" y="4013"/>
                      <a:pt x="83" y="4746"/>
                    </a:cubicBezTo>
                    <a:cubicBezTo>
                      <a:pt x="56" y="4793"/>
                      <a:pt x="33" y="4848"/>
                      <a:pt x="6" y="4891"/>
                    </a:cubicBezTo>
                    <a:cubicBezTo>
                      <a:pt x="0" y="4903"/>
                      <a:pt x="1" y="4934"/>
                      <a:pt x="13" y="4934"/>
                    </a:cubicBezTo>
                    <a:cubicBezTo>
                      <a:pt x="16" y="4934"/>
                      <a:pt x="19" y="4932"/>
                      <a:pt x="22" y="4929"/>
                    </a:cubicBezTo>
                    <a:cubicBezTo>
                      <a:pt x="668" y="4250"/>
                      <a:pt x="1013" y="3239"/>
                      <a:pt x="1138" y="2212"/>
                    </a:cubicBezTo>
                    <a:cubicBezTo>
                      <a:pt x="1232" y="1455"/>
                      <a:pt x="1212" y="688"/>
                      <a:pt x="1094" y="36"/>
                    </a:cubicBezTo>
                    <a:cubicBezTo>
                      <a:pt x="1088" y="10"/>
                      <a:pt x="1077" y="1"/>
                      <a:pt x="10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9" name="Google Shape;609;p15"/>
            <p:cNvSpPr/>
            <p:nvPr/>
          </p:nvSpPr>
          <p:spPr>
            <a:xfrm>
              <a:off x="595436" y="4306835"/>
              <a:ext cx="329589" cy="464440"/>
            </a:xfrm>
            <a:custGeom>
              <a:avLst/>
              <a:gdLst/>
              <a:ahLst/>
              <a:cxnLst/>
              <a:rect l="l" t="t" r="r" b="b"/>
              <a:pathLst>
                <a:path w="12328" h="17372" extrusionOk="0">
                  <a:moveTo>
                    <a:pt x="5742" y="2940"/>
                  </a:moveTo>
                  <a:cubicBezTo>
                    <a:pt x="5997" y="2940"/>
                    <a:pt x="6250" y="3004"/>
                    <a:pt x="6482" y="3157"/>
                  </a:cubicBezTo>
                  <a:cubicBezTo>
                    <a:pt x="7063" y="3539"/>
                    <a:pt x="6932" y="4471"/>
                    <a:pt x="6556" y="4913"/>
                  </a:cubicBezTo>
                  <a:cubicBezTo>
                    <a:pt x="6232" y="5292"/>
                    <a:pt x="5799" y="5397"/>
                    <a:pt x="5316" y="5451"/>
                  </a:cubicBezTo>
                  <a:cubicBezTo>
                    <a:pt x="5120" y="5472"/>
                    <a:pt x="4910" y="5484"/>
                    <a:pt x="4692" y="5484"/>
                  </a:cubicBezTo>
                  <a:cubicBezTo>
                    <a:pt x="4217" y="5484"/>
                    <a:pt x="3707" y="5429"/>
                    <a:pt x="3224" y="5299"/>
                  </a:cubicBezTo>
                  <a:cubicBezTo>
                    <a:pt x="3410" y="4718"/>
                    <a:pt x="3711" y="4170"/>
                    <a:pt x="4087" y="3758"/>
                  </a:cubicBezTo>
                  <a:cubicBezTo>
                    <a:pt x="4479" y="3324"/>
                    <a:pt x="5119" y="2940"/>
                    <a:pt x="5742" y="2940"/>
                  </a:cubicBezTo>
                  <a:close/>
                  <a:moveTo>
                    <a:pt x="7664" y="7412"/>
                  </a:moveTo>
                  <a:cubicBezTo>
                    <a:pt x="7913" y="7412"/>
                    <a:pt x="8149" y="7469"/>
                    <a:pt x="8340" y="7610"/>
                  </a:cubicBezTo>
                  <a:cubicBezTo>
                    <a:pt x="9486" y="8445"/>
                    <a:pt x="7435" y="9196"/>
                    <a:pt x="6908" y="9303"/>
                  </a:cubicBezTo>
                  <a:cubicBezTo>
                    <a:pt x="6667" y="9353"/>
                    <a:pt x="6420" y="9378"/>
                    <a:pt x="6173" y="9378"/>
                  </a:cubicBezTo>
                  <a:cubicBezTo>
                    <a:pt x="5802" y="9378"/>
                    <a:pt x="5432" y="9323"/>
                    <a:pt x="5083" y="9216"/>
                  </a:cubicBezTo>
                  <a:cubicBezTo>
                    <a:pt x="5330" y="8722"/>
                    <a:pt x="5681" y="8290"/>
                    <a:pt x="6114" y="7969"/>
                  </a:cubicBezTo>
                  <a:cubicBezTo>
                    <a:pt x="6481" y="7698"/>
                    <a:pt x="7107" y="7412"/>
                    <a:pt x="7664" y="7412"/>
                  </a:cubicBezTo>
                  <a:close/>
                  <a:moveTo>
                    <a:pt x="9856" y="12545"/>
                  </a:moveTo>
                  <a:cubicBezTo>
                    <a:pt x="10328" y="12545"/>
                    <a:pt x="10821" y="12857"/>
                    <a:pt x="10639" y="13385"/>
                  </a:cubicBezTo>
                  <a:cubicBezTo>
                    <a:pt x="10384" y="14119"/>
                    <a:pt x="9300" y="14413"/>
                    <a:pt x="8598" y="14413"/>
                  </a:cubicBezTo>
                  <a:cubicBezTo>
                    <a:pt x="8582" y="14413"/>
                    <a:pt x="8566" y="14413"/>
                    <a:pt x="8550" y="14413"/>
                  </a:cubicBezTo>
                  <a:cubicBezTo>
                    <a:pt x="8527" y="14410"/>
                    <a:pt x="8503" y="14406"/>
                    <a:pt x="8479" y="14406"/>
                  </a:cubicBezTo>
                  <a:cubicBezTo>
                    <a:pt x="8510" y="14098"/>
                    <a:pt x="8588" y="13798"/>
                    <a:pt x="8713" y="13524"/>
                  </a:cubicBezTo>
                  <a:cubicBezTo>
                    <a:pt x="8872" y="13183"/>
                    <a:pt x="9098" y="12825"/>
                    <a:pt x="9435" y="12642"/>
                  </a:cubicBezTo>
                  <a:cubicBezTo>
                    <a:pt x="9558" y="12576"/>
                    <a:pt x="9706" y="12545"/>
                    <a:pt x="9856" y="12545"/>
                  </a:cubicBezTo>
                  <a:close/>
                  <a:moveTo>
                    <a:pt x="3125" y="0"/>
                  </a:moveTo>
                  <a:cubicBezTo>
                    <a:pt x="3124" y="0"/>
                    <a:pt x="3122" y="0"/>
                    <a:pt x="3120" y="0"/>
                  </a:cubicBezTo>
                  <a:cubicBezTo>
                    <a:pt x="1109" y="44"/>
                    <a:pt x="1" y="3068"/>
                    <a:pt x="1214" y="4542"/>
                  </a:cubicBezTo>
                  <a:cubicBezTo>
                    <a:pt x="1548" y="4947"/>
                    <a:pt x="2065" y="5286"/>
                    <a:pt x="2663" y="5529"/>
                  </a:cubicBezTo>
                  <a:cubicBezTo>
                    <a:pt x="2460" y="6465"/>
                    <a:pt x="2562" y="7452"/>
                    <a:pt x="3048" y="8205"/>
                  </a:cubicBezTo>
                  <a:cubicBezTo>
                    <a:pt x="3410" y="8763"/>
                    <a:pt x="3931" y="9171"/>
                    <a:pt x="4522" y="9435"/>
                  </a:cubicBezTo>
                  <a:cubicBezTo>
                    <a:pt x="4174" y="10388"/>
                    <a:pt x="4181" y="11466"/>
                    <a:pt x="4667" y="12362"/>
                  </a:cubicBezTo>
                  <a:cubicBezTo>
                    <a:pt x="5313" y="13541"/>
                    <a:pt x="6648" y="14484"/>
                    <a:pt x="8033" y="14711"/>
                  </a:cubicBezTo>
                  <a:cubicBezTo>
                    <a:pt x="8044" y="15308"/>
                    <a:pt x="8219" y="15900"/>
                    <a:pt x="8571" y="16366"/>
                  </a:cubicBezTo>
                  <a:cubicBezTo>
                    <a:pt x="9169" y="17154"/>
                    <a:pt x="9912" y="17371"/>
                    <a:pt x="10723" y="17371"/>
                  </a:cubicBezTo>
                  <a:cubicBezTo>
                    <a:pt x="11171" y="17371"/>
                    <a:pt x="11641" y="17305"/>
                    <a:pt x="12119" y="17231"/>
                  </a:cubicBezTo>
                  <a:cubicBezTo>
                    <a:pt x="12327" y="17198"/>
                    <a:pt x="12212" y="16933"/>
                    <a:pt x="12048" y="16933"/>
                  </a:cubicBezTo>
                  <a:cubicBezTo>
                    <a:pt x="12042" y="16933"/>
                    <a:pt x="12037" y="16933"/>
                    <a:pt x="12031" y="16934"/>
                  </a:cubicBezTo>
                  <a:cubicBezTo>
                    <a:pt x="11605" y="16980"/>
                    <a:pt x="11179" y="17044"/>
                    <a:pt x="10767" y="17044"/>
                  </a:cubicBezTo>
                  <a:cubicBezTo>
                    <a:pt x="10208" y="17044"/>
                    <a:pt x="9673" y="16926"/>
                    <a:pt x="9192" y="16484"/>
                  </a:cubicBezTo>
                  <a:cubicBezTo>
                    <a:pt x="8709" y="16038"/>
                    <a:pt x="8479" y="15403"/>
                    <a:pt x="8466" y="14758"/>
                  </a:cubicBezTo>
                  <a:lnTo>
                    <a:pt x="8466" y="14758"/>
                  </a:lnTo>
                  <a:cubicBezTo>
                    <a:pt x="8530" y="14761"/>
                    <a:pt x="8594" y="14763"/>
                    <a:pt x="8657" y="14763"/>
                  </a:cubicBezTo>
                  <a:cubicBezTo>
                    <a:pt x="9096" y="14763"/>
                    <a:pt x="9533" y="14681"/>
                    <a:pt x="9946" y="14508"/>
                  </a:cubicBezTo>
                  <a:cubicBezTo>
                    <a:pt x="10709" y="14179"/>
                    <a:pt x="11609" y="13193"/>
                    <a:pt x="10798" y="12389"/>
                  </a:cubicBezTo>
                  <a:cubicBezTo>
                    <a:pt x="10587" y="12181"/>
                    <a:pt x="10329" y="12096"/>
                    <a:pt x="10062" y="12096"/>
                  </a:cubicBezTo>
                  <a:cubicBezTo>
                    <a:pt x="9560" y="12096"/>
                    <a:pt x="9024" y="12395"/>
                    <a:pt x="8709" y="12744"/>
                  </a:cubicBezTo>
                  <a:cubicBezTo>
                    <a:pt x="8317" y="13179"/>
                    <a:pt x="8101" y="13761"/>
                    <a:pt x="8044" y="14359"/>
                  </a:cubicBezTo>
                  <a:cubicBezTo>
                    <a:pt x="6682" y="14115"/>
                    <a:pt x="5276" y="13068"/>
                    <a:pt x="4843" y="11787"/>
                  </a:cubicBezTo>
                  <a:cubicBezTo>
                    <a:pt x="4606" y="11077"/>
                    <a:pt x="4661" y="10297"/>
                    <a:pt x="4924" y="9587"/>
                  </a:cubicBezTo>
                  <a:cubicBezTo>
                    <a:pt x="5343" y="9722"/>
                    <a:pt x="5787" y="9790"/>
                    <a:pt x="6230" y="9790"/>
                  </a:cubicBezTo>
                  <a:cubicBezTo>
                    <a:pt x="6986" y="9790"/>
                    <a:pt x="7742" y="9592"/>
                    <a:pt x="8368" y="9192"/>
                  </a:cubicBezTo>
                  <a:cubicBezTo>
                    <a:pt x="8925" y="8837"/>
                    <a:pt x="9422" y="8093"/>
                    <a:pt x="8864" y="7516"/>
                  </a:cubicBezTo>
                  <a:cubicBezTo>
                    <a:pt x="8554" y="7194"/>
                    <a:pt x="8083" y="7074"/>
                    <a:pt x="7614" y="7074"/>
                  </a:cubicBezTo>
                  <a:cubicBezTo>
                    <a:pt x="7291" y="7074"/>
                    <a:pt x="6968" y="7132"/>
                    <a:pt x="6702" y="7218"/>
                  </a:cubicBezTo>
                  <a:cubicBezTo>
                    <a:pt x="5793" y="7516"/>
                    <a:pt x="5090" y="8215"/>
                    <a:pt x="4681" y="9060"/>
                  </a:cubicBezTo>
                  <a:cubicBezTo>
                    <a:pt x="3968" y="8736"/>
                    <a:pt x="3387" y="8162"/>
                    <a:pt x="3140" y="7343"/>
                  </a:cubicBezTo>
                  <a:cubicBezTo>
                    <a:pt x="2984" y="6827"/>
                    <a:pt x="2998" y="6252"/>
                    <a:pt x="3120" y="5688"/>
                  </a:cubicBezTo>
                  <a:lnTo>
                    <a:pt x="3120" y="5688"/>
                  </a:lnTo>
                  <a:cubicBezTo>
                    <a:pt x="3656" y="5854"/>
                    <a:pt x="4232" y="5945"/>
                    <a:pt x="4783" y="5945"/>
                  </a:cubicBezTo>
                  <a:cubicBezTo>
                    <a:pt x="5500" y="5945"/>
                    <a:pt x="6175" y="5790"/>
                    <a:pt x="6668" y="5441"/>
                  </a:cubicBezTo>
                  <a:cubicBezTo>
                    <a:pt x="7334" y="4971"/>
                    <a:pt x="7563" y="3960"/>
                    <a:pt x="7117" y="3258"/>
                  </a:cubicBezTo>
                  <a:cubicBezTo>
                    <a:pt x="6806" y="2773"/>
                    <a:pt x="6259" y="2575"/>
                    <a:pt x="5699" y="2575"/>
                  </a:cubicBezTo>
                  <a:cubicBezTo>
                    <a:pt x="5335" y="2575"/>
                    <a:pt x="4966" y="2659"/>
                    <a:pt x="4654" y="2801"/>
                  </a:cubicBezTo>
                  <a:cubicBezTo>
                    <a:pt x="3745" y="3218"/>
                    <a:pt x="3076" y="4130"/>
                    <a:pt x="2761" y="5150"/>
                  </a:cubicBezTo>
                  <a:cubicBezTo>
                    <a:pt x="2170" y="4917"/>
                    <a:pt x="1660" y="4548"/>
                    <a:pt x="1370" y="4005"/>
                  </a:cubicBezTo>
                  <a:cubicBezTo>
                    <a:pt x="704" y="2758"/>
                    <a:pt x="1674" y="376"/>
                    <a:pt x="3207" y="295"/>
                  </a:cubicBezTo>
                  <a:cubicBezTo>
                    <a:pt x="3422" y="284"/>
                    <a:pt x="3291" y="0"/>
                    <a:pt x="3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5"/>
            <p:cNvSpPr/>
            <p:nvPr/>
          </p:nvSpPr>
          <p:spPr>
            <a:xfrm>
              <a:off x="8007789" y="2743064"/>
              <a:ext cx="433067" cy="471938"/>
            </a:xfrm>
            <a:custGeom>
              <a:avLst/>
              <a:gdLst/>
              <a:ahLst/>
              <a:cxnLst/>
              <a:rect l="l" t="t" r="r" b="b"/>
              <a:pathLst>
                <a:path w="6432" h="6358" extrusionOk="0">
                  <a:moveTo>
                    <a:pt x="2639" y="368"/>
                  </a:moveTo>
                  <a:lnTo>
                    <a:pt x="2639" y="368"/>
                  </a:lnTo>
                  <a:cubicBezTo>
                    <a:pt x="3102" y="814"/>
                    <a:pt x="3522" y="1314"/>
                    <a:pt x="3927" y="1821"/>
                  </a:cubicBezTo>
                  <a:cubicBezTo>
                    <a:pt x="3494" y="1966"/>
                    <a:pt x="3058" y="2108"/>
                    <a:pt x="2625" y="2253"/>
                  </a:cubicBezTo>
                  <a:cubicBezTo>
                    <a:pt x="2650" y="1621"/>
                    <a:pt x="2656" y="993"/>
                    <a:pt x="2639" y="368"/>
                  </a:cubicBezTo>
                  <a:close/>
                  <a:moveTo>
                    <a:pt x="5677" y="1509"/>
                  </a:moveTo>
                  <a:lnTo>
                    <a:pt x="5677" y="1509"/>
                  </a:lnTo>
                  <a:cubicBezTo>
                    <a:pt x="5407" y="1878"/>
                    <a:pt x="5136" y="2243"/>
                    <a:pt x="4866" y="2612"/>
                  </a:cubicBezTo>
                  <a:cubicBezTo>
                    <a:pt x="4693" y="2392"/>
                    <a:pt x="4522" y="2172"/>
                    <a:pt x="4342" y="1956"/>
                  </a:cubicBezTo>
                  <a:cubicBezTo>
                    <a:pt x="4788" y="1807"/>
                    <a:pt x="5231" y="1659"/>
                    <a:pt x="5677" y="1509"/>
                  </a:cubicBezTo>
                  <a:close/>
                  <a:moveTo>
                    <a:pt x="2301" y="2642"/>
                  </a:moveTo>
                  <a:cubicBezTo>
                    <a:pt x="2288" y="2946"/>
                    <a:pt x="2274" y="3253"/>
                    <a:pt x="2264" y="3561"/>
                  </a:cubicBezTo>
                  <a:cubicBezTo>
                    <a:pt x="1727" y="3439"/>
                    <a:pt x="1190" y="3314"/>
                    <a:pt x="652" y="3189"/>
                  </a:cubicBezTo>
                  <a:cubicBezTo>
                    <a:pt x="1203" y="3007"/>
                    <a:pt x="1750" y="2824"/>
                    <a:pt x="2301" y="2642"/>
                  </a:cubicBezTo>
                  <a:close/>
                  <a:moveTo>
                    <a:pt x="4102" y="2037"/>
                  </a:moveTo>
                  <a:cubicBezTo>
                    <a:pt x="4231" y="2199"/>
                    <a:pt x="4359" y="2358"/>
                    <a:pt x="4487" y="2517"/>
                  </a:cubicBezTo>
                  <a:cubicBezTo>
                    <a:pt x="4528" y="2564"/>
                    <a:pt x="4609" y="2673"/>
                    <a:pt x="4718" y="2814"/>
                  </a:cubicBezTo>
                  <a:cubicBezTo>
                    <a:pt x="4444" y="3183"/>
                    <a:pt x="4170" y="3551"/>
                    <a:pt x="3896" y="3919"/>
                  </a:cubicBezTo>
                  <a:cubicBezTo>
                    <a:pt x="3592" y="3855"/>
                    <a:pt x="3285" y="3791"/>
                    <a:pt x="2984" y="3727"/>
                  </a:cubicBezTo>
                  <a:cubicBezTo>
                    <a:pt x="2835" y="3693"/>
                    <a:pt x="2693" y="3659"/>
                    <a:pt x="2548" y="3625"/>
                  </a:cubicBezTo>
                  <a:cubicBezTo>
                    <a:pt x="2572" y="3264"/>
                    <a:pt x="2595" y="2899"/>
                    <a:pt x="2612" y="2537"/>
                  </a:cubicBezTo>
                  <a:cubicBezTo>
                    <a:pt x="3109" y="2372"/>
                    <a:pt x="3606" y="2206"/>
                    <a:pt x="4102" y="2037"/>
                  </a:cubicBezTo>
                  <a:close/>
                  <a:moveTo>
                    <a:pt x="4863" y="3000"/>
                  </a:moveTo>
                  <a:cubicBezTo>
                    <a:pt x="5217" y="3470"/>
                    <a:pt x="5724" y="4122"/>
                    <a:pt x="6022" y="4419"/>
                  </a:cubicBezTo>
                  <a:cubicBezTo>
                    <a:pt x="5894" y="4382"/>
                    <a:pt x="5758" y="4355"/>
                    <a:pt x="5748" y="4351"/>
                  </a:cubicBezTo>
                  <a:cubicBezTo>
                    <a:pt x="5383" y="4261"/>
                    <a:pt x="5018" y="4173"/>
                    <a:pt x="4650" y="4085"/>
                  </a:cubicBezTo>
                  <a:cubicBezTo>
                    <a:pt x="4481" y="4044"/>
                    <a:pt x="4308" y="4011"/>
                    <a:pt x="4140" y="3973"/>
                  </a:cubicBezTo>
                  <a:cubicBezTo>
                    <a:pt x="4380" y="3649"/>
                    <a:pt x="4620" y="3325"/>
                    <a:pt x="4863" y="3000"/>
                  </a:cubicBezTo>
                  <a:close/>
                  <a:moveTo>
                    <a:pt x="2531" y="3844"/>
                  </a:moveTo>
                  <a:cubicBezTo>
                    <a:pt x="2937" y="3936"/>
                    <a:pt x="3342" y="4024"/>
                    <a:pt x="3748" y="4115"/>
                  </a:cubicBezTo>
                  <a:cubicBezTo>
                    <a:pt x="3294" y="4710"/>
                    <a:pt x="2839" y="5301"/>
                    <a:pt x="2372" y="5886"/>
                  </a:cubicBezTo>
                  <a:cubicBezTo>
                    <a:pt x="2427" y="5210"/>
                    <a:pt x="2483" y="4527"/>
                    <a:pt x="2531" y="3844"/>
                  </a:cubicBezTo>
                  <a:close/>
                  <a:moveTo>
                    <a:pt x="2601" y="1"/>
                  </a:moveTo>
                  <a:cubicBezTo>
                    <a:pt x="2588" y="1"/>
                    <a:pt x="2575" y="10"/>
                    <a:pt x="2572" y="29"/>
                  </a:cubicBezTo>
                  <a:cubicBezTo>
                    <a:pt x="2569" y="46"/>
                    <a:pt x="2569" y="60"/>
                    <a:pt x="2565" y="77"/>
                  </a:cubicBezTo>
                  <a:cubicBezTo>
                    <a:pt x="2500" y="87"/>
                    <a:pt x="2470" y="188"/>
                    <a:pt x="2538" y="263"/>
                  </a:cubicBezTo>
                  <a:cubicBezTo>
                    <a:pt x="2427" y="949"/>
                    <a:pt x="2359" y="1648"/>
                    <a:pt x="2318" y="2355"/>
                  </a:cubicBezTo>
                  <a:cubicBezTo>
                    <a:pt x="1585" y="2598"/>
                    <a:pt x="855" y="2841"/>
                    <a:pt x="125" y="3085"/>
                  </a:cubicBezTo>
                  <a:cubicBezTo>
                    <a:pt x="0" y="3125"/>
                    <a:pt x="101" y="3304"/>
                    <a:pt x="189" y="3325"/>
                  </a:cubicBezTo>
                  <a:cubicBezTo>
                    <a:pt x="875" y="3484"/>
                    <a:pt x="1565" y="3635"/>
                    <a:pt x="2254" y="3788"/>
                  </a:cubicBezTo>
                  <a:cubicBezTo>
                    <a:pt x="2227" y="4595"/>
                    <a:pt x="2204" y="5402"/>
                    <a:pt x="2146" y="6200"/>
                  </a:cubicBezTo>
                  <a:cubicBezTo>
                    <a:pt x="2140" y="6258"/>
                    <a:pt x="2206" y="6358"/>
                    <a:pt x="2271" y="6358"/>
                  </a:cubicBezTo>
                  <a:cubicBezTo>
                    <a:pt x="2290" y="6358"/>
                    <a:pt x="2308" y="6349"/>
                    <a:pt x="2325" y="6329"/>
                  </a:cubicBezTo>
                  <a:cubicBezTo>
                    <a:pt x="2896" y="5622"/>
                    <a:pt x="3447" y="4899"/>
                    <a:pt x="3991" y="4169"/>
                  </a:cubicBezTo>
                  <a:cubicBezTo>
                    <a:pt x="4762" y="4342"/>
                    <a:pt x="5532" y="4521"/>
                    <a:pt x="6295" y="4720"/>
                  </a:cubicBezTo>
                  <a:cubicBezTo>
                    <a:pt x="6306" y="4723"/>
                    <a:pt x="6315" y="4724"/>
                    <a:pt x="6324" y="4724"/>
                  </a:cubicBezTo>
                  <a:cubicBezTo>
                    <a:pt x="6407" y="4724"/>
                    <a:pt x="6431" y="4621"/>
                    <a:pt x="6376" y="4554"/>
                  </a:cubicBezTo>
                  <a:cubicBezTo>
                    <a:pt x="5921" y="3983"/>
                    <a:pt x="5471" y="3389"/>
                    <a:pt x="5011" y="2797"/>
                  </a:cubicBezTo>
                  <a:cubicBezTo>
                    <a:pt x="5370" y="2314"/>
                    <a:pt x="5728" y="1834"/>
                    <a:pt x="6086" y="1358"/>
                  </a:cubicBezTo>
                  <a:cubicBezTo>
                    <a:pt x="6139" y="1293"/>
                    <a:pt x="6066" y="1151"/>
                    <a:pt x="5982" y="1151"/>
                  </a:cubicBezTo>
                  <a:cubicBezTo>
                    <a:pt x="5974" y="1151"/>
                    <a:pt x="5966" y="1152"/>
                    <a:pt x="5958" y="1155"/>
                  </a:cubicBezTo>
                  <a:cubicBezTo>
                    <a:pt x="5359" y="1347"/>
                    <a:pt x="4765" y="1547"/>
                    <a:pt x="4170" y="1743"/>
                  </a:cubicBezTo>
                  <a:cubicBezTo>
                    <a:pt x="3690" y="1165"/>
                    <a:pt x="3193" y="614"/>
                    <a:pt x="2656" y="114"/>
                  </a:cubicBezTo>
                  <a:cubicBezTo>
                    <a:pt x="2646" y="104"/>
                    <a:pt x="2639" y="101"/>
                    <a:pt x="2633" y="97"/>
                  </a:cubicBezTo>
                  <a:cubicBezTo>
                    <a:pt x="2629" y="77"/>
                    <a:pt x="2629" y="53"/>
                    <a:pt x="2629" y="33"/>
                  </a:cubicBezTo>
                  <a:cubicBezTo>
                    <a:pt x="2629" y="12"/>
                    <a:pt x="2616" y="1"/>
                    <a:pt x="2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5"/>
            <p:cNvSpPr/>
            <p:nvPr/>
          </p:nvSpPr>
          <p:spPr>
            <a:xfrm rot="-1840185">
              <a:off x="7117644" y="4340860"/>
              <a:ext cx="673005" cy="594293"/>
            </a:xfrm>
            <a:custGeom>
              <a:avLst/>
              <a:gdLst/>
              <a:ahLst/>
              <a:cxnLst/>
              <a:rect l="l" t="t" r="r" b="b"/>
              <a:pathLst>
                <a:path w="21652" h="19121" extrusionOk="0">
                  <a:moveTo>
                    <a:pt x="6409" y="0"/>
                  </a:moveTo>
                  <a:cubicBezTo>
                    <a:pt x="6239" y="0"/>
                    <a:pt x="6079" y="21"/>
                    <a:pt x="5931" y="65"/>
                  </a:cubicBezTo>
                  <a:cubicBezTo>
                    <a:pt x="5023" y="339"/>
                    <a:pt x="3532" y="4742"/>
                    <a:pt x="3349" y="5425"/>
                  </a:cubicBezTo>
                  <a:cubicBezTo>
                    <a:pt x="3315" y="5550"/>
                    <a:pt x="3708" y="6043"/>
                    <a:pt x="3792" y="6127"/>
                  </a:cubicBezTo>
                  <a:cubicBezTo>
                    <a:pt x="4113" y="6445"/>
                    <a:pt x="4519" y="6715"/>
                    <a:pt x="4856" y="7023"/>
                  </a:cubicBezTo>
                  <a:cubicBezTo>
                    <a:pt x="5658" y="7749"/>
                    <a:pt x="6580" y="8337"/>
                    <a:pt x="7573" y="8757"/>
                  </a:cubicBezTo>
                  <a:cubicBezTo>
                    <a:pt x="7874" y="8885"/>
                    <a:pt x="8233" y="9057"/>
                    <a:pt x="8273" y="9385"/>
                  </a:cubicBezTo>
                  <a:cubicBezTo>
                    <a:pt x="8300" y="9645"/>
                    <a:pt x="8087" y="9889"/>
                    <a:pt x="7837" y="9963"/>
                  </a:cubicBezTo>
                  <a:cubicBezTo>
                    <a:pt x="7751" y="9989"/>
                    <a:pt x="7664" y="10000"/>
                    <a:pt x="7576" y="10000"/>
                  </a:cubicBezTo>
                  <a:cubicBezTo>
                    <a:pt x="7404" y="10000"/>
                    <a:pt x="7230" y="9957"/>
                    <a:pt x="7066" y="9899"/>
                  </a:cubicBezTo>
                  <a:cubicBezTo>
                    <a:pt x="6422" y="9669"/>
                    <a:pt x="5971" y="9223"/>
                    <a:pt x="5522" y="8730"/>
                  </a:cubicBezTo>
                  <a:cubicBezTo>
                    <a:pt x="4617" y="7732"/>
                    <a:pt x="2443" y="7100"/>
                    <a:pt x="2443" y="7100"/>
                  </a:cubicBezTo>
                  <a:cubicBezTo>
                    <a:pt x="2443" y="7100"/>
                    <a:pt x="1322" y="8050"/>
                    <a:pt x="1521" y="10453"/>
                  </a:cubicBezTo>
                  <a:cubicBezTo>
                    <a:pt x="1521" y="10453"/>
                    <a:pt x="3234" y="10990"/>
                    <a:pt x="4901" y="12261"/>
                  </a:cubicBezTo>
                  <a:cubicBezTo>
                    <a:pt x="5550" y="12757"/>
                    <a:pt x="6327" y="13272"/>
                    <a:pt x="6807" y="13950"/>
                  </a:cubicBezTo>
                  <a:cubicBezTo>
                    <a:pt x="6932" y="14130"/>
                    <a:pt x="7091" y="14420"/>
                    <a:pt x="6958" y="14643"/>
                  </a:cubicBezTo>
                  <a:cubicBezTo>
                    <a:pt x="6887" y="14763"/>
                    <a:pt x="6767" y="14808"/>
                    <a:pt x="6631" y="14808"/>
                  </a:cubicBezTo>
                  <a:cubicBezTo>
                    <a:pt x="6363" y="14808"/>
                    <a:pt x="6031" y="14636"/>
                    <a:pt x="5870" y="14521"/>
                  </a:cubicBezTo>
                  <a:cubicBezTo>
                    <a:pt x="5559" y="14302"/>
                    <a:pt x="5319" y="13997"/>
                    <a:pt x="5063" y="13714"/>
                  </a:cubicBezTo>
                  <a:cubicBezTo>
                    <a:pt x="4435" y="13032"/>
                    <a:pt x="3809" y="12450"/>
                    <a:pt x="2967" y="12058"/>
                  </a:cubicBezTo>
                  <a:cubicBezTo>
                    <a:pt x="2491" y="11835"/>
                    <a:pt x="1997" y="11645"/>
                    <a:pt x="1498" y="11494"/>
                  </a:cubicBezTo>
                  <a:lnTo>
                    <a:pt x="1498" y="11494"/>
                  </a:lnTo>
                  <a:cubicBezTo>
                    <a:pt x="1498" y="11494"/>
                    <a:pt x="1" y="14474"/>
                    <a:pt x="1812" y="17107"/>
                  </a:cubicBezTo>
                  <a:cubicBezTo>
                    <a:pt x="2362" y="17907"/>
                    <a:pt x="3238" y="18611"/>
                    <a:pt x="4276" y="19121"/>
                  </a:cubicBezTo>
                  <a:lnTo>
                    <a:pt x="11051" y="19121"/>
                  </a:lnTo>
                  <a:cubicBezTo>
                    <a:pt x="11288" y="18972"/>
                    <a:pt x="11517" y="18807"/>
                    <a:pt x="11737" y="18614"/>
                  </a:cubicBezTo>
                  <a:cubicBezTo>
                    <a:pt x="11727" y="17874"/>
                    <a:pt x="11700" y="17137"/>
                    <a:pt x="11649" y="16401"/>
                  </a:cubicBezTo>
                  <a:cubicBezTo>
                    <a:pt x="10765" y="16939"/>
                    <a:pt x="9535" y="17259"/>
                    <a:pt x="8334" y="17259"/>
                  </a:cubicBezTo>
                  <a:cubicBezTo>
                    <a:pt x="6990" y="17259"/>
                    <a:pt x="5682" y="16859"/>
                    <a:pt x="4934" y="15920"/>
                  </a:cubicBezTo>
                  <a:cubicBezTo>
                    <a:pt x="4917" y="15898"/>
                    <a:pt x="4927" y="15832"/>
                    <a:pt x="4954" y="15832"/>
                  </a:cubicBezTo>
                  <a:cubicBezTo>
                    <a:pt x="4959" y="15832"/>
                    <a:pt x="4965" y="15834"/>
                    <a:pt x="4971" y="15839"/>
                  </a:cubicBezTo>
                  <a:cubicBezTo>
                    <a:pt x="5817" y="16547"/>
                    <a:pt x="7042" y="16889"/>
                    <a:pt x="8275" y="16889"/>
                  </a:cubicBezTo>
                  <a:cubicBezTo>
                    <a:pt x="9498" y="16889"/>
                    <a:pt x="10728" y="16553"/>
                    <a:pt x="11605" y="15903"/>
                  </a:cubicBezTo>
                  <a:cubicBezTo>
                    <a:pt x="11544" y="15225"/>
                    <a:pt x="11473" y="14545"/>
                    <a:pt x="11375" y="13869"/>
                  </a:cubicBezTo>
                  <a:cubicBezTo>
                    <a:pt x="11369" y="13822"/>
                    <a:pt x="11358" y="13774"/>
                    <a:pt x="11349" y="13727"/>
                  </a:cubicBezTo>
                  <a:cubicBezTo>
                    <a:pt x="11343" y="13727"/>
                    <a:pt x="11337" y="13727"/>
                    <a:pt x="11332" y="13727"/>
                  </a:cubicBezTo>
                  <a:cubicBezTo>
                    <a:pt x="10266" y="13727"/>
                    <a:pt x="9201" y="13421"/>
                    <a:pt x="8250" y="12947"/>
                  </a:cubicBezTo>
                  <a:cubicBezTo>
                    <a:pt x="7111" y="12383"/>
                    <a:pt x="6364" y="11430"/>
                    <a:pt x="5525" y="10510"/>
                  </a:cubicBezTo>
                  <a:cubicBezTo>
                    <a:pt x="5506" y="10488"/>
                    <a:pt x="5514" y="10424"/>
                    <a:pt x="5541" y="10424"/>
                  </a:cubicBezTo>
                  <a:cubicBezTo>
                    <a:pt x="5546" y="10424"/>
                    <a:pt x="5553" y="10427"/>
                    <a:pt x="5559" y="10433"/>
                  </a:cubicBezTo>
                  <a:cubicBezTo>
                    <a:pt x="6300" y="11071"/>
                    <a:pt x="6962" y="11795"/>
                    <a:pt x="7796" y="12315"/>
                  </a:cubicBezTo>
                  <a:cubicBezTo>
                    <a:pt x="8772" y="12925"/>
                    <a:pt x="10064" y="13336"/>
                    <a:pt x="11253" y="13336"/>
                  </a:cubicBezTo>
                  <a:cubicBezTo>
                    <a:pt x="11262" y="13336"/>
                    <a:pt x="11271" y="13336"/>
                    <a:pt x="11280" y="13336"/>
                  </a:cubicBezTo>
                  <a:cubicBezTo>
                    <a:pt x="11004" y="11632"/>
                    <a:pt x="10591" y="9946"/>
                    <a:pt x="10044" y="8304"/>
                  </a:cubicBezTo>
                  <a:cubicBezTo>
                    <a:pt x="9013" y="6678"/>
                    <a:pt x="7529" y="5448"/>
                    <a:pt x="5955" y="4319"/>
                  </a:cubicBezTo>
                  <a:cubicBezTo>
                    <a:pt x="5924" y="4298"/>
                    <a:pt x="5916" y="4188"/>
                    <a:pt x="5960" y="4188"/>
                  </a:cubicBezTo>
                  <a:cubicBezTo>
                    <a:pt x="5965" y="4188"/>
                    <a:pt x="5970" y="4189"/>
                    <a:pt x="5976" y="4191"/>
                  </a:cubicBezTo>
                  <a:cubicBezTo>
                    <a:pt x="7219" y="4742"/>
                    <a:pt x="8259" y="5712"/>
                    <a:pt x="9223" y="6651"/>
                  </a:cubicBezTo>
                  <a:cubicBezTo>
                    <a:pt x="9317" y="6743"/>
                    <a:pt x="9439" y="6854"/>
                    <a:pt x="9571" y="6979"/>
                  </a:cubicBezTo>
                  <a:cubicBezTo>
                    <a:pt x="8824" y="5043"/>
                    <a:pt x="7891" y="3184"/>
                    <a:pt x="6749" y="1457"/>
                  </a:cubicBezTo>
                  <a:cubicBezTo>
                    <a:pt x="6728" y="1425"/>
                    <a:pt x="6746" y="1356"/>
                    <a:pt x="6775" y="1356"/>
                  </a:cubicBezTo>
                  <a:cubicBezTo>
                    <a:pt x="6782" y="1356"/>
                    <a:pt x="6791" y="1361"/>
                    <a:pt x="6800" y="1373"/>
                  </a:cubicBezTo>
                  <a:cubicBezTo>
                    <a:pt x="7969" y="2927"/>
                    <a:pt x="8949" y="4573"/>
                    <a:pt x="9750" y="6300"/>
                  </a:cubicBezTo>
                  <a:cubicBezTo>
                    <a:pt x="9821" y="5049"/>
                    <a:pt x="9770" y="3809"/>
                    <a:pt x="9635" y="2555"/>
                  </a:cubicBezTo>
                  <a:cubicBezTo>
                    <a:pt x="9633" y="2530"/>
                    <a:pt x="9654" y="2498"/>
                    <a:pt x="9673" y="2498"/>
                  </a:cubicBezTo>
                  <a:cubicBezTo>
                    <a:pt x="9682" y="2498"/>
                    <a:pt x="9690" y="2505"/>
                    <a:pt x="9696" y="2521"/>
                  </a:cubicBezTo>
                  <a:cubicBezTo>
                    <a:pt x="10078" y="3989"/>
                    <a:pt x="10189" y="5448"/>
                    <a:pt x="10054" y="6952"/>
                  </a:cubicBezTo>
                  <a:cubicBezTo>
                    <a:pt x="10740" y="8543"/>
                    <a:pt x="11263" y="10203"/>
                    <a:pt x="11636" y="11920"/>
                  </a:cubicBezTo>
                  <a:cubicBezTo>
                    <a:pt x="13180" y="11233"/>
                    <a:pt x="14616" y="9581"/>
                    <a:pt x="15028" y="7980"/>
                  </a:cubicBezTo>
                  <a:cubicBezTo>
                    <a:pt x="15035" y="7949"/>
                    <a:pt x="15052" y="7937"/>
                    <a:pt x="15070" y="7937"/>
                  </a:cubicBezTo>
                  <a:cubicBezTo>
                    <a:pt x="15096" y="7937"/>
                    <a:pt x="15124" y="7964"/>
                    <a:pt x="15126" y="8000"/>
                  </a:cubicBezTo>
                  <a:cubicBezTo>
                    <a:pt x="15258" y="9703"/>
                    <a:pt x="13203" y="11662"/>
                    <a:pt x="11706" y="12261"/>
                  </a:cubicBezTo>
                  <a:cubicBezTo>
                    <a:pt x="11754" y="12504"/>
                    <a:pt x="11811" y="12748"/>
                    <a:pt x="11855" y="12991"/>
                  </a:cubicBezTo>
                  <a:cubicBezTo>
                    <a:pt x="11987" y="13744"/>
                    <a:pt x="12085" y="14501"/>
                    <a:pt x="12163" y="15262"/>
                  </a:cubicBezTo>
                  <a:cubicBezTo>
                    <a:pt x="12762" y="15733"/>
                    <a:pt x="13558" y="15934"/>
                    <a:pt x="14397" y="15934"/>
                  </a:cubicBezTo>
                  <a:cubicBezTo>
                    <a:pt x="15909" y="15934"/>
                    <a:pt x="17558" y="15282"/>
                    <a:pt x="18438" y="14393"/>
                  </a:cubicBezTo>
                  <a:cubicBezTo>
                    <a:pt x="18443" y="14388"/>
                    <a:pt x="18448" y="14386"/>
                    <a:pt x="18452" y="14386"/>
                  </a:cubicBezTo>
                  <a:cubicBezTo>
                    <a:pt x="18476" y="14386"/>
                    <a:pt x="18483" y="14451"/>
                    <a:pt x="18472" y="14471"/>
                  </a:cubicBezTo>
                  <a:cubicBezTo>
                    <a:pt x="17614" y="15674"/>
                    <a:pt x="16032" y="16204"/>
                    <a:pt x="14589" y="16262"/>
                  </a:cubicBezTo>
                  <a:cubicBezTo>
                    <a:pt x="14517" y="16265"/>
                    <a:pt x="14426" y="16267"/>
                    <a:pt x="14321" y="16267"/>
                  </a:cubicBezTo>
                  <a:cubicBezTo>
                    <a:pt x="13764" y="16267"/>
                    <a:pt x="12809" y="16206"/>
                    <a:pt x="12227" y="15911"/>
                  </a:cubicBezTo>
                  <a:lnTo>
                    <a:pt x="12227" y="15911"/>
                  </a:lnTo>
                  <a:cubicBezTo>
                    <a:pt x="12305" y="16820"/>
                    <a:pt x="12352" y="17735"/>
                    <a:pt x="12362" y="18648"/>
                  </a:cubicBezTo>
                  <a:lnTo>
                    <a:pt x="12362" y="18681"/>
                  </a:lnTo>
                  <a:cubicBezTo>
                    <a:pt x="12683" y="18820"/>
                    <a:pt x="13153" y="18993"/>
                    <a:pt x="13707" y="19121"/>
                  </a:cubicBezTo>
                  <a:lnTo>
                    <a:pt x="16471" y="19121"/>
                  </a:lnTo>
                  <a:cubicBezTo>
                    <a:pt x="16830" y="19019"/>
                    <a:pt x="17184" y="18871"/>
                    <a:pt x="17525" y="18658"/>
                  </a:cubicBezTo>
                  <a:cubicBezTo>
                    <a:pt x="20618" y="16701"/>
                    <a:pt x="21652" y="12261"/>
                    <a:pt x="18519" y="9504"/>
                  </a:cubicBezTo>
                  <a:lnTo>
                    <a:pt x="18519" y="9504"/>
                  </a:lnTo>
                  <a:cubicBezTo>
                    <a:pt x="18431" y="11051"/>
                    <a:pt x="16542" y="13258"/>
                    <a:pt x="15758" y="13440"/>
                  </a:cubicBezTo>
                  <a:cubicBezTo>
                    <a:pt x="15564" y="13486"/>
                    <a:pt x="15392" y="13507"/>
                    <a:pt x="15246" y="13507"/>
                  </a:cubicBezTo>
                  <a:cubicBezTo>
                    <a:pt x="14540" y="13507"/>
                    <a:pt x="14413" y="13008"/>
                    <a:pt x="15126" y="12261"/>
                  </a:cubicBezTo>
                  <a:cubicBezTo>
                    <a:pt x="15988" y="11358"/>
                    <a:pt x="16319" y="11166"/>
                    <a:pt x="17194" y="9993"/>
                  </a:cubicBezTo>
                  <a:cubicBezTo>
                    <a:pt x="17971" y="8956"/>
                    <a:pt x="17999" y="8006"/>
                    <a:pt x="17999" y="8006"/>
                  </a:cubicBezTo>
                  <a:lnTo>
                    <a:pt x="14312" y="5019"/>
                  </a:lnTo>
                  <a:cubicBezTo>
                    <a:pt x="14311" y="5019"/>
                    <a:pt x="14310" y="5018"/>
                    <a:pt x="14309" y="5018"/>
                  </a:cubicBezTo>
                  <a:cubicBezTo>
                    <a:pt x="14234" y="5018"/>
                    <a:pt x="13615" y="6061"/>
                    <a:pt x="13589" y="6138"/>
                  </a:cubicBezTo>
                  <a:cubicBezTo>
                    <a:pt x="13392" y="6776"/>
                    <a:pt x="13339" y="7412"/>
                    <a:pt x="12893" y="7949"/>
                  </a:cubicBezTo>
                  <a:cubicBezTo>
                    <a:pt x="12781" y="8087"/>
                    <a:pt x="12639" y="8216"/>
                    <a:pt x="12467" y="8259"/>
                  </a:cubicBezTo>
                  <a:cubicBezTo>
                    <a:pt x="12428" y="8270"/>
                    <a:pt x="12386" y="8276"/>
                    <a:pt x="12345" y="8276"/>
                  </a:cubicBezTo>
                  <a:cubicBezTo>
                    <a:pt x="12204" y="8276"/>
                    <a:pt x="12063" y="8213"/>
                    <a:pt x="11997" y="8091"/>
                  </a:cubicBezTo>
                  <a:cubicBezTo>
                    <a:pt x="11943" y="7989"/>
                    <a:pt x="11950" y="7868"/>
                    <a:pt x="11963" y="7753"/>
                  </a:cubicBezTo>
                  <a:cubicBezTo>
                    <a:pt x="12038" y="7135"/>
                    <a:pt x="12328" y="6567"/>
                    <a:pt x="12619" y="6016"/>
                  </a:cubicBezTo>
                  <a:cubicBezTo>
                    <a:pt x="12683" y="5898"/>
                    <a:pt x="13606" y="4452"/>
                    <a:pt x="13585" y="4431"/>
                  </a:cubicBezTo>
                  <a:cubicBezTo>
                    <a:pt x="13573" y="4418"/>
                    <a:pt x="8900" y="0"/>
                    <a:pt x="64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12" name="Google Shape;612;p15"/>
            <p:cNvGrpSpPr/>
            <p:nvPr/>
          </p:nvGrpSpPr>
          <p:grpSpPr>
            <a:xfrm>
              <a:off x="7493935" y="3441390"/>
              <a:ext cx="1002925" cy="1428050"/>
              <a:chOff x="7747643" y="3663208"/>
              <a:chExt cx="653031" cy="929902"/>
            </a:xfrm>
          </p:grpSpPr>
          <p:sp>
            <p:nvSpPr>
              <p:cNvPr id="613" name="Google Shape;613;p15"/>
              <p:cNvSpPr/>
              <p:nvPr/>
            </p:nvSpPr>
            <p:spPr>
              <a:xfrm rot="-892429">
                <a:off x="7806375" y="3693931"/>
                <a:ext cx="304296" cy="497329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13861" extrusionOk="0">
                    <a:moveTo>
                      <a:pt x="3648" y="0"/>
                    </a:moveTo>
                    <a:cubicBezTo>
                      <a:pt x="1362" y="0"/>
                      <a:pt x="655" y="3349"/>
                      <a:pt x="397" y="5065"/>
                    </a:cubicBezTo>
                    <a:cubicBezTo>
                      <a:pt x="1" y="7692"/>
                      <a:pt x="497" y="10926"/>
                      <a:pt x="2303" y="12966"/>
                    </a:cubicBezTo>
                    <a:cubicBezTo>
                      <a:pt x="2324" y="12989"/>
                      <a:pt x="2343" y="12998"/>
                      <a:pt x="2359" y="12998"/>
                    </a:cubicBezTo>
                    <a:cubicBezTo>
                      <a:pt x="2415" y="12998"/>
                      <a:pt x="2443" y="12889"/>
                      <a:pt x="2402" y="12829"/>
                    </a:cubicBezTo>
                    <a:cubicBezTo>
                      <a:pt x="1104" y="10935"/>
                      <a:pt x="516" y="8119"/>
                      <a:pt x="739" y="5855"/>
                    </a:cubicBezTo>
                    <a:cubicBezTo>
                      <a:pt x="845" y="4782"/>
                      <a:pt x="1029" y="3638"/>
                      <a:pt x="1396" y="2619"/>
                    </a:cubicBezTo>
                    <a:cubicBezTo>
                      <a:pt x="1805" y="1485"/>
                      <a:pt x="2776" y="468"/>
                      <a:pt x="3851" y="468"/>
                    </a:cubicBezTo>
                    <a:cubicBezTo>
                      <a:pt x="4306" y="468"/>
                      <a:pt x="4780" y="651"/>
                      <a:pt x="5238" y="1083"/>
                    </a:cubicBezTo>
                    <a:cubicBezTo>
                      <a:pt x="8480" y="4148"/>
                      <a:pt x="8307" y="10146"/>
                      <a:pt x="6221" y="13747"/>
                    </a:cubicBezTo>
                    <a:cubicBezTo>
                      <a:pt x="6203" y="13779"/>
                      <a:pt x="6220" y="13861"/>
                      <a:pt x="6258" y="13861"/>
                    </a:cubicBezTo>
                    <a:cubicBezTo>
                      <a:pt x="6266" y="13861"/>
                      <a:pt x="6275" y="13857"/>
                      <a:pt x="6284" y="13849"/>
                    </a:cubicBezTo>
                    <a:cubicBezTo>
                      <a:pt x="7100" y="13136"/>
                      <a:pt x="7477" y="11782"/>
                      <a:pt x="7700" y="10771"/>
                    </a:cubicBezTo>
                    <a:cubicBezTo>
                      <a:pt x="8024" y="9291"/>
                      <a:pt x="8040" y="7731"/>
                      <a:pt x="7910" y="6226"/>
                    </a:cubicBezTo>
                    <a:cubicBezTo>
                      <a:pt x="7781" y="4724"/>
                      <a:pt x="7388" y="3315"/>
                      <a:pt x="6536" y="2061"/>
                    </a:cubicBezTo>
                    <a:cubicBezTo>
                      <a:pt x="5963" y="1219"/>
                      <a:pt x="5176" y="236"/>
                      <a:pt x="4108" y="43"/>
                    </a:cubicBezTo>
                    <a:cubicBezTo>
                      <a:pt x="3948" y="14"/>
                      <a:pt x="3795" y="0"/>
                      <a:pt x="36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15"/>
              <p:cNvSpPr/>
              <p:nvPr/>
            </p:nvSpPr>
            <p:spPr>
              <a:xfrm rot="-892429">
                <a:off x="8110388" y="3818350"/>
                <a:ext cx="250261" cy="344517"/>
              </a:xfrm>
              <a:custGeom>
                <a:avLst/>
                <a:gdLst/>
                <a:ahLst/>
                <a:cxnLst/>
                <a:rect l="l" t="t" r="r" b="b"/>
                <a:pathLst>
                  <a:path w="6975" h="9602" extrusionOk="0">
                    <a:moveTo>
                      <a:pt x="4905" y="0"/>
                    </a:moveTo>
                    <a:cubicBezTo>
                      <a:pt x="4293" y="0"/>
                      <a:pt x="3627" y="178"/>
                      <a:pt x="3106" y="353"/>
                    </a:cubicBezTo>
                    <a:cubicBezTo>
                      <a:pt x="2216" y="651"/>
                      <a:pt x="1506" y="1180"/>
                      <a:pt x="817" y="1806"/>
                    </a:cubicBezTo>
                    <a:cubicBezTo>
                      <a:pt x="456" y="2134"/>
                      <a:pt x="15" y="2480"/>
                      <a:pt x="2" y="3000"/>
                    </a:cubicBezTo>
                    <a:cubicBezTo>
                      <a:pt x="1" y="3030"/>
                      <a:pt x="30" y="3088"/>
                      <a:pt x="60" y="3088"/>
                    </a:cubicBezTo>
                    <a:cubicBezTo>
                      <a:pt x="71" y="3088"/>
                      <a:pt x="82" y="3080"/>
                      <a:pt x="91" y="3061"/>
                    </a:cubicBezTo>
                    <a:cubicBezTo>
                      <a:pt x="528" y="2164"/>
                      <a:pt x="1796" y="1266"/>
                      <a:pt x="2662" y="871"/>
                    </a:cubicBezTo>
                    <a:cubicBezTo>
                      <a:pt x="3231" y="611"/>
                      <a:pt x="4166" y="298"/>
                      <a:pt x="4923" y="298"/>
                    </a:cubicBezTo>
                    <a:cubicBezTo>
                      <a:pt x="5102" y="298"/>
                      <a:pt x="5271" y="315"/>
                      <a:pt x="5423" y="355"/>
                    </a:cubicBezTo>
                    <a:cubicBezTo>
                      <a:pt x="6423" y="617"/>
                      <a:pt x="6324" y="1902"/>
                      <a:pt x="6198" y="2661"/>
                    </a:cubicBezTo>
                    <a:cubicBezTo>
                      <a:pt x="5720" y="5533"/>
                      <a:pt x="2938" y="8291"/>
                      <a:pt x="300" y="9339"/>
                    </a:cubicBezTo>
                    <a:cubicBezTo>
                      <a:pt x="158" y="9394"/>
                      <a:pt x="290" y="9602"/>
                      <a:pt x="416" y="9602"/>
                    </a:cubicBezTo>
                    <a:cubicBezTo>
                      <a:pt x="426" y="9602"/>
                      <a:pt x="435" y="9601"/>
                      <a:pt x="444" y="9598"/>
                    </a:cubicBezTo>
                    <a:cubicBezTo>
                      <a:pt x="2409" y="9079"/>
                      <a:pt x="4101" y="7276"/>
                      <a:pt x="5304" y="5729"/>
                    </a:cubicBezTo>
                    <a:cubicBezTo>
                      <a:pt x="6225" y="4545"/>
                      <a:pt x="6974" y="2598"/>
                      <a:pt x="6537" y="1081"/>
                    </a:cubicBezTo>
                    <a:cubicBezTo>
                      <a:pt x="6298" y="256"/>
                      <a:pt x="5640" y="0"/>
                      <a:pt x="49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15"/>
              <p:cNvSpPr/>
              <p:nvPr/>
            </p:nvSpPr>
            <p:spPr>
              <a:xfrm rot="-892429">
                <a:off x="8079654" y="3845787"/>
                <a:ext cx="224894" cy="135589"/>
              </a:xfrm>
              <a:custGeom>
                <a:avLst/>
                <a:gdLst/>
                <a:ahLst/>
                <a:cxnLst/>
                <a:rect l="l" t="t" r="r" b="b"/>
                <a:pathLst>
                  <a:path w="6268" h="3779" extrusionOk="0">
                    <a:moveTo>
                      <a:pt x="5968" y="1"/>
                    </a:moveTo>
                    <a:cubicBezTo>
                      <a:pt x="3701" y="1"/>
                      <a:pt x="1345" y="1876"/>
                      <a:pt x="59" y="3561"/>
                    </a:cubicBezTo>
                    <a:cubicBezTo>
                      <a:pt x="0" y="3637"/>
                      <a:pt x="92" y="3778"/>
                      <a:pt x="175" y="3778"/>
                    </a:cubicBezTo>
                    <a:cubicBezTo>
                      <a:pt x="196" y="3778"/>
                      <a:pt x="217" y="3769"/>
                      <a:pt x="234" y="3748"/>
                    </a:cubicBezTo>
                    <a:cubicBezTo>
                      <a:pt x="1755" y="1877"/>
                      <a:pt x="3850" y="538"/>
                      <a:pt x="6231" y="96"/>
                    </a:cubicBezTo>
                    <a:cubicBezTo>
                      <a:pt x="6262" y="90"/>
                      <a:pt x="6268" y="12"/>
                      <a:pt x="6232" y="9"/>
                    </a:cubicBezTo>
                    <a:cubicBezTo>
                      <a:pt x="6144" y="4"/>
                      <a:pt x="6056" y="1"/>
                      <a:pt x="59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5"/>
              <p:cNvSpPr/>
              <p:nvPr/>
            </p:nvSpPr>
            <p:spPr>
              <a:xfrm rot="-892429">
                <a:off x="8060083" y="3847339"/>
                <a:ext cx="276417" cy="285602"/>
              </a:xfrm>
              <a:custGeom>
                <a:avLst/>
                <a:gdLst/>
                <a:ahLst/>
                <a:cxnLst/>
                <a:rect l="l" t="t" r="r" b="b"/>
                <a:pathLst>
                  <a:path w="7704" h="7960" extrusionOk="0">
                    <a:moveTo>
                      <a:pt x="7346" y="1"/>
                    </a:moveTo>
                    <a:cubicBezTo>
                      <a:pt x="7323" y="1"/>
                      <a:pt x="7299" y="29"/>
                      <a:pt x="7299" y="67"/>
                    </a:cubicBezTo>
                    <a:cubicBezTo>
                      <a:pt x="7301" y="1521"/>
                      <a:pt x="5888" y="3511"/>
                      <a:pt x="4934" y="4531"/>
                    </a:cubicBezTo>
                    <a:cubicBezTo>
                      <a:pt x="3678" y="5876"/>
                      <a:pt x="1938" y="7243"/>
                      <a:pt x="139" y="7703"/>
                    </a:cubicBezTo>
                    <a:cubicBezTo>
                      <a:pt x="0" y="7738"/>
                      <a:pt x="119" y="7959"/>
                      <a:pt x="242" y="7959"/>
                    </a:cubicBezTo>
                    <a:cubicBezTo>
                      <a:pt x="249" y="7959"/>
                      <a:pt x="256" y="7959"/>
                      <a:pt x="263" y="7957"/>
                    </a:cubicBezTo>
                    <a:cubicBezTo>
                      <a:pt x="2217" y="7523"/>
                      <a:pt x="4247" y="5865"/>
                      <a:pt x="5486" y="4349"/>
                    </a:cubicBezTo>
                    <a:cubicBezTo>
                      <a:pt x="6290" y="3364"/>
                      <a:pt x="7703" y="1407"/>
                      <a:pt x="7384" y="44"/>
                    </a:cubicBezTo>
                    <a:cubicBezTo>
                      <a:pt x="7376" y="13"/>
                      <a:pt x="7361" y="1"/>
                      <a:pt x="7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5"/>
              <p:cNvSpPr/>
              <p:nvPr/>
            </p:nvSpPr>
            <p:spPr>
              <a:xfrm rot="-892429">
                <a:off x="8067179" y="3849233"/>
                <a:ext cx="255284" cy="236806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6600" extrusionOk="0">
                    <a:moveTo>
                      <a:pt x="7095" y="0"/>
                    </a:moveTo>
                    <a:cubicBezTo>
                      <a:pt x="7093" y="0"/>
                      <a:pt x="7091" y="1"/>
                      <a:pt x="7088" y="2"/>
                    </a:cubicBezTo>
                    <a:cubicBezTo>
                      <a:pt x="5725" y="537"/>
                      <a:pt x="4407" y="1932"/>
                      <a:pt x="3350" y="2918"/>
                    </a:cubicBezTo>
                    <a:cubicBezTo>
                      <a:pt x="2234" y="3960"/>
                      <a:pt x="734" y="5121"/>
                      <a:pt x="18" y="6486"/>
                    </a:cubicBezTo>
                    <a:cubicBezTo>
                      <a:pt x="1" y="6519"/>
                      <a:pt x="16" y="6600"/>
                      <a:pt x="55" y="6600"/>
                    </a:cubicBezTo>
                    <a:cubicBezTo>
                      <a:pt x="62" y="6600"/>
                      <a:pt x="71" y="6596"/>
                      <a:pt x="81" y="6589"/>
                    </a:cubicBezTo>
                    <a:cubicBezTo>
                      <a:pt x="635" y="6150"/>
                      <a:pt x="1074" y="5510"/>
                      <a:pt x="1588" y="5012"/>
                    </a:cubicBezTo>
                    <a:cubicBezTo>
                      <a:pt x="2228" y="4390"/>
                      <a:pt x="2856" y="3755"/>
                      <a:pt x="3505" y="3144"/>
                    </a:cubicBezTo>
                    <a:cubicBezTo>
                      <a:pt x="4645" y="2069"/>
                      <a:pt x="6036" y="1200"/>
                      <a:pt x="7098" y="58"/>
                    </a:cubicBezTo>
                    <a:cubicBezTo>
                      <a:pt x="7106" y="49"/>
                      <a:pt x="7114" y="0"/>
                      <a:pt x="70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5"/>
              <p:cNvSpPr/>
              <p:nvPr/>
            </p:nvSpPr>
            <p:spPr>
              <a:xfrm rot="-892429">
                <a:off x="8173568" y="3741348"/>
                <a:ext cx="83959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2680" extrusionOk="0">
                    <a:moveTo>
                      <a:pt x="1273" y="1"/>
                    </a:moveTo>
                    <a:cubicBezTo>
                      <a:pt x="1215" y="1"/>
                      <a:pt x="1159" y="25"/>
                      <a:pt x="1111" y="58"/>
                    </a:cubicBezTo>
                    <a:cubicBezTo>
                      <a:pt x="907" y="203"/>
                      <a:pt x="872" y="486"/>
                      <a:pt x="856" y="736"/>
                    </a:cubicBezTo>
                    <a:cubicBezTo>
                      <a:pt x="759" y="628"/>
                      <a:pt x="656" y="516"/>
                      <a:pt x="523" y="455"/>
                    </a:cubicBezTo>
                    <a:cubicBezTo>
                      <a:pt x="467" y="430"/>
                      <a:pt x="404" y="415"/>
                      <a:pt x="341" y="415"/>
                    </a:cubicBezTo>
                    <a:cubicBezTo>
                      <a:pt x="256" y="415"/>
                      <a:pt x="173" y="442"/>
                      <a:pt x="114" y="502"/>
                    </a:cubicBezTo>
                    <a:cubicBezTo>
                      <a:pt x="1" y="617"/>
                      <a:pt x="16" y="816"/>
                      <a:pt x="105" y="952"/>
                    </a:cubicBezTo>
                    <a:cubicBezTo>
                      <a:pt x="197" y="1094"/>
                      <a:pt x="343" y="1159"/>
                      <a:pt x="469" y="1260"/>
                    </a:cubicBezTo>
                    <a:cubicBezTo>
                      <a:pt x="113" y="1664"/>
                      <a:pt x="362" y="2378"/>
                      <a:pt x="816" y="2582"/>
                    </a:cubicBezTo>
                    <a:cubicBezTo>
                      <a:pt x="949" y="2643"/>
                      <a:pt x="1095" y="2680"/>
                      <a:pt x="1240" y="2680"/>
                    </a:cubicBezTo>
                    <a:cubicBezTo>
                      <a:pt x="1278" y="2680"/>
                      <a:pt x="1315" y="2677"/>
                      <a:pt x="1352" y="2672"/>
                    </a:cubicBezTo>
                    <a:cubicBezTo>
                      <a:pt x="1640" y="2632"/>
                      <a:pt x="1895" y="2411"/>
                      <a:pt x="2011" y="2151"/>
                    </a:cubicBezTo>
                    <a:cubicBezTo>
                      <a:pt x="2027" y="2115"/>
                      <a:pt x="2039" y="2079"/>
                      <a:pt x="2050" y="2044"/>
                    </a:cubicBezTo>
                    <a:cubicBezTo>
                      <a:pt x="2073" y="1966"/>
                      <a:pt x="2075" y="1883"/>
                      <a:pt x="2071" y="1803"/>
                    </a:cubicBezTo>
                    <a:cubicBezTo>
                      <a:pt x="2060" y="1594"/>
                      <a:pt x="1982" y="1435"/>
                      <a:pt x="1834" y="1290"/>
                    </a:cubicBezTo>
                    <a:cubicBezTo>
                      <a:pt x="1976" y="1220"/>
                      <a:pt x="2102" y="1118"/>
                      <a:pt x="2201" y="994"/>
                    </a:cubicBezTo>
                    <a:cubicBezTo>
                      <a:pt x="2278" y="896"/>
                      <a:pt x="2339" y="765"/>
                      <a:pt x="2291" y="652"/>
                    </a:cubicBezTo>
                    <a:cubicBezTo>
                      <a:pt x="2252" y="558"/>
                      <a:pt x="2145" y="505"/>
                      <a:pt x="2044" y="504"/>
                    </a:cubicBezTo>
                    <a:cubicBezTo>
                      <a:pt x="2043" y="504"/>
                      <a:pt x="2041" y="504"/>
                      <a:pt x="2040" y="504"/>
                    </a:cubicBezTo>
                    <a:cubicBezTo>
                      <a:pt x="1940" y="504"/>
                      <a:pt x="1844" y="546"/>
                      <a:pt x="1758" y="599"/>
                    </a:cubicBezTo>
                    <a:cubicBezTo>
                      <a:pt x="1671" y="652"/>
                      <a:pt x="1591" y="715"/>
                      <a:pt x="1502" y="764"/>
                    </a:cubicBezTo>
                    <a:cubicBezTo>
                      <a:pt x="1663" y="554"/>
                      <a:pt x="1645" y="262"/>
                      <a:pt x="1450" y="82"/>
                    </a:cubicBezTo>
                    <a:cubicBezTo>
                      <a:pt x="1405" y="41"/>
                      <a:pt x="1351" y="7"/>
                      <a:pt x="1292" y="2"/>
                    </a:cubicBezTo>
                    <a:cubicBezTo>
                      <a:pt x="1285" y="1"/>
                      <a:pt x="1279" y="1"/>
                      <a:pt x="12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5"/>
              <p:cNvSpPr/>
              <p:nvPr/>
            </p:nvSpPr>
            <p:spPr>
              <a:xfrm rot="-892429">
                <a:off x="7826021" y="4115558"/>
                <a:ext cx="481864" cy="187400"/>
              </a:xfrm>
              <a:custGeom>
                <a:avLst/>
                <a:gdLst/>
                <a:ahLst/>
                <a:cxnLst/>
                <a:rect l="l" t="t" r="r" b="b"/>
                <a:pathLst>
                  <a:path w="13430" h="5223" extrusionOk="0">
                    <a:moveTo>
                      <a:pt x="1329" y="0"/>
                    </a:moveTo>
                    <a:cubicBezTo>
                      <a:pt x="986" y="0"/>
                      <a:pt x="619" y="41"/>
                      <a:pt x="400" y="297"/>
                    </a:cubicBezTo>
                    <a:cubicBezTo>
                      <a:pt x="120" y="623"/>
                      <a:pt x="1" y="1360"/>
                      <a:pt x="75" y="1765"/>
                    </a:cubicBezTo>
                    <a:cubicBezTo>
                      <a:pt x="236" y="2630"/>
                      <a:pt x="1512" y="2408"/>
                      <a:pt x="2178" y="2513"/>
                    </a:cubicBezTo>
                    <a:cubicBezTo>
                      <a:pt x="3244" y="2678"/>
                      <a:pt x="4304" y="2886"/>
                      <a:pt x="5354" y="3135"/>
                    </a:cubicBezTo>
                    <a:cubicBezTo>
                      <a:pt x="7379" y="3615"/>
                      <a:pt x="9367" y="4248"/>
                      <a:pt x="11295" y="5029"/>
                    </a:cubicBezTo>
                    <a:cubicBezTo>
                      <a:pt x="11530" y="5124"/>
                      <a:pt x="11774" y="5223"/>
                      <a:pt x="12025" y="5223"/>
                    </a:cubicBezTo>
                    <a:cubicBezTo>
                      <a:pt x="12051" y="5223"/>
                      <a:pt x="12076" y="5222"/>
                      <a:pt x="12101" y="5220"/>
                    </a:cubicBezTo>
                    <a:cubicBezTo>
                      <a:pt x="12779" y="5166"/>
                      <a:pt x="13136" y="4411"/>
                      <a:pt x="13357" y="3768"/>
                    </a:cubicBezTo>
                    <a:cubicBezTo>
                      <a:pt x="13393" y="3664"/>
                      <a:pt x="13429" y="3544"/>
                      <a:pt x="13377" y="3445"/>
                    </a:cubicBezTo>
                    <a:cubicBezTo>
                      <a:pt x="13343" y="3378"/>
                      <a:pt x="13275" y="3336"/>
                      <a:pt x="13211" y="3297"/>
                    </a:cubicBezTo>
                    <a:cubicBezTo>
                      <a:pt x="9707" y="1201"/>
                      <a:pt x="5502" y="80"/>
                      <a:pt x="1426" y="1"/>
                    </a:cubicBezTo>
                    <a:cubicBezTo>
                      <a:pt x="1394" y="0"/>
                      <a:pt x="1362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5"/>
              <p:cNvSpPr/>
              <p:nvPr/>
            </p:nvSpPr>
            <p:spPr>
              <a:xfrm rot="-892429">
                <a:off x="7886022" y="4223671"/>
                <a:ext cx="404615" cy="322917"/>
              </a:xfrm>
              <a:custGeom>
                <a:avLst/>
                <a:gdLst/>
                <a:ahLst/>
                <a:cxnLst/>
                <a:rect l="l" t="t" r="r" b="b"/>
                <a:pathLst>
                  <a:path w="11277" h="9000" extrusionOk="0">
                    <a:moveTo>
                      <a:pt x="775" y="1"/>
                    </a:moveTo>
                    <a:cubicBezTo>
                      <a:pt x="625" y="1"/>
                      <a:pt x="463" y="19"/>
                      <a:pt x="376" y="144"/>
                    </a:cubicBezTo>
                    <a:cubicBezTo>
                      <a:pt x="314" y="233"/>
                      <a:pt x="299" y="347"/>
                      <a:pt x="288" y="455"/>
                    </a:cubicBezTo>
                    <a:cubicBezTo>
                      <a:pt x="150" y="1668"/>
                      <a:pt x="111" y="2877"/>
                      <a:pt x="82" y="4094"/>
                    </a:cubicBezTo>
                    <a:cubicBezTo>
                      <a:pt x="72" y="4537"/>
                      <a:pt x="67" y="4978"/>
                      <a:pt x="70" y="5420"/>
                    </a:cubicBezTo>
                    <a:cubicBezTo>
                      <a:pt x="71" y="5590"/>
                      <a:pt x="41" y="5732"/>
                      <a:pt x="22" y="5897"/>
                    </a:cubicBezTo>
                    <a:cubicBezTo>
                      <a:pt x="1" y="6100"/>
                      <a:pt x="48" y="6334"/>
                      <a:pt x="73" y="6536"/>
                    </a:cubicBezTo>
                    <a:cubicBezTo>
                      <a:pt x="92" y="6692"/>
                      <a:pt x="121" y="6856"/>
                      <a:pt x="217" y="6982"/>
                    </a:cubicBezTo>
                    <a:cubicBezTo>
                      <a:pt x="321" y="7121"/>
                      <a:pt x="492" y="7192"/>
                      <a:pt x="655" y="7254"/>
                    </a:cubicBezTo>
                    <a:cubicBezTo>
                      <a:pt x="1391" y="7537"/>
                      <a:pt x="2144" y="7762"/>
                      <a:pt x="2902" y="7966"/>
                    </a:cubicBezTo>
                    <a:cubicBezTo>
                      <a:pt x="3827" y="8214"/>
                      <a:pt x="4761" y="8430"/>
                      <a:pt x="5688" y="8677"/>
                    </a:cubicBezTo>
                    <a:cubicBezTo>
                      <a:pt x="6176" y="8807"/>
                      <a:pt x="6762" y="9000"/>
                      <a:pt x="7311" y="9000"/>
                    </a:cubicBezTo>
                    <a:cubicBezTo>
                      <a:pt x="7694" y="9000"/>
                      <a:pt x="8059" y="8906"/>
                      <a:pt x="8359" y="8630"/>
                    </a:cubicBezTo>
                    <a:cubicBezTo>
                      <a:pt x="8681" y="8334"/>
                      <a:pt x="8875" y="7927"/>
                      <a:pt x="9061" y="7532"/>
                    </a:cubicBezTo>
                    <a:lnTo>
                      <a:pt x="10184" y="5145"/>
                    </a:lnTo>
                    <a:cubicBezTo>
                      <a:pt x="10372" y="4748"/>
                      <a:pt x="10559" y="4349"/>
                      <a:pt x="10746" y="3952"/>
                    </a:cubicBezTo>
                    <a:cubicBezTo>
                      <a:pt x="10914" y="3597"/>
                      <a:pt x="11111" y="3248"/>
                      <a:pt x="11254" y="2884"/>
                    </a:cubicBezTo>
                    <a:cubicBezTo>
                      <a:pt x="11265" y="2854"/>
                      <a:pt x="11277" y="2821"/>
                      <a:pt x="11265" y="2790"/>
                    </a:cubicBezTo>
                    <a:cubicBezTo>
                      <a:pt x="11255" y="2765"/>
                      <a:pt x="11231" y="2748"/>
                      <a:pt x="11209" y="2734"/>
                    </a:cubicBezTo>
                    <a:cubicBezTo>
                      <a:pt x="10805" y="2471"/>
                      <a:pt x="10348" y="2304"/>
                      <a:pt x="9894" y="2140"/>
                    </a:cubicBezTo>
                    <a:cubicBezTo>
                      <a:pt x="9235" y="1902"/>
                      <a:pt x="8617" y="1603"/>
                      <a:pt x="7954" y="1377"/>
                    </a:cubicBezTo>
                    <a:cubicBezTo>
                      <a:pt x="7282" y="1149"/>
                      <a:pt x="6595" y="961"/>
                      <a:pt x="5903" y="805"/>
                    </a:cubicBezTo>
                    <a:cubicBezTo>
                      <a:pt x="5015" y="604"/>
                      <a:pt x="4124" y="404"/>
                      <a:pt x="3223" y="264"/>
                    </a:cubicBezTo>
                    <a:cubicBezTo>
                      <a:pt x="2720" y="186"/>
                      <a:pt x="2217" y="103"/>
                      <a:pt x="1711" y="53"/>
                    </a:cubicBezTo>
                    <a:cubicBezTo>
                      <a:pt x="1445" y="26"/>
                      <a:pt x="1180" y="8"/>
                      <a:pt x="915" y="4"/>
                    </a:cubicBezTo>
                    <a:cubicBezTo>
                      <a:pt x="872" y="3"/>
                      <a:pt x="824" y="1"/>
                      <a:pt x="7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1" name="Google Shape;621;p15"/>
            <p:cNvGrpSpPr/>
            <p:nvPr/>
          </p:nvGrpSpPr>
          <p:grpSpPr>
            <a:xfrm rot="462603">
              <a:off x="2091009" y="3100681"/>
              <a:ext cx="299230" cy="321738"/>
              <a:chOff x="8667201" y="2266387"/>
              <a:chExt cx="389754" cy="378681"/>
            </a:xfrm>
          </p:grpSpPr>
          <p:sp>
            <p:nvSpPr>
              <p:cNvPr id="622" name="Google Shape;622;p15"/>
              <p:cNvSpPr/>
              <p:nvPr/>
            </p:nvSpPr>
            <p:spPr>
              <a:xfrm>
                <a:off x="8667201" y="2268670"/>
                <a:ext cx="389754" cy="376398"/>
              </a:xfrm>
              <a:custGeom>
                <a:avLst/>
                <a:gdLst/>
                <a:ahLst/>
                <a:cxnLst/>
                <a:rect l="l" t="t" r="r" b="b"/>
                <a:pathLst>
                  <a:path w="8025" h="7750" extrusionOk="0">
                    <a:moveTo>
                      <a:pt x="3489" y="0"/>
                    </a:moveTo>
                    <a:cubicBezTo>
                      <a:pt x="3483" y="0"/>
                      <a:pt x="3478" y="4"/>
                      <a:pt x="3475" y="11"/>
                    </a:cubicBezTo>
                    <a:cubicBezTo>
                      <a:pt x="3350" y="271"/>
                      <a:pt x="2826" y="5218"/>
                      <a:pt x="2826" y="5218"/>
                    </a:cubicBezTo>
                    <a:cubicBezTo>
                      <a:pt x="2826" y="5218"/>
                      <a:pt x="595" y="4032"/>
                      <a:pt x="108" y="4032"/>
                    </a:cubicBezTo>
                    <a:cubicBezTo>
                      <a:pt x="34" y="4032"/>
                      <a:pt x="1" y="4060"/>
                      <a:pt x="22" y="4123"/>
                    </a:cubicBezTo>
                    <a:cubicBezTo>
                      <a:pt x="184" y="4604"/>
                      <a:pt x="2826" y="7750"/>
                      <a:pt x="2826" y="7750"/>
                    </a:cubicBezTo>
                    <a:lnTo>
                      <a:pt x="7436" y="6377"/>
                    </a:lnTo>
                    <a:cubicBezTo>
                      <a:pt x="7436" y="6377"/>
                      <a:pt x="8024" y="1403"/>
                      <a:pt x="7436" y="1092"/>
                    </a:cubicBezTo>
                    <a:cubicBezTo>
                      <a:pt x="7413" y="1079"/>
                      <a:pt x="7388" y="1073"/>
                      <a:pt x="7363" y="1073"/>
                    </a:cubicBezTo>
                    <a:cubicBezTo>
                      <a:pt x="6765" y="1073"/>
                      <a:pt x="5783" y="4498"/>
                      <a:pt x="5783" y="4498"/>
                    </a:cubicBezTo>
                    <a:cubicBezTo>
                      <a:pt x="5783" y="4498"/>
                      <a:pt x="3712" y="0"/>
                      <a:pt x="34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5"/>
              <p:cNvSpPr/>
              <p:nvPr/>
            </p:nvSpPr>
            <p:spPr>
              <a:xfrm>
                <a:off x="8679779" y="2323259"/>
                <a:ext cx="82613" cy="78728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621" extrusionOk="0">
                    <a:moveTo>
                      <a:pt x="407" y="0"/>
                    </a:moveTo>
                    <a:cubicBezTo>
                      <a:pt x="199" y="0"/>
                      <a:pt x="1" y="196"/>
                      <a:pt x="138" y="421"/>
                    </a:cubicBezTo>
                    <a:cubicBezTo>
                      <a:pt x="276" y="647"/>
                      <a:pt x="489" y="836"/>
                      <a:pt x="672" y="1026"/>
                    </a:cubicBezTo>
                    <a:cubicBezTo>
                      <a:pt x="858" y="1218"/>
                      <a:pt x="1071" y="1441"/>
                      <a:pt x="1294" y="1587"/>
                    </a:cubicBezTo>
                    <a:cubicBezTo>
                      <a:pt x="1330" y="1610"/>
                      <a:pt x="1368" y="1620"/>
                      <a:pt x="1406" y="1620"/>
                    </a:cubicBezTo>
                    <a:cubicBezTo>
                      <a:pt x="1562" y="1620"/>
                      <a:pt x="1701" y="1439"/>
                      <a:pt x="1622" y="1286"/>
                    </a:cubicBezTo>
                    <a:cubicBezTo>
                      <a:pt x="1493" y="1029"/>
                      <a:pt x="1266" y="779"/>
                      <a:pt x="1074" y="570"/>
                    </a:cubicBezTo>
                    <a:cubicBezTo>
                      <a:pt x="922" y="404"/>
                      <a:pt x="773" y="191"/>
                      <a:pt x="591" y="59"/>
                    </a:cubicBezTo>
                    <a:cubicBezTo>
                      <a:pt x="535" y="18"/>
                      <a:pt x="470" y="0"/>
                      <a:pt x="4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5"/>
              <p:cNvSpPr/>
              <p:nvPr/>
            </p:nvSpPr>
            <p:spPr>
              <a:xfrm>
                <a:off x="8919310" y="2266387"/>
                <a:ext cx="28169" cy="90773"/>
              </a:xfrm>
              <a:custGeom>
                <a:avLst/>
                <a:gdLst/>
                <a:ahLst/>
                <a:cxnLst/>
                <a:rect l="l" t="t" r="r" b="b"/>
                <a:pathLst>
                  <a:path w="580" h="1869" extrusionOk="0">
                    <a:moveTo>
                      <a:pt x="329" y="1"/>
                    </a:moveTo>
                    <a:cubicBezTo>
                      <a:pt x="1" y="1"/>
                      <a:pt x="58" y="534"/>
                      <a:pt x="52" y="781"/>
                    </a:cubicBezTo>
                    <a:cubicBezTo>
                      <a:pt x="45" y="964"/>
                      <a:pt x="28" y="1166"/>
                      <a:pt x="59" y="1349"/>
                    </a:cubicBezTo>
                    <a:cubicBezTo>
                      <a:pt x="93" y="1561"/>
                      <a:pt x="201" y="1677"/>
                      <a:pt x="332" y="1836"/>
                    </a:cubicBezTo>
                    <a:cubicBezTo>
                      <a:pt x="352" y="1859"/>
                      <a:pt x="373" y="1869"/>
                      <a:pt x="394" y="1869"/>
                    </a:cubicBezTo>
                    <a:cubicBezTo>
                      <a:pt x="440" y="1869"/>
                      <a:pt x="477" y="1816"/>
                      <a:pt x="454" y="1754"/>
                    </a:cubicBezTo>
                    <a:cubicBezTo>
                      <a:pt x="427" y="1673"/>
                      <a:pt x="491" y="1521"/>
                      <a:pt x="502" y="1430"/>
                    </a:cubicBezTo>
                    <a:cubicBezTo>
                      <a:pt x="514" y="1298"/>
                      <a:pt x="514" y="1166"/>
                      <a:pt x="522" y="1034"/>
                    </a:cubicBezTo>
                    <a:cubicBezTo>
                      <a:pt x="532" y="774"/>
                      <a:pt x="559" y="510"/>
                      <a:pt x="572" y="251"/>
                    </a:cubicBezTo>
                    <a:cubicBezTo>
                      <a:pt x="579" y="149"/>
                      <a:pt x="522" y="37"/>
                      <a:pt x="413" y="11"/>
                    </a:cubicBezTo>
                    <a:cubicBezTo>
                      <a:pt x="383" y="4"/>
                      <a:pt x="355" y="1"/>
                      <a:pt x="3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5" name="Google Shape;625;p15"/>
            <p:cNvSpPr/>
            <p:nvPr/>
          </p:nvSpPr>
          <p:spPr>
            <a:xfrm>
              <a:off x="8556459" y="4524946"/>
              <a:ext cx="172966" cy="148976"/>
            </a:xfrm>
            <a:custGeom>
              <a:avLst/>
              <a:gdLst/>
              <a:ahLst/>
              <a:cxnLst/>
              <a:rect l="l" t="t" r="r" b="b"/>
              <a:pathLst>
                <a:path w="5734" h="5078" extrusionOk="0">
                  <a:moveTo>
                    <a:pt x="2554" y="0"/>
                  </a:moveTo>
                  <a:cubicBezTo>
                    <a:pt x="1127" y="0"/>
                    <a:pt x="0" y="982"/>
                    <a:pt x="370" y="2554"/>
                  </a:cubicBezTo>
                  <a:cubicBezTo>
                    <a:pt x="376" y="2581"/>
                    <a:pt x="392" y="2593"/>
                    <a:pt x="408" y="2593"/>
                  </a:cubicBezTo>
                  <a:cubicBezTo>
                    <a:pt x="429" y="2593"/>
                    <a:pt x="450" y="2572"/>
                    <a:pt x="447" y="2536"/>
                  </a:cubicBezTo>
                  <a:cubicBezTo>
                    <a:pt x="308" y="1118"/>
                    <a:pt x="1460" y="323"/>
                    <a:pt x="2648" y="323"/>
                  </a:cubicBezTo>
                  <a:cubicBezTo>
                    <a:pt x="3366" y="323"/>
                    <a:pt x="4097" y="614"/>
                    <a:pt x="4563" y="1233"/>
                  </a:cubicBezTo>
                  <a:cubicBezTo>
                    <a:pt x="5441" y="2400"/>
                    <a:pt x="4881" y="4333"/>
                    <a:pt x="3381" y="4641"/>
                  </a:cubicBezTo>
                  <a:cubicBezTo>
                    <a:pt x="3274" y="4663"/>
                    <a:pt x="3168" y="4673"/>
                    <a:pt x="3065" y="4673"/>
                  </a:cubicBezTo>
                  <a:cubicBezTo>
                    <a:pt x="2388" y="4673"/>
                    <a:pt x="1816" y="4217"/>
                    <a:pt x="1659" y="3521"/>
                  </a:cubicBezTo>
                  <a:cubicBezTo>
                    <a:pt x="1587" y="3201"/>
                    <a:pt x="1594" y="2894"/>
                    <a:pt x="1781" y="2606"/>
                  </a:cubicBezTo>
                  <a:cubicBezTo>
                    <a:pt x="1979" y="2316"/>
                    <a:pt x="2252" y="2170"/>
                    <a:pt x="2601" y="2170"/>
                  </a:cubicBezTo>
                  <a:cubicBezTo>
                    <a:pt x="2727" y="2170"/>
                    <a:pt x="2863" y="2189"/>
                    <a:pt x="3009" y="2227"/>
                  </a:cubicBezTo>
                  <a:cubicBezTo>
                    <a:pt x="3681" y="2937"/>
                    <a:pt x="3660" y="3292"/>
                    <a:pt x="2944" y="3292"/>
                  </a:cubicBezTo>
                  <a:cubicBezTo>
                    <a:pt x="2773" y="3292"/>
                    <a:pt x="2562" y="3272"/>
                    <a:pt x="2312" y="3231"/>
                  </a:cubicBezTo>
                  <a:cubicBezTo>
                    <a:pt x="2295" y="3219"/>
                    <a:pt x="2280" y="3213"/>
                    <a:pt x="2268" y="3213"/>
                  </a:cubicBezTo>
                  <a:cubicBezTo>
                    <a:pt x="2209" y="3213"/>
                    <a:pt x="2208" y="3343"/>
                    <a:pt x="2247" y="3389"/>
                  </a:cubicBezTo>
                  <a:cubicBezTo>
                    <a:pt x="2466" y="3645"/>
                    <a:pt x="2714" y="3750"/>
                    <a:pt x="2949" y="3750"/>
                  </a:cubicBezTo>
                  <a:cubicBezTo>
                    <a:pt x="3774" y="3750"/>
                    <a:pt x="4445" y="2460"/>
                    <a:pt x="3141" y="1914"/>
                  </a:cubicBezTo>
                  <a:cubicBezTo>
                    <a:pt x="2909" y="1817"/>
                    <a:pt x="2694" y="1773"/>
                    <a:pt x="2497" y="1773"/>
                  </a:cubicBezTo>
                  <a:cubicBezTo>
                    <a:pt x="1261" y="1773"/>
                    <a:pt x="782" y="3501"/>
                    <a:pt x="1701" y="4480"/>
                  </a:cubicBezTo>
                  <a:cubicBezTo>
                    <a:pt x="2094" y="4898"/>
                    <a:pt x="2569" y="5077"/>
                    <a:pt x="3048" y="5077"/>
                  </a:cubicBezTo>
                  <a:cubicBezTo>
                    <a:pt x="4068" y="5077"/>
                    <a:pt x="5100" y="4260"/>
                    <a:pt x="5355" y="3201"/>
                  </a:cubicBezTo>
                  <a:cubicBezTo>
                    <a:pt x="5733" y="1641"/>
                    <a:pt x="4610" y="304"/>
                    <a:pt x="3104" y="48"/>
                  </a:cubicBezTo>
                  <a:cubicBezTo>
                    <a:pt x="2918" y="16"/>
                    <a:pt x="2734" y="0"/>
                    <a:pt x="2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26" name="Google Shape;626;p15"/>
            <p:cNvGrpSpPr/>
            <p:nvPr/>
          </p:nvGrpSpPr>
          <p:grpSpPr>
            <a:xfrm>
              <a:off x="1602191" y="4135312"/>
              <a:ext cx="648842" cy="866880"/>
              <a:chOff x="1517975" y="4132611"/>
              <a:chExt cx="698732" cy="933635"/>
            </a:xfrm>
          </p:grpSpPr>
          <p:sp>
            <p:nvSpPr>
              <p:cNvPr id="627" name="Google Shape;627;p15"/>
              <p:cNvSpPr/>
              <p:nvPr/>
            </p:nvSpPr>
            <p:spPr>
              <a:xfrm>
                <a:off x="1598013" y="4490272"/>
                <a:ext cx="137847" cy="13804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63" extrusionOk="0">
                    <a:moveTo>
                      <a:pt x="1429" y="0"/>
                    </a:moveTo>
                    <a:cubicBezTo>
                      <a:pt x="638" y="0"/>
                      <a:pt x="0" y="642"/>
                      <a:pt x="0" y="1429"/>
                    </a:cubicBezTo>
                    <a:cubicBezTo>
                      <a:pt x="0" y="2220"/>
                      <a:pt x="638" y="2862"/>
                      <a:pt x="1429" y="2862"/>
                    </a:cubicBezTo>
                    <a:cubicBezTo>
                      <a:pt x="2220" y="2862"/>
                      <a:pt x="2859" y="2220"/>
                      <a:pt x="2859" y="1429"/>
                    </a:cubicBezTo>
                    <a:cubicBezTo>
                      <a:pt x="2859" y="642"/>
                      <a:pt x="2220" y="0"/>
                      <a:pt x="14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5"/>
              <p:cNvSpPr/>
              <p:nvPr/>
            </p:nvSpPr>
            <p:spPr>
              <a:xfrm>
                <a:off x="1932629" y="4188492"/>
                <a:ext cx="106796" cy="106748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214" extrusionOk="0">
                    <a:moveTo>
                      <a:pt x="1106" y="0"/>
                    </a:moveTo>
                    <a:cubicBezTo>
                      <a:pt x="495" y="0"/>
                      <a:pt x="1" y="494"/>
                      <a:pt x="1" y="1106"/>
                    </a:cubicBezTo>
                    <a:cubicBezTo>
                      <a:pt x="1" y="1717"/>
                      <a:pt x="495" y="2214"/>
                      <a:pt x="1106" y="2214"/>
                    </a:cubicBezTo>
                    <a:cubicBezTo>
                      <a:pt x="1718" y="2214"/>
                      <a:pt x="2214" y="1717"/>
                      <a:pt x="2214" y="1106"/>
                    </a:cubicBezTo>
                    <a:cubicBezTo>
                      <a:pt x="2214" y="494"/>
                      <a:pt x="1718" y="0"/>
                      <a:pt x="11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5"/>
              <p:cNvSpPr/>
              <p:nvPr/>
            </p:nvSpPr>
            <p:spPr>
              <a:xfrm>
                <a:off x="1539335" y="4751068"/>
                <a:ext cx="151250" cy="6388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325" extrusionOk="0">
                    <a:moveTo>
                      <a:pt x="1252" y="0"/>
                    </a:moveTo>
                    <a:cubicBezTo>
                      <a:pt x="1197" y="0"/>
                      <a:pt x="1141" y="4"/>
                      <a:pt x="1085" y="11"/>
                    </a:cubicBezTo>
                    <a:cubicBezTo>
                      <a:pt x="1" y="156"/>
                      <a:pt x="400" y="992"/>
                      <a:pt x="1524" y="1228"/>
                    </a:cubicBezTo>
                    <a:cubicBezTo>
                      <a:pt x="1869" y="1299"/>
                      <a:pt x="2154" y="1324"/>
                      <a:pt x="2383" y="1324"/>
                    </a:cubicBezTo>
                    <a:cubicBezTo>
                      <a:pt x="2901" y="1324"/>
                      <a:pt x="3137" y="1198"/>
                      <a:pt x="3137" y="1198"/>
                    </a:cubicBezTo>
                    <a:cubicBezTo>
                      <a:pt x="3137" y="1198"/>
                      <a:pt x="2267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5"/>
              <p:cNvSpPr/>
              <p:nvPr/>
            </p:nvSpPr>
            <p:spPr>
              <a:xfrm>
                <a:off x="1829882" y="4540367"/>
                <a:ext cx="125455" cy="87848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1822" extrusionOk="0">
                    <a:moveTo>
                      <a:pt x="755" y="1"/>
                    </a:moveTo>
                    <a:cubicBezTo>
                      <a:pt x="0" y="1"/>
                      <a:pt x="177" y="798"/>
                      <a:pt x="1068" y="1323"/>
                    </a:cubicBezTo>
                    <a:cubicBezTo>
                      <a:pt x="1820" y="1769"/>
                      <a:pt x="2317" y="1822"/>
                      <a:pt x="2511" y="1822"/>
                    </a:cubicBezTo>
                    <a:cubicBezTo>
                      <a:pt x="2571" y="1822"/>
                      <a:pt x="2601" y="1817"/>
                      <a:pt x="2601" y="1817"/>
                    </a:cubicBezTo>
                    <a:cubicBezTo>
                      <a:pt x="2601" y="1817"/>
                      <a:pt x="2119" y="242"/>
                      <a:pt x="1044" y="32"/>
                    </a:cubicBezTo>
                    <a:cubicBezTo>
                      <a:pt x="936" y="11"/>
                      <a:pt x="840" y="1"/>
                      <a:pt x="7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>
                <a:off x="1742853" y="4814857"/>
                <a:ext cx="125841" cy="874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14" extrusionOk="0">
                    <a:moveTo>
                      <a:pt x="1846" y="0"/>
                    </a:moveTo>
                    <a:cubicBezTo>
                      <a:pt x="1763" y="0"/>
                      <a:pt x="1670" y="10"/>
                      <a:pt x="1565" y="30"/>
                    </a:cubicBezTo>
                    <a:cubicBezTo>
                      <a:pt x="490" y="236"/>
                      <a:pt x="0" y="1807"/>
                      <a:pt x="0" y="1807"/>
                    </a:cubicBezTo>
                    <a:cubicBezTo>
                      <a:pt x="0" y="1807"/>
                      <a:pt x="34" y="1813"/>
                      <a:pt x="99" y="1813"/>
                    </a:cubicBezTo>
                    <a:cubicBezTo>
                      <a:pt x="297" y="1813"/>
                      <a:pt x="791" y="1759"/>
                      <a:pt x="1535" y="1324"/>
                    </a:cubicBezTo>
                    <a:cubicBezTo>
                      <a:pt x="2431" y="800"/>
                      <a:pt x="2609" y="0"/>
                      <a:pt x="18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5"/>
              <p:cNvSpPr/>
              <p:nvPr/>
            </p:nvSpPr>
            <p:spPr>
              <a:xfrm>
                <a:off x="1983641" y="4683036"/>
                <a:ext cx="125841" cy="874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14" extrusionOk="0">
                    <a:moveTo>
                      <a:pt x="1849" y="1"/>
                    </a:moveTo>
                    <a:cubicBezTo>
                      <a:pt x="1766" y="1"/>
                      <a:pt x="1671" y="10"/>
                      <a:pt x="1566" y="30"/>
                    </a:cubicBezTo>
                    <a:cubicBezTo>
                      <a:pt x="491" y="236"/>
                      <a:pt x="0" y="1807"/>
                      <a:pt x="0" y="1807"/>
                    </a:cubicBezTo>
                    <a:cubicBezTo>
                      <a:pt x="0" y="1807"/>
                      <a:pt x="34" y="1813"/>
                      <a:pt x="98" y="1813"/>
                    </a:cubicBezTo>
                    <a:cubicBezTo>
                      <a:pt x="296" y="1813"/>
                      <a:pt x="791" y="1759"/>
                      <a:pt x="1535" y="1321"/>
                    </a:cubicBezTo>
                    <a:cubicBezTo>
                      <a:pt x="2431" y="797"/>
                      <a:pt x="2610" y="1"/>
                      <a:pt x="18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5"/>
              <p:cNvSpPr/>
              <p:nvPr/>
            </p:nvSpPr>
            <p:spPr>
              <a:xfrm>
                <a:off x="1517975" y="4132611"/>
                <a:ext cx="698732" cy="933635"/>
              </a:xfrm>
              <a:custGeom>
                <a:avLst/>
                <a:gdLst/>
                <a:ahLst/>
                <a:cxnLst/>
                <a:rect l="l" t="t" r="r" b="b"/>
                <a:pathLst>
                  <a:path w="14492" h="19364" extrusionOk="0">
                    <a:moveTo>
                      <a:pt x="9912" y="0"/>
                    </a:moveTo>
                    <a:cubicBezTo>
                      <a:pt x="9056" y="0"/>
                      <a:pt x="8186" y="459"/>
                      <a:pt x="7688" y="1146"/>
                    </a:cubicBezTo>
                    <a:cubicBezTo>
                      <a:pt x="6969" y="2143"/>
                      <a:pt x="7270" y="3674"/>
                      <a:pt x="8401" y="4232"/>
                    </a:cubicBezTo>
                    <a:cubicBezTo>
                      <a:pt x="8764" y="4408"/>
                      <a:pt x="9190" y="4493"/>
                      <a:pt x="9619" y="4493"/>
                    </a:cubicBezTo>
                    <a:cubicBezTo>
                      <a:pt x="9643" y="4493"/>
                      <a:pt x="9666" y="4492"/>
                      <a:pt x="9689" y="4492"/>
                    </a:cubicBezTo>
                    <a:lnTo>
                      <a:pt x="9689" y="4492"/>
                    </a:lnTo>
                    <a:cubicBezTo>
                      <a:pt x="9602" y="5597"/>
                      <a:pt x="9625" y="6705"/>
                      <a:pt x="9521" y="7810"/>
                    </a:cubicBezTo>
                    <a:cubicBezTo>
                      <a:pt x="9412" y="9000"/>
                      <a:pt x="9345" y="10189"/>
                      <a:pt x="9223" y="11375"/>
                    </a:cubicBezTo>
                    <a:cubicBezTo>
                      <a:pt x="8986" y="13657"/>
                      <a:pt x="8777" y="15940"/>
                      <a:pt x="8733" y="18232"/>
                    </a:cubicBezTo>
                    <a:cubicBezTo>
                      <a:pt x="8480" y="18229"/>
                      <a:pt x="8228" y="18227"/>
                      <a:pt x="7979" y="18227"/>
                    </a:cubicBezTo>
                    <a:cubicBezTo>
                      <a:pt x="7876" y="18227"/>
                      <a:pt x="7774" y="18227"/>
                      <a:pt x="7671" y="18228"/>
                    </a:cubicBezTo>
                    <a:cubicBezTo>
                      <a:pt x="6698" y="18242"/>
                      <a:pt x="5725" y="18232"/>
                      <a:pt x="4756" y="18286"/>
                    </a:cubicBezTo>
                    <a:cubicBezTo>
                      <a:pt x="4404" y="16025"/>
                      <a:pt x="4289" y="13727"/>
                      <a:pt x="3904" y="11467"/>
                    </a:cubicBezTo>
                    <a:cubicBezTo>
                      <a:pt x="5104" y="11257"/>
                      <a:pt x="5941" y="10483"/>
                      <a:pt x="5979" y="9057"/>
                    </a:cubicBezTo>
                    <a:cubicBezTo>
                      <a:pt x="6012" y="7678"/>
                      <a:pt x="4926" y="6282"/>
                      <a:pt x="3504" y="6282"/>
                    </a:cubicBezTo>
                    <a:cubicBezTo>
                      <a:pt x="3481" y="6282"/>
                      <a:pt x="3457" y="6282"/>
                      <a:pt x="3434" y="6283"/>
                    </a:cubicBezTo>
                    <a:cubicBezTo>
                      <a:pt x="3276" y="6289"/>
                      <a:pt x="3373" y="6515"/>
                      <a:pt x="3488" y="6529"/>
                    </a:cubicBezTo>
                    <a:cubicBezTo>
                      <a:pt x="4708" y="6637"/>
                      <a:pt x="5577" y="7841"/>
                      <a:pt x="5563" y="9017"/>
                    </a:cubicBezTo>
                    <a:cubicBezTo>
                      <a:pt x="5550" y="10368"/>
                      <a:pt x="4661" y="11112"/>
                      <a:pt x="3326" y="11115"/>
                    </a:cubicBezTo>
                    <a:cubicBezTo>
                      <a:pt x="3318" y="11115"/>
                      <a:pt x="3310" y="11115"/>
                      <a:pt x="3303" y="11115"/>
                    </a:cubicBezTo>
                    <a:cubicBezTo>
                      <a:pt x="2056" y="11115"/>
                      <a:pt x="750" y="10529"/>
                      <a:pt x="656" y="9131"/>
                    </a:cubicBezTo>
                    <a:cubicBezTo>
                      <a:pt x="565" y="7746"/>
                      <a:pt x="1258" y="6715"/>
                      <a:pt x="2684" y="6506"/>
                    </a:cubicBezTo>
                    <a:cubicBezTo>
                      <a:pt x="2860" y="6482"/>
                      <a:pt x="2724" y="6252"/>
                      <a:pt x="2599" y="6245"/>
                    </a:cubicBezTo>
                    <a:cubicBezTo>
                      <a:pt x="2548" y="6243"/>
                      <a:pt x="2498" y="6241"/>
                      <a:pt x="2449" y="6241"/>
                    </a:cubicBezTo>
                    <a:cubicBezTo>
                      <a:pt x="1058" y="6241"/>
                      <a:pt x="300" y="7287"/>
                      <a:pt x="169" y="8635"/>
                    </a:cubicBezTo>
                    <a:cubicBezTo>
                      <a:pt x="1" y="10416"/>
                      <a:pt x="1319" y="11456"/>
                      <a:pt x="3015" y="11520"/>
                    </a:cubicBezTo>
                    <a:cubicBezTo>
                      <a:pt x="3071" y="11522"/>
                      <a:pt x="3126" y="11523"/>
                      <a:pt x="3180" y="11523"/>
                    </a:cubicBezTo>
                    <a:cubicBezTo>
                      <a:pt x="3346" y="11523"/>
                      <a:pt x="3506" y="11514"/>
                      <a:pt x="3664" y="11497"/>
                    </a:cubicBezTo>
                    <a:lnTo>
                      <a:pt x="3664" y="11497"/>
                    </a:lnTo>
                    <a:cubicBezTo>
                      <a:pt x="3559" y="12740"/>
                      <a:pt x="3941" y="14129"/>
                      <a:pt x="4073" y="15360"/>
                    </a:cubicBezTo>
                    <a:cubicBezTo>
                      <a:pt x="4168" y="16221"/>
                      <a:pt x="4036" y="17478"/>
                      <a:pt x="4431" y="18313"/>
                    </a:cubicBezTo>
                    <a:cubicBezTo>
                      <a:pt x="4195" y="18330"/>
                      <a:pt x="3961" y="18347"/>
                      <a:pt x="3728" y="18373"/>
                    </a:cubicBezTo>
                    <a:cubicBezTo>
                      <a:pt x="2748" y="18489"/>
                      <a:pt x="1504" y="18553"/>
                      <a:pt x="595" y="18952"/>
                    </a:cubicBezTo>
                    <a:cubicBezTo>
                      <a:pt x="527" y="18981"/>
                      <a:pt x="560" y="19121"/>
                      <a:pt x="635" y="19121"/>
                    </a:cubicBezTo>
                    <a:cubicBezTo>
                      <a:pt x="638" y="19121"/>
                      <a:pt x="640" y="19121"/>
                      <a:pt x="643" y="19120"/>
                    </a:cubicBezTo>
                    <a:cubicBezTo>
                      <a:pt x="2905" y="18774"/>
                      <a:pt x="5224" y="18541"/>
                      <a:pt x="7535" y="18541"/>
                    </a:cubicBezTo>
                    <a:cubicBezTo>
                      <a:pt x="9846" y="18541"/>
                      <a:pt x="12151" y="18774"/>
                      <a:pt x="14387" y="19361"/>
                    </a:cubicBezTo>
                    <a:cubicBezTo>
                      <a:pt x="14394" y="19362"/>
                      <a:pt x="14401" y="19363"/>
                      <a:pt x="14408" y="19363"/>
                    </a:cubicBezTo>
                    <a:cubicBezTo>
                      <a:pt x="14491" y="19363"/>
                      <a:pt x="14466" y="19210"/>
                      <a:pt x="14396" y="19181"/>
                    </a:cubicBezTo>
                    <a:cubicBezTo>
                      <a:pt x="12761" y="18512"/>
                      <a:pt x="10899" y="18292"/>
                      <a:pt x="9101" y="18242"/>
                    </a:cubicBezTo>
                    <a:cubicBezTo>
                      <a:pt x="9148" y="15917"/>
                      <a:pt x="9375" y="13605"/>
                      <a:pt x="9594" y="11291"/>
                    </a:cubicBezTo>
                    <a:cubicBezTo>
                      <a:pt x="9808" y="9054"/>
                      <a:pt x="10115" y="6729"/>
                      <a:pt x="9889" y="4478"/>
                    </a:cubicBezTo>
                    <a:cubicBezTo>
                      <a:pt x="10659" y="4411"/>
                      <a:pt x="11402" y="4056"/>
                      <a:pt x="11778" y="3397"/>
                    </a:cubicBezTo>
                    <a:cubicBezTo>
                      <a:pt x="12345" y="2407"/>
                      <a:pt x="12041" y="838"/>
                      <a:pt x="10821" y="568"/>
                    </a:cubicBezTo>
                    <a:cubicBezTo>
                      <a:pt x="10810" y="566"/>
                      <a:pt x="10799" y="564"/>
                      <a:pt x="10790" y="564"/>
                    </a:cubicBezTo>
                    <a:cubicBezTo>
                      <a:pt x="10669" y="564"/>
                      <a:pt x="10710" y="751"/>
                      <a:pt x="10798" y="798"/>
                    </a:cubicBezTo>
                    <a:cubicBezTo>
                      <a:pt x="11642" y="1261"/>
                      <a:pt x="11778" y="2650"/>
                      <a:pt x="11230" y="3377"/>
                    </a:cubicBezTo>
                    <a:cubicBezTo>
                      <a:pt x="10874" y="3847"/>
                      <a:pt x="10212" y="4095"/>
                      <a:pt x="9571" y="4095"/>
                    </a:cubicBezTo>
                    <a:cubicBezTo>
                      <a:pt x="9178" y="4095"/>
                      <a:pt x="8792" y="4002"/>
                      <a:pt x="8490" y="3809"/>
                    </a:cubicBezTo>
                    <a:cubicBezTo>
                      <a:pt x="7668" y="3285"/>
                      <a:pt x="7554" y="2099"/>
                      <a:pt x="8097" y="1345"/>
                    </a:cubicBezTo>
                    <a:cubicBezTo>
                      <a:pt x="8585" y="670"/>
                      <a:pt x="9386" y="333"/>
                      <a:pt x="10197" y="333"/>
                    </a:cubicBezTo>
                    <a:cubicBezTo>
                      <a:pt x="10410" y="333"/>
                      <a:pt x="10623" y="356"/>
                      <a:pt x="10831" y="403"/>
                    </a:cubicBezTo>
                    <a:cubicBezTo>
                      <a:pt x="10838" y="404"/>
                      <a:pt x="10844" y="405"/>
                      <a:pt x="10850" y="405"/>
                    </a:cubicBezTo>
                    <a:cubicBezTo>
                      <a:pt x="10942" y="405"/>
                      <a:pt x="10908" y="235"/>
                      <a:pt x="10842" y="203"/>
                    </a:cubicBezTo>
                    <a:cubicBezTo>
                      <a:pt x="10547" y="64"/>
                      <a:pt x="10231" y="0"/>
                      <a:pt x="99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34" name="Google Shape;634;p15"/>
            <p:cNvSpPr/>
            <p:nvPr/>
          </p:nvSpPr>
          <p:spPr>
            <a:xfrm>
              <a:off x="6992711" y="3214991"/>
              <a:ext cx="336852" cy="335879"/>
            </a:xfrm>
            <a:custGeom>
              <a:avLst/>
              <a:gdLst/>
              <a:ahLst/>
              <a:cxnLst/>
              <a:rect l="l" t="t" r="r" b="b"/>
              <a:pathLst>
                <a:path w="5003" h="4525" extrusionOk="0">
                  <a:moveTo>
                    <a:pt x="3838" y="0"/>
                  </a:moveTo>
                  <a:cubicBezTo>
                    <a:pt x="3629" y="0"/>
                    <a:pt x="3404" y="102"/>
                    <a:pt x="3225" y="232"/>
                  </a:cubicBezTo>
                  <a:cubicBezTo>
                    <a:pt x="2839" y="510"/>
                    <a:pt x="2696" y="1009"/>
                    <a:pt x="2628" y="1466"/>
                  </a:cubicBezTo>
                  <a:lnTo>
                    <a:pt x="2628" y="1466"/>
                  </a:lnTo>
                  <a:cubicBezTo>
                    <a:pt x="2646" y="1300"/>
                    <a:pt x="2358" y="776"/>
                    <a:pt x="2285" y="626"/>
                  </a:cubicBezTo>
                  <a:cubicBezTo>
                    <a:pt x="2170" y="394"/>
                    <a:pt x="2002" y="241"/>
                    <a:pt x="1762" y="124"/>
                  </a:cubicBezTo>
                  <a:cubicBezTo>
                    <a:pt x="1625" y="56"/>
                    <a:pt x="1468" y="11"/>
                    <a:pt x="1318" y="11"/>
                  </a:cubicBezTo>
                  <a:cubicBezTo>
                    <a:pt x="1196" y="11"/>
                    <a:pt x="1079" y="41"/>
                    <a:pt x="981" y="113"/>
                  </a:cubicBezTo>
                  <a:cubicBezTo>
                    <a:pt x="792" y="249"/>
                    <a:pt x="721" y="498"/>
                    <a:pt x="734" y="728"/>
                  </a:cubicBezTo>
                  <a:cubicBezTo>
                    <a:pt x="757" y="1219"/>
                    <a:pt x="1133" y="1671"/>
                    <a:pt x="1609" y="1790"/>
                  </a:cubicBezTo>
                  <a:cubicBezTo>
                    <a:pt x="1113" y="1807"/>
                    <a:pt x="643" y="1901"/>
                    <a:pt x="261" y="2222"/>
                  </a:cubicBezTo>
                  <a:cubicBezTo>
                    <a:pt x="187" y="2286"/>
                    <a:pt x="72" y="2435"/>
                    <a:pt x="48" y="2543"/>
                  </a:cubicBezTo>
                  <a:cubicBezTo>
                    <a:pt x="1" y="2763"/>
                    <a:pt x="48" y="2999"/>
                    <a:pt x="224" y="3141"/>
                  </a:cubicBezTo>
                  <a:cubicBezTo>
                    <a:pt x="397" y="3283"/>
                    <a:pt x="629" y="3330"/>
                    <a:pt x="856" y="3337"/>
                  </a:cubicBezTo>
                  <a:cubicBezTo>
                    <a:pt x="867" y="3337"/>
                    <a:pt x="878" y="3337"/>
                    <a:pt x="890" y="3337"/>
                  </a:cubicBezTo>
                  <a:cubicBezTo>
                    <a:pt x="1088" y="3337"/>
                    <a:pt x="1286" y="3310"/>
                    <a:pt x="1474" y="3253"/>
                  </a:cubicBezTo>
                  <a:cubicBezTo>
                    <a:pt x="1667" y="3195"/>
                    <a:pt x="1832" y="3070"/>
                    <a:pt x="2015" y="3006"/>
                  </a:cubicBezTo>
                  <a:lnTo>
                    <a:pt x="2015" y="3006"/>
                  </a:lnTo>
                  <a:cubicBezTo>
                    <a:pt x="1924" y="3249"/>
                    <a:pt x="1849" y="3476"/>
                    <a:pt x="1843" y="3736"/>
                  </a:cubicBezTo>
                  <a:cubicBezTo>
                    <a:pt x="1836" y="3959"/>
                    <a:pt x="1907" y="4192"/>
                    <a:pt x="2075" y="4341"/>
                  </a:cubicBezTo>
                  <a:cubicBezTo>
                    <a:pt x="2212" y="4463"/>
                    <a:pt x="2395" y="4524"/>
                    <a:pt x="2578" y="4524"/>
                  </a:cubicBezTo>
                  <a:cubicBezTo>
                    <a:pt x="2661" y="4524"/>
                    <a:pt x="2744" y="4512"/>
                    <a:pt x="2822" y="4486"/>
                  </a:cubicBezTo>
                  <a:cubicBezTo>
                    <a:pt x="2907" y="4459"/>
                    <a:pt x="2988" y="4418"/>
                    <a:pt x="3056" y="4365"/>
                  </a:cubicBezTo>
                  <a:cubicBezTo>
                    <a:pt x="3225" y="4236"/>
                    <a:pt x="3320" y="4030"/>
                    <a:pt x="3343" y="3820"/>
                  </a:cubicBezTo>
                  <a:cubicBezTo>
                    <a:pt x="3363" y="3644"/>
                    <a:pt x="3340" y="3469"/>
                    <a:pt x="3289" y="3303"/>
                  </a:cubicBezTo>
                  <a:cubicBezTo>
                    <a:pt x="3242" y="3148"/>
                    <a:pt x="3198" y="3006"/>
                    <a:pt x="3117" y="2861"/>
                  </a:cubicBezTo>
                  <a:lnTo>
                    <a:pt x="3117" y="2861"/>
                  </a:lnTo>
                  <a:cubicBezTo>
                    <a:pt x="3441" y="3070"/>
                    <a:pt x="3677" y="3348"/>
                    <a:pt x="4083" y="3378"/>
                  </a:cubicBezTo>
                  <a:cubicBezTo>
                    <a:pt x="4107" y="3379"/>
                    <a:pt x="4131" y="3380"/>
                    <a:pt x="4155" y="3380"/>
                  </a:cubicBezTo>
                  <a:cubicBezTo>
                    <a:pt x="4458" y="3380"/>
                    <a:pt x="4741" y="3243"/>
                    <a:pt x="4864" y="2948"/>
                  </a:cubicBezTo>
                  <a:cubicBezTo>
                    <a:pt x="5002" y="2610"/>
                    <a:pt x="4837" y="2178"/>
                    <a:pt x="4505" y="2022"/>
                  </a:cubicBezTo>
                  <a:cubicBezTo>
                    <a:pt x="4391" y="1969"/>
                    <a:pt x="4262" y="1944"/>
                    <a:pt x="4137" y="1921"/>
                  </a:cubicBezTo>
                  <a:cubicBezTo>
                    <a:pt x="3998" y="1897"/>
                    <a:pt x="3860" y="1874"/>
                    <a:pt x="3718" y="1847"/>
                  </a:cubicBezTo>
                  <a:cubicBezTo>
                    <a:pt x="4100" y="1627"/>
                    <a:pt x="4363" y="1219"/>
                    <a:pt x="4404" y="779"/>
                  </a:cubicBezTo>
                  <a:cubicBezTo>
                    <a:pt x="4418" y="617"/>
                    <a:pt x="4401" y="444"/>
                    <a:pt x="4323" y="302"/>
                  </a:cubicBezTo>
                  <a:cubicBezTo>
                    <a:pt x="4203" y="83"/>
                    <a:pt x="4026" y="0"/>
                    <a:pt x="38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5"/>
            <p:cNvSpPr/>
            <p:nvPr/>
          </p:nvSpPr>
          <p:spPr>
            <a:xfrm>
              <a:off x="1683214" y="2452905"/>
              <a:ext cx="185861" cy="107641"/>
            </a:xfrm>
            <a:custGeom>
              <a:avLst/>
              <a:gdLst/>
              <a:ahLst/>
              <a:cxnLst/>
              <a:rect l="l" t="t" r="r" b="b"/>
              <a:pathLst>
                <a:path w="5736" h="3322" extrusionOk="0">
                  <a:moveTo>
                    <a:pt x="1456" y="289"/>
                  </a:moveTo>
                  <a:cubicBezTo>
                    <a:pt x="2032" y="289"/>
                    <a:pt x="2534" y="879"/>
                    <a:pt x="2778" y="1349"/>
                  </a:cubicBezTo>
                  <a:cubicBezTo>
                    <a:pt x="2792" y="1372"/>
                    <a:pt x="2806" y="1386"/>
                    <a:pt x="2823" y="1389"/>
                  </a:cubicBezTo>
                  <a:cubicBezTo>
                    <a:pt x="2826" y="1391"/>
                    <a:pt x="2830" y="1392"/>
                    <a:pt x="2834" y="1392"/>
                  </a:cubicBezTo>
                  <a:cubicBezTo>
                    <a:pt x="2839" y="1392"/>
                    <a:pt x="2844" y="1391"/>
                    <a:pt x="2849" y="1389"/>
                  </a:cubicBezTo>
                  <a:cubicBezTo>
                    <a:pt x="2853" y="1389"/>
                    <a:pt x="2856" y="1386"/>
                    <a:pt x="2859" y="1383"/>
                  </a:cubicBezTo>
                  <a:lnTo>
                    <a:pt x="2863" y="1383"/>
                  </a:lnTo>
                  <a:cubicBezTo>
                    <a:pt x="3248" y="1157"/>
                    <a:pt x="3548" y="835"/>
                    <a:pt x="3974" y="663"/>
                  </a:cubicBezTo>
                  <a:cubicBezTo>
                    <a:pt x="4137" y="596"/>
                    <a:pt x="4304" y="556"/>
                    <a:pt x="4451" y="556"/>
                  </a:cubicBezTo>
                  <a:cubicBezTo>
                    <a:pt x="4750" y="556"/>
                    <a:pt x="4961" y="727"/>
                    <a:pt x="4863" y="1197"/>
                  </a:cubicBezTo>
                  <a:cubicBezTo>
                    <a:pt x="4752" y="1737"/>
                    <a:pt x="4262" y="2133"/>
                    <a:pt x="3819" y="2414"/>
                  </a:cubicBezTo>
                  <a:cubicBezTo>
                    <a:pt x="3414" y="2670"/>
                    <a:pt x="2940" y="2788"/>
                    <a:pt x="2531" y="3022"/>
                  </a:cubicBezTo>
                  <a:cubicBezTo>
                    <a:pt x="1930" y="2569"/>
                    <a:pt x="1234" y="2058"/>
                    <a:pt x="903" y="1376"/>
                  </a:cubicBezTo>
                  <a:cubicBezTo>
                    <a:pt x="707" y="974"/>
                    <a:pt x="784" y="406"/>
                    <a:pt x="1295" y="305"/>
                  </a:cubicBezTo>
                  <a:cubicBezTo>
                    <a:pt x="1349" y="294"/>
                    <a:pt x="1403" y="289"/>
                    <a:pt x="1456" y="289"/>
                  </a:cubicBezTo>
                  <a:close/>
                  <a:moveTo>
                    <a:pt x="1324" y="1"/>
                  </a:moveTo>
                  <a:cubicBezTo>
                    <a:pt x="992" y="1"/>
                    <a:pt x="692" y="144"/>
                    <a:pt x="524" y="497"/>
                  </a:cubicBezTo>
                  <a:cubicBezTo>
                    <a:pt x="0" y="1586"/>
                    <a:pt x="1683" y="2748"/>
                    <a:pt x="2390" y="3278"/>
                  </a:cubicBezTo>
                  <a:cubicBezTo>
                    <a:pt x="2429" y="3309"/>
                    <a:pt x="2473" y="3322"/>
                    <a:pt x="2515" y="3322"/>
                  </a:cubicBezTo>
                  <a:cubicBezTo>
                    <a:pt x="2555" y="3322"/>
                    <a:pt x="2593" y="3310"/>
                    <a:pt x="2623" y="3292"/>
                  </a:cubicBezTo>
                  <a:cubicBezTo>
                    <a:pt x="3715" y="3208"/>
                    <a:pt x="5735" y="1968"/>
                    <a:pt x="5218" y="683"/>
                  </a:cubicBezTo>
                  <a:cubicBezTo>
                    <a:pt x="5079" y="337"/>
                    <a:pt x="4787" y="201"/>
                    <a:pt x="4452" y="201"/>
                  </a:cubicBezTo>
                  <a:cubicBezTo>
                    <a:pt x="3854" y="201"/>
                    <a:pt x="3116" y="636"/>
                    <a:pt x="2856" y="1096"/>
                  </a:cubicBezTo>
                  <a:cubicBezTo>
                    <a:pt x="2686" y="510"/>
                    <a:pt x="1949" y="1"/>
                    <a:pt x="1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118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2">
  <p:cSld name="Section header 2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6"/>
          <p:cNvSpPr txBox="1">
            <a:spLocks noGrp="1"/>
          </p:cNvSpPr>
          <p:nvPr>
            <p:ph type="title"/>
          </p:nvPr>
        </p:nvSpPr>
        <p:spPr>
          <a:xfrm>
            <a:off x="950967" y="4011168"/>
            <a:ext cx="10290000" cy="11224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6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9pPr>
          </a:lstStyle>
          <a:p>
            <a:endParaRPr/>
          </a:p>
        </p:txBody>
      </p:sp>
      <p:sp>
        <p:nvSpPr>
          <p:cNvPr id="638" name="Google Shape;638;p16"/>
          <p:cNvSpPr txBox="1">
            <a:spLocks noGrp="1"/>
          </p:cNvSpPr>
          <p:nvPr>
            <p:ph type="subTitle" idx="1"/>
          </p:nvPr>
        </p:nvSpPr>
        <p:spPr>
          <a:xfrm>
            <a:off x="2452831" y="5010900"/>
            <a:ext cx="7286000" cy="658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16"/>
          <p:cNvSpPr txBox="1">
            <a:spLocks noGrp="1"/>
          </p:cNvSpPr>
          <p:nvPr>
            <p:ph type="title" idx="2" hasCustomPrompt="1"/>
          </p:nvPr>
        </p:nvSpPr>
        <p:spPr>
          <a:xfrm>
            <a:off x="4129900" y="2265548"/>
            <a:ext cx="3932000" cy="14176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10600"/>
            </a:lvl9pPr>
          </a:lstStyle>
          <a:p>
            <a:r>
              <a:t>xx%</a:t>
            </a:r>
          </a:p>
        </p:txBody>
      </p:sp>
      <p:sp>
        <p:nvSpPr>
          <p:cNvPr id="640" name="Google Shape;640;p16"/>
          <p:cNvSpPr/>
          <p:nvPr/>
        </p:nvSpPr>
        <p:spPr>
          <a:xfrm>
            <a:off x="11339471" y="1873114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1" name="Google Shape;641;p16"/>
          <p:cNvSpPr/>
          <p:nvPr/>
        </p:nvSpPr>
        <p:spPr>
          <a:xfrm rot="-2089191">
            <a:off x="6625892" y="758724"/>
            <a:ext cx="983328" cy="897743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2" name="Google Shape;642;p16"/>
          <p:cNvSpPr/>
          <p:nvPr/>
        </p:nvSpPr>
        <p:spPr>
          <a:xfrm>
            <a:off x="488520" y="426098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3" name="Google Shape;643;p16"/>
          <p:cNvSpPr/>
          <p:nvPr/>
        </p:nvSpPr>
        <p:spPr>
          <a:xfrm rot="4884482">
            <a:off x="545958" y="1829975"/>
            <a:ext cx="410943" cy="57908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44" name="Google Shape;644;p16"/>
          <p:cNvGrpSpPr/>
          <p:nvPr/>
        </p:nvGrpSpPr>
        <p:grpSpPr>
          <a:xfrm>
            <a:off x="8550662" y="275223"/>
            <a:ext cx="931614" cy="888228"/>
            <a:chOff x="984375" y="2346230"/>
            <a:chExt cx="468336" cy="446495"/>
          </a:xfrm>
        </p:grpSpPr>
        <p:sp>
          <p:nvSpPr>
            <p:cNvPr id="645" name="Google Shape;645;p16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6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6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6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16"/>
          <p:cNvGrpSpPr/>
          <p:nvPr/>
        </p:nvGrpSpPr>
        <p:grpSpPr>
          <a:xfrm rot="1036574" flipH="1">
            <a:off x="10190058" y="504439"/>
            <a:ext cx="1618876" cy="981137"/>
            <a:chOff x="478326" y="2825649"/>
            <a:chExt cx="1012293" cy="613511"/>
          </a:xfrm>
        </p:grpSpPr>
        <p:sp>
          <p:nvSpPr>
            <p:cNvPr id="650" name="Google Shape;650;p16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6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6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6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6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16"/>
          <p:cNvGrpSpPr/>
          <p:nvPr/>
        </p:nvGrpSpPr>
        <p:grpSpPr>
          <a:xfrm rot="-464938">
            <a:off x="1256317" y="673821"/>
            <a:ext cx="1653548" cy="1675125"/>
            <a:chOff x="918850" y="1629150"/>
            <a:chExt cx="442250" cy="453124"/>
          </a:xfrm>
        </p:grpSpPr>
        <p:sp>
          <p:nvSpPr>
            <p:cNvPr id="656" name="Google Shape;656;p16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6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6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6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6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6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6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68" name="Google Shape;668;p16"/>
          <p:cNvSpPr/>
          <p:nvPr/>
        </p:nvSpPr>
        <p:spPr>
          <a:xfrm>
            <a:off x="9629983" y="1543325"/>
            <a:ext cx="333439" cy="329789"/>
          </a:xfrm>
          <a:custGeom>
            <a:avLst/>
            <a:gdLst/>
            <a:ahLst/>
            <a:cxnLst/>
            <a:rect l="l" t="t" r="r" b="b"/>
            <a:pathLst>
              <a:path w="6430" h="6358" extrusionOk="0">
                <a:moveTo>
                  <a:pt x="2637" y="366"/>
                </a:moveTo>
                <a:cubicBezTo>
                  <a:pt x="3100" y="812"/>
                  <a:pt x="3519" y="1315"/>
                  <a:pt x="3928" y="1822"/>
                </a:cubicBezTo>
                <a:cubicBezTo>
                  <a:pt x="3492" y="1964"/>
                  <a:pt x="3059" y="2106"/>
                  <a:pt x="2624" y="2251"/>
                </a:cubicBezTo>
                <a:cubicBezTo>
                  <a:pt x="2651" y="1619"/>
                  <a:pt x="2657" y="991"/>
                  <a:pt x="2637" y="366"/>
                </a:cubicBezTo>
                <a:close/>
                <a:moveTo>
                  <a:pt x="5675" y="1508"/>
                </a:moveTo>
                <a:lnTo>
                  <a:pt x="5675" y="1508"/>
                </a:lnTo>
                <a:cubicBezTo>
                  <a:pt x="5408" y="1877"/>
                  <a:pt x="5138" y="2245"/>
                  <a:pt x="4867" y="2610"/>
                </a:cubicBezTo>
                <a:cubicBezTo>
                  <a:pt x="4695" y="2390"/>
                  <a:pt x="4519" y="2174"/>
                  <a:pt x="4343" y="1958"/>
                </a:cubicBezTo>
                <a:cubicBezTo>
                  <a:pt x="4789" y="1805"/>
                  <a:pt x="5232" y="1657"/>
                  <a:pt x="5675" y="1508"/>
                </a:cubicBezTo>
                <a:close/>
                <a:moveTo>
                  <a:pt x="2303" y="2641"/>
                </a:moveTo>
                <a:lnTo>
                  <a:pt x="2303" y="2641"/>
                </a:lnTo>
                <a:cubicBezTo>
                  <a:pt x="2286" y="2948"/>
                  <a:pt x="2272" y="3252"/>
                  <a:pt x="2262" y="3559"/>
                </a:cubicBezTo>
                <a:cubicBezTo>
                  <a:pt x="1724" y="3438"/>
                  <a:pt x="1188" y="3316"/>
                  <a:pt x="650" y="3191"/>
                </a:cubicBezTo>
                <a:cubicBezTo>
                  <a:pt x="1201" y="3006"/>
                  <a:pt x="1752" y="2823"/>
                  <a:pt x="2303" y="2641"/>
                </a:cubicBezTo>
                <a:close/>
                <a:moveTo>
                  <a:pt x="4104" y="2039"/>
                </a:moveTo>
                <a:cubicBezTo>
                  <a:pt x="4229" y="2198"/>
                  <a:pt x="4357" y="2357"/>
                  <a:pt x="4485" y="2515"/>
                </a:cubicBezTo>
                <a:cubicBezTo>
                  <a:pt x="4530" y="2566"/>
                  <a:pt x="4611" y="2674"/>
                  <a:pt x="4719" y="2813"/>
                </a:cubicBezTo>
                <a:cubicBezTo>
                  <a:pt x="4445" y="3184"/>
                  <a:pt x="4171" y="3553"/>
                  <a:pt x="3894" y="3918"/>
                </a:cubicBezTo>
                <a:cubicBezTo>
                  <a:pt x="3590" y="3853"/>
                  <a:pt x="3286" y="3792"/>
                  <a:pt x="2982" y="3725"/>
                </a:cubicBezTo>
                <a:cubicBezTo>
                  <a:pt x="2836" y="3691"/>
                  <a:pt x="2691" y="3658"/>
                  <a:pt x="2546" y="3624"/>
                </a:cubicBezTo>
                <a:cubicBezTo>
                  <a:pt x="2573" y="3262"/>
                  <a:pt x="2593" y="2900"/>
                  <a:pt x="2610" y="2539"/>
                </a:cubicBezTo>
                <a:cubicBezTo>
                  <a:pt x="3110" y="2373"/>
                  <a:pt x="3604" y="2204"/>
                  <a:pt x="4104" y="2039"/>
                </a:cubicBezTo>
                <a:close/>
                <a:moveTo>
                  <a:pt x="4861" y="3001"/>
                </a:moveTo>
                <a:cubicBezTo>
                  <a:pt x="5219" y="3468"/>
                  <a:pt x="5726" y="4124"/>
                  <a:pt x="6023" y="4418"/>
                </a:cubicBezTo>
                <a:cubicBezTo>
                  <a:pt x="5892" y="4380"/>
                  <a:pt x="5759" y="4353"/>
                  <a:pt x="5746" y="4350"/>
                </a:cubicBezTo>
                <a:cubicBezTo>
                  <a:pt x="5381" y="4259"/>
                  <a:pt x="5016" y="4171"/>
                  <a:pt x="4651" y="4083"/>
                </a:cubicBezTo>
                <a:cubicBezTo>
                  <a:pt x="4482" y="4046"/>
                  <a:pt x="4310" y="4009"/>
                  <a:pt x="4140" y="3971"/>
                </a:cubicBezTo>
                <a:cubicBezTo>
                  <a:pt x="4381" y="3650"/>
                  <a:pt x="4621" y="3326"/>
                  <a:pt x="4861" y="3001"/>
                </a:cubicBezTo>
                <a:close/>
                <a:moveTo>
                  <a:pt x="2532" y="3847"/>
                </a:moveTo>
                <a:cubicBezTo>
                  <a:pt x="2938" y="3934"/>
                  <a:pt x="3343" y="4026"/>
                  <a:pt x="3746" y="4113"/>
                </a:cubicBezTo>
                <a:cubicBezTo>
                  <a:pt x="3296" y="4712"/>
                  <a:pt x="2840" y="5303"/>
                  <a:pt x="2373" y="5885"/>
                </a:cubicBezTo>
                <a:cubicBezTo>
                  <a:pt x="2424" y="5208"/>
                  <a:pt x="2482" y="4529"/>
                  <a:pt x="2532" y="3847"/>
                </a:cubicBezTo>
                <a:close/>
                <a:moveTo>
                  <a:pt x="2601" y="0"/>
                </a:moveTo>
                <a:cubicBezTo>
                  <a:pt x="2589" y="0"/>
                  <a:pt x="2576" y="10"/>
                  <a:pt x="2573" y="31"/>
                </a:cubicBezTo>
                <a:cubicBezTo>
                  <a:pt x="2570" y="45"/>
                  <a:pt x="2570" y="61"/>
                  <a:pt x="2566" y="75"/>
                </a:cubicBezTo>
                <a:cubicBezTo>
                  <a:pt x="2498" y="89"/>
                  <a:pt x="2471" y="190"/>
                  <a:pt x="2535" y="261"/>
                </a:cubicBezTo>
                <a:cubicBezTo>
                  <a:pt x="2424" y="950"/>
                  <a:pt x="2360" y="1650"/>
                  <a:pt x="2316" y="2353"/>
                </a:cubicBezTo>
                <a:lnTo>
                  <a:pt x="126" y="3083"/>
                </a:lnTo>
                <a:cubicBezTo>
                  <a:pt x="1" y="3123"/>
                  <a:pt x="102" y="3302"/>
                  <a:pt x="191" y="3323"/>
                </a:cubicBezTo>
                <a:cubicBezTo>
                  <a:pt x="876" y="3485"/>
                  <a:pt x="1565" y="3634"/>
                  <a:pt x="2255" y="3786"/>
                </a:cubicBezTo>
                <a:cubicBezTo>
                  <a:pt x="2228" y="4594"/>
                  <a:pt x="2205" y="5405"/>
                  <a:pt x="2147" y="6199"/>
                </a:cubicBezTo>
                <a:cubicBezTo>
                  <a:pt x="2142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6" y="6327"/>
                </a:cubicBezTo>
                <a:cubicBezTo>
                  <a:pt x="2897" y="5621"/>
                  <a:pt x="3448" y="4898"/>
                  <a:pt x="3992" y="4171"/>
                </a:cubicBezTo>
                <a:cubicBezTo>
                  <a:pt x="4763" y="4344"/>
                  <a:pt x="5533" y="4519"/>
                  <a:pt x="6297" y="4718"/>
                </a:cubicBezTo>
                <a:cubicBezTo>
                  <a:pt x="6307" y="4721"/>
                  <a:pt x="6316" y="4722"/>
                  <a:pt x="6325" y="4722"/>
                </a:cubicBezTo>
                <a:cubicBezTo>
                  <a:pt x="6405" y="4722"/>
                  <a:pt x="6430" y="4620"/>
                  <a:pt x="6378" y="4553"/>
                </a:cubicBezTo>
                <a:cubicBezTo>
                  <a:pt x="5922" y="3982"/>
                  <a:pt x="5472" y="3387"/>
                  <a:pt x="5012" y="2795"/>
                </a:cubicBezTo>
                <a:cubicBezTo>
                  <a:pt x="5371" y="2316"/>
                  <a:pt x="5726" y="1836"/>
                  <a:pt x="6087" y="1356"/>
                </a:cubicBezTo>
                <a:cubicBezTo>
                  <a:pt x="6137" y="1291"/>
                  <a:pt x="6065" y="1149"/>
                  <a:pt x="5979" y="1149"/>
                </a:cubicBezTo>
                <a:cubicBezTo>
                  <a:pt x="5971" y="1149"/>
                  <a:pt x="5963" y="1151"/>
                  <a:pt x="5956" y="1153"/>
                </a:cubicBezTo>
                <a:cubicBezTo>
                  <a:pt x="5361" y="1346"/>
                  <a:pt x="4766" y="1546"/>
                  <a:pt x="4168" y="1741"/>
                </a:cubicBezTo>
                <a:cubicBezTo>
                  <a:pt x="3691" y="1167"/>
                  <a:pt x="3192" y="613"/>
                  <a:pt x="2657" y="113"/>
                </a:cubicBezTo>
                <a:cubicBezTo>
                  <a:pt x="2647" y="102"/>
                  <a:pt x="2640" y="99"/>
                  <a:pt x="2630" y="96"/>
                </a:cubicBezTo>
                <a:lnTo>
                  <a:pt x="2630" y="35"/>
                </a:lnTo>
                <a:cubicBezTo>
                  <a:pt x="2629" y="12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69" name="Google Shape;669;p16"/>
          <p:cNvGrpSpPr/>
          <p:nvPr/>
        </p:nvGrpSpPr>
        <p:grpSpPr>
          <a:xfrm>
            <a:off x="4104276" y="259089"/>
            <a:ext cx="1399349" cy="920553"/>
            <a:chOff x="6925510" y="205316"/>
            <a:chExt cx="905688" cy="530354"/>
          </a:xfrm>
        </p:grpSpPr>
        <p:sp>
          <p:nvSpPr>
            <p:cNvPr id="670" name="Google Shape;670;p16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6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76" name="Google Shape;676;p16"/>
          <p:cNvSpPr/>
          <p:nvPr/>
        </p:nvSpPr>
        <p:spPr>
          <a:xfrm rot="4884592">
            <a:off x="6074651" y="458903"/>
            <a:ext cx="351053" cy="391328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7" name="Google Shape;677;p16"/>
          <p:cNvSpPr/>
          <p:nvPr/>
        </p:nvSpPr>
        <p:spPr>
          <a:xfrm>
            <a:off x="3015277" y="310161"/>
            <a:ext cx="562136" cy="55577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8" name="Google Shape;678;p16"/>
          <p:cNvSpPr/>
          <p:nvPr/>
        </p:nvSpPr>
        <p:spPr>
          <a:xfrm>
            <a:off x="7902103" y="797749"/>
            <a:ext cx="227758" cy="251589"/>
          </a:xfrm>
          <a:custGeom>
            <a:avLst/>
            <a:gdLst/>
            <a:ahLst/>
            <a:cxnLst/>
            <a:rect l="l" t="t" r="r" b="b"/>
            <a:pathLst>
              <a:path w="6128" h="7091" extrusionOk="0">
                <a:moveTo>
                  <a:pt x="2717" y="0"/>
                </a:moveTo>
                <a:cubicBezTo>
                  <a:pt x="2679" y="0"/>
                  <a:pt x="2639" y="6"/>
                  <a:pt x="2596" y="19"/>
                </a:cubicBezTo>
                <a:cubicBezTo>
                  <a:pt x="2167" y="151"/>
                  <a:pt x="2529" y="1263"/>
                  <a:pt x="1886" y="2412"/>
                </a:cubicBezTo>
                <a:cubicBezTo>
                  <a:pt x="1248" y="3558"/>
                  <a:pt x="1" y="3645"/>
                  <a:pt x="55" y="4082"/>
                </a:cubicBezTo>
                <a:cubicBezTo>
                  <a:pt x="109" y="4521"/>
                  <a:pt x="1860" y="4082"/>
                  <a:pt x="2407" y="5011"/>
                </a:cubicBezTo>
                <a:cubicBezTo>
                  <a:pt x="2943" y="5919"/>
                  <a:pt x="3006" y="7091"/>
                  <a:pt x="3365" y="7091"/>
                </a:cubicBezTo>
                <a:cubicBezTo>
                  <a:pt x="3374" y="7091"/>
                  <a:pt x="3382" y="7090"/>
                  <a:pt x="3390" y="7089"/>
                </a:cubicBezTo>
                <a:cubicBezTo>
                  <a:pt x="3772" y="7035"/>
                  <a:pt x="3556" y="4902"/>
                  <a:pt x="4431" y="4355"/>
                </a:cubicBezTo>
                <a:cubicBezTo>
                  <a:pt x="5303" y="3808"/>
                  <a:pt x="6127" y="3885"/>
                  <a:pt x="6074" y="3365"/>
                </a:cubicBezTo>
                <a:cubicBezTo>
                  <a:pt x="6019" y="2845"/>
                  <a:pt x="4306" y="2821"/>
                  <a:pt x="3870" y="2165"/>
                </a:cubicBezTo>
                <a:cubicBezTo>
                  <a:pt x="3460" y="1549"/>
                  <a:pt x="3325" y="0"/>
                  <a:pt x="27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9" name="Google Shape;679;p16"/>
          <p:cNvSpPr/>
          <p:nvPr/>
        </p:nvSpPr>
        <p:spPr>
          <a:xfrm>
            <a:off x="7649143" y="1017522"/>
            <a:ext cx="144356" cy="159483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0"/>
                </a:moveTo>
                <a:cubicBezTo>
                  <a:pt x="1699" y="0"/>
                  <a:pt x="1673" y="4"/>
                  <a:pt x="1647" y="13"/>
                </a:cubicBezTo>
                <a:cubicBezTo>
                  <a:pt x="1372" y="94"/>
                  <a:pt x="1602" y="800"/>
                  <a:pt x="1196" y="1526"/>
                </a:cubicBezTo>
                <a:cubicBezTo>
                  <a:pt x="788" y="2256"/>
                  <a:pt x="0" y="2310"/>
                  <a:pt x="34" y="2588"/>
                </a:cubicBezTo>
                <a:cubicBezTo>
                  <a:pt x="68" y="2864"/>
                  <a:pt x="1176" y="2588"/>
                  <a:pt x="1525" y="3176"/>
                </a:cubicBezTo>
                <a:cubicBezTo>
                  <a:pt x="1862" y="3751"/>
                  <a:pt x="1904" y="4495"/>
                  <a:pt x="2131" y="4495"/>
                </a:cubicBezTo>
                <a:cubicBezTo>
                  <a:pt x="2136" y="4495"/>
                  <a:pt x="2141" y="4494"/>
                  <a:pt x="2146" y="4494"/>
                </a:cubicBezTo>
                <a:cubicBezTo>
                  <a:pt x="2390" y="4456"/>
                  <a:pt x="2251" y="3104"/>
                  <a:pt x="2806" y="2760"/>
                </a:cubicBezTo>
                <a:cubicBezTo>
                  <a:pt x="3360" y="2412"/>
                  <a:pt x="3883" y="2463"/>
                  <a:pt x="3846" y="2131"/>
                </a:cubicBezTo>
                <a:cubicBezTo>
                  <a:pt x="3812" y="1803"/>
                  <a:pt x="2728" y="1786"/>
                  <a:pt x="2450" y="1371"/>
                </a:cubicBezTo>
                <a:cubicBezTo>
                  <a:pt x="2190" y="980"/>
                  <a:pt x="2106" y="0"/>
                  <a:pt x="17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0" name="Google Shape;680;p16"/>
          <p:cNvSpPr/>
          <p:nvPr/>
        </p:nvSpPr>
        <p:spPr>
          <a:xfrm>
            <a:off x="3424494" y="1489969"/>
            <a:ext cx="357564" cy="259293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1" name="Google Shape;681;p16"/>
          <p:cNvSpPr/>
          <p:nvPr/>
        </p:nvSpPr>
        <p:spPr>
          <a:xfrm>
            <a:off x="5581216" y="1213557"/>
            <a:ext cx="333439" cy="329789"/>
          </a:xfrm>
          <a:custGeom>
            <a:avLst/>
            <a:gdLst/>
            <a:ahLst/>
            <a:cxnLst/>
            <a:rect l="l" t="t" r="r" b="b"/>
            <a:pathLst>
              <a:path w="6430" h="6358" extrusionOk="0">
                <a:moveTo>
                  <a:pt x="2637" y="366"/>
                </a:moveTo>
                <a:cubicBezTo>
                  <a:pt x="3100" y="812"/>
                  <a:pt x="3519" y="1315"/>
                  <a:pt x="3928" y="1822"/>
                </a:cubicBezTo>
                <a:cubicBezTo>
                  <a:pt x="3492" y="1964"/>
                  <a:pt x="3059" y="2106"/>
                  <a:pt x="2624" y="2251"/>
                </a:cubicBezTo>
                <a:cubicBezTo>
                  <a:pt x="2651" y="1619"/>
                  <a:pt x="2657" y="991"/>
                  <a:pt x="2637" y="366"/>
                </a:cubicBezTo>
                <a:close/>
                <a:moveTo>
                  <a:pt x="5675" y="1508"/>
                </a:moveTo>
                <a:lnTo>
                  <a:pt x="5675" y="1508"/>
                </a:lnTo>
                <a:cubicBezTo>
                  <a:pt x="5408" y="1877"/>
                  <a:pt x="5138" y="2245"/>
                  <a:pt x="4867" y="2610"/>
                </a:cubicBezTo>
                <a:cubicBezTo>
                  <a:pt x="4695" y="2390"/>
                  <a:pt x="4519" y="2174"/>
                  <a:pt x="4343" y="1958"/>
                </a:cubicBezTo>
                <a:cubicBezTo>
                  <a:pt x="4789" y="1805"/>
                  <a:pt x="5232" y="1657"/>
                  <a:pt x="5675" y="1508"/>
                </a:cubicBezTo>
                <a:close/>
                <a:moveTo>
                  <a:pt x="2303" y="2641"/>
                </a:moveTo>
                <a:lnTo>
                  <a:pt x="2303" y="2641"/>
                </a:lnTo>
                <a:cubicBezTo>
                  <a:pt x="2286" y="2948"/>
                  <a:pt x="2272" y="3252"/>
                  <a:pt x="2262" y="3559"/>
                </a:cubicBezTo>
                <a:cubicBezTo>
                  <a:pt x="1724" y="3438"/>
                  <a:pt x="1188" y="3316"/>
                  <a:pt x="650" y="3191"/>
                </a:cubicBezTo>
                <a:cubicBezTo>
                  <a:pt x="1201" y="3006"/>
                  <a:pt x="1752" y="2823"/>
                  <a:pt x="2303" y="2641"/>
                </a:cubicBezTo>
                <a:close/>
                <a:moveTo>
                  <a:pt x="4104" y="2039"/>
                </a:moveTo>
                <a:cubicBezTo>
                  <a:pt x="4229" y="2198"/>
                  <a:pt x="4357" y="2357"/>
                  <a:pt x="4485" y="2515"/>
                </a:cubicBezTo>
                <a:cubicBezTo>
                  <a:pt x="4530" y="2566"/>
                  <a:pt x="4611" y="2674"/>
                  <a:pt x="4719" y="2813"/>
                </a:cubicBezTo>
                <a:cubicBezTo>
                  <a:pt x="4445" y="3184"/>
                  <a:pt x="4171" y="3553"/>
                  <a:pt x="3894" y="3918"/>
                </a:cubicBezTo>
                <a:cubicBezTo>
                  <a:pt x="3590" y="3853"/>
                  <a:pt x="3286" y="3792"/>
                  <a:pt x="2982" y="3725"/>
                </a:cubicBezTo>
                <a:cubicBezTo>
                  <a:pt x="2836" y="3691"/>
                  <a:pt x="2691" y="3658"/>
                  <a:pt x="2546" y="3624"/>
                </a:cubicBezTo>
                <a:cubicBezTo>
                  <a:pt x="2573" y="3262"/>
                  <a:pt x="2593" y="2900"/>
                  <a:pt x="2610" y="2539"/>
                </a:cubicBezTo>
                <a:cubicBezTo>
                  <a:pt x="3110" y="2373"/>
                  <a:pt x="3604" y="2204"/>
                  <a:pt x="4104" y="2039"/>
                </a:cubicBezTo>
                <a:close/>
                <a:moveTo>
                  <a:pt x="4861" y="3001"/>
                </a:moveTo>
                <a:cubicBezTo>
                  <a:pt x="5219" y="3468"/>
                  <a:pt x="5726" y="4124"/>
                  <a:pt x="6023" y="4418"/>
                </a:cubicBezTo>
                <a:cubicBezTo>
                  <a:pt x="5892" y="4380"/>
                  <a:pt x="5759" y="4353"/>
                  <a:pt x="5746" y="4350"/>
                </a:cubicBezTo>
                <a:cubicBezTo>
                  <a:pt x="5381" y="4259"/>
                  <a:pt x="5016" y="4171"/>
                  <a:pt x="4651" y="4083"/>
                </a:cubicBezTo>
                <a:cubicBezTo>
                  <a:pt x="4482" y="4046"/>
                  <a:pt x="4310" y="4009"/>
                  <a:pt x="4140" y="3971"/>
                </a:cubicBezTo>
                <a:cubicBezTo>
                  <a:pt x="4381" y="3650"/>
                  <a:pt x="4621" y="3326"/>
                  <a:pt x="4861" y="3001"/>
                </a:cubicBezTo>
                <a:close/>
                <a:moveTo>
                  <a:pt x="2532" y="3847"/>
                </a:moveTo>
                <a:cubicBezTo>
                  <a:pt x="2938" y="3934"/>
                  <a:pt x="3343" y="4026"/>
                  <a:pt x="3746" y="4113"/>
                </a:cubicBezTo>
                <a:cubicBezTo>
                  <a:pt x="3296" y="4712"/>
                  <a:pt x="2840" y="5303"/>
                  <a:pt x="2373" y="5885"/>
                </a:cubicBezTo>
                <a:cubicBezTo>
                  <a:pt x="2424" y="5208"/>
                  <a:pt x="2482" y="4529"/>
                  <a:pt x="2532" y="3847"/>
                </a:cubicBezTo>
                <a:close/>
                <a:moveTo>
                  <a:pt x="2601" y="0"/>
                </a:moveTo>
                <a:cubicBezTo>
                  <a:pt x="2589" y="0"/>
                  <a:pt x="2576" y="10"/>
                  <a:pt x="2573" y="31"/>
                </a:cubicBezTo>
                <a:cubicBezTo>
                  <a:pt x="2570" y="45"/>
                  <a:pt x="2570" y="61"/>
                  <a:pt x="2566" y="75"/>
                </a:cubicBezTo>
                <a:cubicBezTo>
                  <a:pt x="2498" y="89"/>
                  <a:pt x="2471" y="190"/>
                  <a:pt x="2535" y="261"/>
                </a:cubicBezTo>
                <a:cubicBezTo>
                  <a:pt x="2424" y="950"/>
                  <a:pt x="2360" y="1650"/>
                  <a:pt x="2316" y="2353"/>
                </a:cubicBezTo>
                <a:lnTo>
                  <a:pt x="126" y="3083"/>
                </a:lnTo>
                <a:cubicBezTo>
                  <a:pt x="1" y="3123"/>
                  <a:pt x="102" y="3302"/>
                  <a:pt x="191" y="3323"/>
                </a:cubicBezTo>
                <a:cubicBezTo>
                  <a:pt x="876" y="3485"/>
                  <a:pt x="1565" y="3634"/>
                  <a:pt x="2255" y="3786"/>
                </a:cubicBezTo>
                <a:cubicBezTo>
                  <a:pt x="2228" y="4594"/>
                  <a:pt x="2205" y="5405"/>
                  <a:pt x="2147" y="6199"/>
                </a:cubicBezTo>
                <a:cubicBezTo>
                  <a:pt x="2142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6" y="6327"/>
                </a:cubicBezTo>
                <a:cubicBezTo>
                  <a:pt x="2897" y="5621"/>
                  <a:pt x="3448" y="4898"/>
                  <a:pt x="3992" y="4171"/>
                </a:cubicBezTo>
                <a:cubicBezTo>
                  <a:pt x="4763" y="4344"/>
                  <a:pt x="5533" y="4519"/>
                  <a:pt x="6297" y="4718"/>
                </a:cubicBezTo>
                <a:cubicBezTo>
                  <a:pt x="6307" y="4721"/>
                  <a:pt x="6316" y="4722"/>
                  <a:pt x="6325" y="4722"/>
                </a:cubicBezTo>
                <a:cubicBezTo>
                  <a:pt x="6405" y="4722"/>
                  <a:pt x="6430" y="4620"/>
                  <a:pt x="6378" y="4553"/>
                </a:cubicBezTo>
                <a:cubicBezTo>
                  <a:pt x="5922" y="3982"/>
                  <a:pt x="5472" y="3387"/>
                  <a:pt x="5012" y="2795"/>
                </a:cubicBezTo>
                <a:cubicBezTo>
                  <a:pt x="5371" y="2316"/>
                  <a:pt x="5726" y="1836"/>
                  <a:pt x="6087" y="1356"/>
                </a:cubicBezTo>
                <a:cubicBezTo>
                  <a:pt x="6137" y="1291"/>
                  <a:pt x="6065" y="1149"/>
                  <a:pt x="5979" y="1149"/>
                </a:cubicBezTo>
                <a:cubicBezTo>
                  <a:pt x="5971" y="1149"/>
                  <a:pt x="5963" y="1151"/>
                  <a:pt x="5956" y="1153"/>
                </a:cubicBezTo>
                <a:cubicBezTo>
                  <a:pt x="5361" y="1346"/>
                  <a:pt x="4766" y="1546"/>
                  <a:pt x="4168" y="1741"/>
                </a:cubicBezTo>
                <a:cubicBezTo>
                  <a:pt x="3691" y="1167"/>
                  <a:pt x="3192" y="613"/>
                  <a:pt x="2657" y="113"/>
                </a:cubicBezTo>
                <a:cubicBezTo>
                  <a:pt x="2647" y="102"/>
                  <a:pt x="2640" y="99"/>
                  <a:pt x="2630" y="96"/>
                </a:cubicBezTo>
                <a:lnTo>
                  <a:pt x="2630" y="35"/>
                </a:lnTo>
                <a:cubicBezTo>
                  <a:pt x="2629" y="12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713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four columns">
  <p:cSld name="Title and four columns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7"/>
          <p:cNvSpPr/>
          <p:nvPr/>
        </p:nvSpPr>
        <p:spPr>
          <a:xfrm>
            <a:off x="886330" y="4931318"/>
            <a:ext cx="490179" cy="567289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4" name="Google Shape;684;p17"/>
          <p:cNvSpPr/>
          <p:nvPr/>
        </p:nvSpPr>
        <p:spPr>
          <a:xfrm>
            <a:off x="1655926" y="5498462"/>
            <a:ext cx="310681" cy="359555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5" name="Google Shape;685;p17"/>
          <p:cNvSpPr/>
          <p:nvPr/>
        </p:nvSpPr>
        <p:spPr>
          <a:xfrm>
            <a:off x="10351906" y="3429003"/>
            <a:ext cx="294995" cy="254052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6" name="Google Shape;686;p17"/>
          <p:cNvSpPr/>
          <p:nvPr/>
        </p:nvSpPr>
        <p:spPr>
          <a:xfrm rot="-2204089">
            <a:off x="1056683" y="1463377"/>
            <a:ext cx="369797" cy="214168"/>
          </a:xfrm>
          <a:custGeom>
            <a:avLst/>
            <a:gdLst/>
            <a:ahLst/>
            <a:cxnLst/>
            <a:rect l="l" t="t" r="r" b="b"/>
            <a:pathLst>
              <a:path w="5736" h="3322" extrusionOk="0">
                <a:moveTo>
                  <a:pt x="1456" y="289"/>
                </a:moveTo>
                <a:cubicBezTo>
                  <a:pt x="2032" y="289"/>
                  <a:pt x="2534" y="879"/>
                  <a:pt x="2778" y="1349"/>
                </a:cubicBezTo>
                <a:cubicBezTo>
                  <a:pt x="2792" y="1372"/>
                  <a:pt x="2806" y="1386"/>
                  <a:pt x="2823" y="1389"/>
                </a:cubicBezTo>
                <a:cubicBezTo>
                  <a:pt x="2826" y="1391"/>
                  <a:pt x="2830" y="1392"/>
                  <a:pt x="2834" y="1392"/>
                </a:cubicBezTo>
                <a:cubicBezTo>
                  <a:pt x="2839" y="1392"/>
                  <a:pt x="2844" y="1391"/>
                  <a:pt x="2849" y="1389"/>
                </a:cubicBezTo>
                <a:cubicBezTo>
                  <a:pt x="2853" y="1389"/>
                  <a:pt x="2856" y="1386"/>
                  <a:pt x="2859" y="1383"/>
                </a:cubicBezTo>
                <a:lnTo>
                  <a:pt x="2863" y="1383"/>
                </a:lnTo>
                <a:cubicBezTo>
                  <a:pt x="3248" y="1157"/>
                  <a:pt x="3548" y="835"/>
                  <a:pt x="3974" y="663"/>
                </a:cubicBezTo>
                <a:cubicBezTo>
                  <a:pt x="4137" y="596"/>
                  <a:pt x="4304" y="556"/>
                  <a:pt x="4451" y="556"/>
                </a:cubicBezTo>
                <a:cubicBezTo>
                  <a:pt x="4750" y="556"/>
                  <a:pt x="4961" y="727"/>
                  <a:pt x="4863" y="1197"/>
                </a:cubicBezTo>
                <a:cubicBezTo>
                  <a:pt x="4752" y="1737"/>
                  <a:pt x="4262" y="2133"/>
                  <a:pt x="3819" y="2414"/>
                </a:cubicBezTo>
                <a:cubicBezTo>
                  <a:pt x="3414" y="2670"/>
                  <a:pt x="2940" y="2788"/>
                  <a:pt x="2531" y="3022"/>
                </a:cubicBezTo>
                <a:cubicBezTo>
                  <a:pt x="1930" y="2569"/>
                  <a:pt x="1234" y="2058"/>
                  <a:pt x="903" y="1376"/>
                </a:cubicBezTo>
                <a:cubicBezTo>
                  <a:pt x="707" y="974"/>
                  <a:pt x="784" y="406"/>
                  <a:pt x="1295" y="305"/>
                </a:cubicBezTo>
                <a:cubicBezTo>
                  <a:pt x="1349" y="294"/>
                  <a:pt x="1403" y="289"/>
                  <a:pt x="1456" y="289"/>
                </a:cubicBezTo>
                <a:close/>
                <a:moveTo>
                  <a:pt x="1324" y="1"/>
                </a:moveTo>
                <a:cubicBezTo>
                  <a:pt x="992" y="1"/>
                  <a:pt x="692" y="144"/>
                  <a:pt x="524" y="497"/>
                </a:cubicBezTo>
                <a:cubicBezTo>
                  <a:pt x="0" y="1586"/>
                  <a:pt x="1683" y="2748"/>
                  <a:pt x="2390" y="3278"/>
                </a:cubicBezTo>
                <a:cubicBezTo>
                  <a:pt x="2429" y="3309"/>
                  <a:pt x="2473" y="3322"/>
                  <a:pt x="2515" y="3322"/>
                </a:cubicBezTo>
                <a:cubicBezTo>
                  <a:pt x="2555" y="3322"/>
                  <a:pt x="2593" y="3310"/>
                  <a:pt x="2623" y="3292"/>
                </a:cubicBezTo>
                <a:cubicBezTo>
                  <a:pt x="3715" y="3208"/>
                  <a:pt x="5735" y="1968"/>
                  <a:pt x="5218" y="683"/>
                </a:cubicBezTo>
                <a:cubicBezTo>
                  <a:pt x="5079" y="337"/>
                  <a:pt x="4787" y="201"/>
                  <a:pt x="4452" y="201"/>
                </a:cubicBezTo>
                <a:cubicBezTo>
                  <a:pt x="3854" y="201"/>
                  <a:pt x="3116" y="636"/>
                  <a:pt x="2856" y="1096"/>
                </a:cubicBezTo>
                <a:cubicBezTo>
                  <a:pt x="2686" y="510"/>
                  <a:pt x="1949" y="1"/>
                  <a:pt x="132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7" name="Google Shape;687;p17"/>
          <p:cNvSpPr/>
          <p:nvPr/>
        </p:nvSpPr>
        <p:spPr>
          <a:xfrm>
            <a:off x="10811046" y="679969"/>
            <a:ext cx="520972" cy="488448"/>
          </a:xfrm>
          <a:custGeom>
            <a:avLst/>
            <a:gdLst/>
            <a:ahLst/>
            <a:cxnLst/>
            <a:rect l="l" t="t" r="r" b="b"/>
            <a:pathLst>
              <a:path w="6453" h="6222" extrusionOk="0">
                <a:moveTo>
                  <a:pt x="2237" y="0"/>
                </a:moveTo>
                <a:cubicBezTo>
                  <a:pt x="2228" y="0"/>
                  <a:pt x="2220" y="3"/>
                  <a:pt x="2214" y="8"/>
                </a:cubicBezTo>
                <a:cubicBezTo>
                  <a:pt x="2062" y="142"/>
                  <a:pt x="1795" y="2240"/>
                  <a:pt x="1795" y="2240"/>
                </a:cubicBezTo>
                <a:cubicBezTo>
                  <a:pt x="1795" y="2240"/>
                  <a:pt x="77" y="2857"/>
                  <a:pt x="39" y="3236"/>
                </a:cubicBezTo>
                <a:cubicBezTo>
                  <a:pt x="0" y="3617"/>
                  <a:pt x="2043" y="4113"/>
                  <a:pt x="2043" y="4113"/>
                </a:cubicBezTo>
                <a:cubicBezTo>
                  <a:pt x="2043" y="4113"/>
                  <a:pt x="1641" y="6059"/>
                  <a:pt x="2042" y="6212"/>
                </a:cubicBezTo>
                <a:cubicBezTo>
                  <a:pt x="2058" y="6218"/>
                  <a:pt x="2076" y="6221"/>
                  <a:pt x="2095" y="6221"/>
                </a:cubicBezTo>
                <a:cubicBezTo>
                  <a:pt x="2551" y="6221"/>
                  <a:pt x="3805" y="4532"/>
                  <a:pt x="3805" y="4532"/>
                </a:cubicBezTo>
                <a:cubicBezTo>
                  <a:pt x="3805" y="4532"/>
                  <a:pt x="5142" y="5085"/>
                  <a:pt x="5634" y="5085"/>
                </a:cubicBezTo>
                <a:cubicBezTo>
                  <a:pt x="5720" y="5085"/>
                  <a:pt x="5781" y="5068"/>
                  <a:pt x="5804" y="5028"/>
                </a:cubicBezTo>
                <a:cubicBezTo>
                  <a:pt x="5956" y="4762"/>
                  <a:pt x="5002" y="3236"/>
                  <a:pt x="5002" y="3236"/>
                </a:cubicBezTo>
                <a:cubicBezTo>
                  <a:pt x="5002" y="3236"/>
                  <a:pt x="6452" y="1478"/>
                  <a:pt x="6300" y="1210"/>
                </a:cubicBezTo>
                <a:cubicBezTo>
                  <a:pt x="6272" y="1163"/>
                  <a:pt x="6168" y="1143"/>
                  <a:pt x="6015" y="1143"/>
                </a:cubicBezTo>
                <a:cubicBezTo>
                  <a:pt x="5313" y="1143"/>
                  <a:pt x="3589" y="1555"/>
                  <a:pt x="3589" y="1555"/>
                </a:cubicBezTo>
                <a:cubicBezTo>
                  <a:pt x="3589" y="1555"/>
                  <a:pt x="2459" y="0"/>
                  <a:pt x="2237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8" name="Google Shape;688;p17"/>
          <p:cNvSpPr txBox="1">
            <a:spLocks noGrp="1"/>
          </p:cNvSpPr>
          <p:nvPr>
            <p:ph type="subTitle" idx="1"/>
          </p:nvPr>
        </p:nvSpPr>
        <p:spPr>
          <a:xfrm>
            <a:off x="8178333" y="5210077"/>
            <a:ext cx="2816400" cy="9540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9" name="Google Shape;689;p17"/>
          <p:cNvSpPr txBox="1">
            <a:spLocks noGrp="1"/>
          </p:cNvSpPr>
          <p:nvPr>
            <p:ph type="subTitle" idx="2"/>
          </p:nvPr>
        </p:nvSpPr>
        <p:spPr>
          <a:xfrm>
            <a:off x="8178333" y="4597833"/>
            <a:ext cx="2816400" cy="446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0" name="Google Shape;690;p17"/>
          <p:cNvSpPr txBox="1">
            <a:spLocks noGrp="1"/>
          </p:cNvSpPr>
          <p:nvPr>
            <p:ph type="subTitle" idx="3"/>
          </p:nvPr>
        </p:nvSpPr>
        <p:spPr>
          <a:xfrm>
            <a:off x="3614900" y="5210077"/>
            <a:ext cx="2816400" cy="9540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1" name="Google Shape;691;p17"/>
          <p:cNvSpPr txBox="1">
            <a:spLocks noGrp="1"/>
          </p:cNvSpPr>
          <p:nvPr>
            <p:ph type="subTitle" idx="4"/>
          </p:nvPr>
        </p:nvSpPr>
        <p:spPr>
          <a:xfrm>
            <a:off x="3614900" y="4597833"/>
            <a:ext cx="2816400" cy="446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2" name="Google Shape;692;p17"/>
          <p:cNvSpPr txBox="1">
            <a:spLocks noGrp="1"/>
          </p:cNvSpPr>
          <p:nvPr>
            <p:ph type="subTitle" idx="5"/>
          </p:nvPr>
        </p:nvSpPr>
        <p:spPr>
          <a:xfrm>
            <a:off x="6421267" y="2782144"/>
            <a:ext cx="2816400" cy="9540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3" name="Google Shape;693;p17"/>
          <p:cNvSpPr txBox="1">
            <a:spLocks noGrp="1"/>
          </p:cNvSpPr>
          <p:nvPr>
            <p:ph type="subTitle" idx="6"/>
          </p:nvPr>
        </p:nvSpPr>
        <p:spPr>
          <a:xfrm>
            <a:off x="6421267" y="2169900"/>
            <a:ext cx="2816400" cy="446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4" name="Google Shape;694;p17"/>
          <p:cNvSpPr txBox="1">
            <a:spLocks noGrp="1"/>
          </p:cNvSpPr>
          <p:nvPr>
            <p:ph type="subTitle" idx="7"/>
          </p:nvPr>
        </p:nvSpPr>
        <p:spPr>
          <a:xfrm>
            <a:off x="1349833" y="2782144"/>
            <a:ext cx="2816400" cy="9540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5" name="Google Shape;695;p17"/>
          <p:cNvSpPr txBox="1">
            <a:spLocks noGrp="1"/>
          </p:cNvSpPr>
          <p:nvPr>
            <p:ph type="subTitle" idx="8"/>
          </p:nvPr>
        </p:nvSpPr>
        <p:spPr>
          <a:xfrm>
            <a:off x="1349833" y="2169900"/>
            <a:ext cx="2816400" cy="446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6" name="Google Shape;696;p1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5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 1">
  <p:cSld name="Title and body 1"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8"/>
          <p:cNvSpPr/>
          <p:nvPr/>
        </p:nvSpPr>
        <p:spPr>
          <a:xfrm>
            <a:off x="1426494" y="799967"/>
            <a:ext cx="1771537" cy="937740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99" name="Google Shape;699;p18"/>
          <p:cNvSpPr/>
          <p:nvPr/>
        </p:nvSpPr>
        <p:spPr>
          <a:xfrm>
            <a:off x="2254583" y="1808669"/>
            <a:ext cx="160207" cy="177717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9" y="1"/>
                </a:moveTo>
                <a:cubicBezTo>
                  <a:pt x="531" y="740"/>
                  <a:pt x="0" y="2451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2" y="2454"/>
                  <a:pt x="1608" y="743"/>
                  <a:pt x="10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0" name="Google Shape;700;p18"/>
          <p:cNvSpPr/>
          <p:nvPr/>
        </p:nvSpPr>
        <p:spPr>
          <a:xfrm>
            <a:off x="1728366" y="1838711"/>
            <a:ext cx="160207" cy="177717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8" y="1"/>
                </a:moveTo>
                <a:cubicBezTo>
                  <a:pt x="531" y="741"/>
                  <a:pt x="1" y="2451"/>
                  <a:pt x="1088" y="2454"/>
                </a:cubicBezTo>
                <a:cubicBezTo>
                  <a:pt x="1089" y="2454"/>
                  <a:pt x="1091" y="2454"/>
                  <a:pt x="1092" y="2454"/>
                </a:cubicBezTo>
                <a:cubicBezTo>
                  <a:pt x="2213" y="2454"/>
                  <a:pt x="1609" y="744"/>
                  <a:pt x="10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1" name="Google Shape;701;p18"/>
          <p:cNvSpPr/>
          <p:nvPr/>
        </p:nvSpPr>
        <p:spPr>
          <a:xfrm>
            <a:off x="2737219" y="1838711"/>
            <a:ext cx="160207" cy="177717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9" y="1"/>
                </a:moveTo>
                <a:cubicBezTo>
                  <a:pt x="531" y="741"/>
                  <a:pt x="1" y="2451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3" y="2454"/>
                  <a:pt x="1609" y="744"/>
                  <a:pt x="10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2" name="Google Shape;702;p18"/>
          <p:cNvSpPr/>
          <p:nvPr/>
        </p:nvSpPr>
        <p:spPr>
          <a:xfrm>
            <a:off x="2019962" y="2103739"/>
            <a:ext cx="160134" cy="177428"/>
          </a:xfrm>
          <a:custGeom>
            <a:avLst/>
            <a:gdLst/>
            <a:ahLst/>
            <a:cxnLst/>
            <a:rect l="l" t="t" r="r" b="b"/>
            <a:pathLst>
              <a:path w="2212" h="2451" extrusionOk="0">
                <a:moveTo>
                  <a:pt x="1089" y="0"/>
                </a:moveTo>
                <a:cubicBezTo>
                  <a:pt x="531" y="737"/>
                  <a:pt x="0" y="2446"/>
                  <a:pt x="1089" y="2450"/>
                </a:cubicBezTo>
                <a:cubicBezTo>
                  <a:pt x="1091" y="2450"/>
                  <a:pt x="1093" y="2450"/>
                  <a:pt x="1095" y="2450"/>
                </a:cubicBezTo>
                <a:cubicBezTo>
                  <a:pt x="2211" y="2450"/>
                  <a:pt x="1608" y="742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3" name="Google Shape;703;p18"/>
          <p:cNvSpPr/>
          <p:nvPr/>
        </p:nvSpPr>
        <p:spPr>
          <a:xfrm>
            <a:off x="2509450" y="2120317"/>
            <a:ext cx="159990" cy="177645"/>
          </a:xfrm>
          <a:custGeom>
            <a:avLst/>
            <a:gdLst/>
            <a:ahLst/>
            <a:cxnLst/>
            <a:rect l="l" t="t" r="r" b="b"/>
            <a:pathLst>
              <a:path w="2210" h="2454" extrusionOk="0">
                <a:moveTo>
                  <a:pt x="1085" y="1"/>
                </a:moveTo>
                <a:cubicBezTo>
                  <a:pt x="531" y="741"/>
                  <a:pt x="1" y="2451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0" y="2454"/>
                  <a:pt x="1609" y="744"/>
                  <a:pt x="10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4" name="Google Shape;704;p18"/>
          <p:cNvSpPr/>
          <p:nvPr/>
        </p:nvSpPr>
        <p:spPr>
          <a:xfrm>
            <a:off x="2240296" y="2438839"/>
            <a:ext cx="159918" cy="177428"/>
          </a:xfrm>
          <a:custGeom>
            <a:avLst/>
            <a:gdLst/>
            <a:ahLst/>
            <a:cxnLst/>
            <a:rect l="l" t="t" r="r" b="b"/>
            <a:pathLst>
              <a:path w="2209" h="2451" extrusionOk="0">
                <a:moveTo>
                  <a:pt x="1086" y="0"/>
                </a:moveTo>
                <a:cubicBezTo>
                  <a:pt x="532" y="741"/>
                  <a:pt x="1" y="2447"/>
                  <a:pt x="1086" y="2451"/>
                </a:cubicBezTo>
                <a:cubicBezTo>
                  <a:pt x="1088" y="2451"/>
                  <a:pt x="1090" y="2451"/>
                  <a:pt x="1093" y="2451"/>
                </a:cubicBezTo>
                <a:cubicBezTo>
                  <a:pt x="2209" y="2451"/>
                  <a:pt x="1609" y="743"/>
                  <a:pt x="10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5" name="Google Shape;705;p18"/>
          <p:cNvSpPr/>
          <p:nvPr/>
        </p:nvSpPr>
        <p:spPr>
          <a:xfrm>
            <a:off x="1774335" y="2310921"/>
            <a:ext cx="160207" cy="177645"/>
          </a:xfrm>
          <a:custGeom>
            <a:avLst/>
            <a:gdLst/>
            <a:ahLst/>
            <a:cxnLst/>
            <a:rect l="l" t="t" r="r" b="b"/>
            <a:pathLst>
              <a:path w="2213" h="2454" extrusionOk="0">
                <a:moveTo>
                  <a:pt x="1085" y="0"/>
                </a:moveTo>
                <a:cubicBezTo>
                  <a:pt x="531" y="740"/>
                  <a:pt x="1" y="2450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3" y="2454"/>
                  <a:pt x="1609" y="743"/>
                  <a:pt x="10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6" name="Google Shape;706;p18"/>
          <p:cNvSpPr/>
          <p:nvPr/>
        </p:nvSpPr>
        <p:spPr>
          <a:xfrm>
            <a:off x="2718832" y="2416829"/>
            <a:ext cx="160279" cy="177645"/>
          </a:xfrm>
          <a:custGeom>
            <a:avLst/>
            <a:gdLst/>
            <a:ahLst/>
            <a:cxnLst/>
            <a:rect l="l" t="t" r="r" b="b"/>
            <a:pathLst>
              <a:path w="2214" h="2454" extrusionOk="0">
                <a:moveTo>
                  <a:pt x="1089" y="0"/>
                </a:moveTo>
                <a:cubicBezTo>
                  <a:pt x="532" y="741"/>
                  <a:pt x="1" y="2450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4" y="2454"/>
                  <a:pt x="1609" y="743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7" name="Google Shape;707;p18"/>
          <p:cNvSpPr/>
          <p:nvPr/>
        </p:nvSpPr>
        <p:spPr>
          <a:xfrm>
            <a:off x="2300549" y="4310137"/>
            <a:ext cx="160207" cy="177717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9" y="1"/>
                </a:moveTo>
                <a:cubicBezTo>
                  <a:pt x="531" y="740"/>
                  <a:pt x="0" y="2451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2" y="2454"/>
                  <a:pt x="1608" y="743"/>
                  <a:pt x="10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8" name="Google Shape;708;p18"/>
          <p:cNvSpPr/>
          <p:nvPr/>
        </p:nvSpPr>
        <p:spPr>
          <a:xfrm>
            <a:off x="1774333" y="4340181"/>
            <a:ext cx="160207" cy="177717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8" y="1"/>
                </a:moveTo>
                <a:cubicBezTo>
                  <a:pt x="531" y="741"/>
                  <a:pt x="1" y="2451"/>
                  <a:pt x="1088" y="2454"/>
                </a:cubicBezTo>
                <a:cubicBezTo>
                  <a:pt x="1089" y="2454"/>
                  <a:pt x="1091" y="2454"/>
                  <a:pt x="1092" y="2454"/>
                </a:cubicBezTo>
                <a:cubicBezTo>
                  <a:pt x="2213" y="2454"/>
                  <a:pt x="1609" y="744"/>
                  <a:pt x="10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9" name="Google Shape;709;p18"/>
          <p:cNvSpPr/>
          <p:nvPr/>
        </p:nvSpPr>
        <p:spPr>
          <a:xfrm>
            <a:off x="2783187" y="4340181"/>
            <a:ext cx="160207" cy="177717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9" y="1"/>
                </a:moveTo>
                <a:cubicBezTo>
                  <a:pt x="531" y="741"/>
                  <a:pt x="1" y="2451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3" y="2454"/>
                  <a:pt x="1609" y="744"/>
                  <a:pt x="10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0" name="Google Shape;710;p18"/>
          <p:cNvSpPr/>
          <p:nvPr/>
        </p:nvSpPr>
        <p:spPr>
          <a:xfrm>
            <a:off x="2065929" y="4605203"/>
            <a:ext cx="160134" cy="177428"/>
          </a:xfrm>
          <a:custGeom>
            <a:avLst/>
            <a:gdLst/>
            <a:ahLst/>
            <a:cxnLst/>
            <a:rect l="l" t="t" r="r" b="b"/>
            <a:pathLst>
              <a:path w="2212" h="2451" extrusionOk="0">
                <a:moveTo>
                  <a:pt x="1089" y="0"/>
                </a:moveTo>
                <a:cubicBezTo>
                  <a:pt x="531" y="737"/>
                  <a:pt x="0" y="2446"/>
                  <a:pt x="1089" y="2450"/>
                </a:cubicBezTo>
                <a:cubicBezTo>
                  <a:pt x="1091" y="2450"/>
                  <a:pt x="1093" y="2450"/>
                  <a:pt x="1095" y="2450"/>
                </a:cubicBezTo>
                <a:cubicBezTo>
                  <a:pt x="2211" y="2450"/>
                  <a:pt x="1608" y="742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1" name="Google Shape;711;p18"/>
          <p:cNvSpPr/>
          <p:nvPr/>
        </p:nvSpPr>
        <p:spPr>
          <a:xfrm>
            <a:off x="2555414" y="4621781"/>
            <a:ext cx="159990" cy="177645"/>
          </a:xfrm>
          <a:custGeom>
            <a:avLst/>
            <a:gdLst/>
            <a:ahLst/>
            <a:cxnLst/>
            <a:rect l="l" t="t" r="r" b="b"/>
            <a:pathLst>
              <a:path w="2210" h="2454" extrusionOk="0">
                <a:moveTo>
                  <a:pt x="1085" y="1"/>
                </a:moveTo>
                <a:cubicBezTo>
                  <a:pt x="531" y="741"/>
                  <a:pt x="1" y="2451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0" y="2454"/>
                  <a:pt x="1609" y="744"/>
                  <a:pt x="10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2" name="Google Shape;712;p18"/>
          <p:cNvSpPr/>
          <p:nvPr/>
        </p:nvSpPr>
        <p:spPr>
          <a:xfrm>
            <a:off x="2286265" y="4940303"/>
            <a:ext cx="159918" cy="177428"/>
          </a:xfrm>
          <a:custGeom>
            <a:avLst/>
            <a:gdLst/>
            <a:ahLst/>
            <a:cxnLst/>
            <a:rect l="l" t="t" r="r" b="b"/>
            <a:pathLst>
              <a:path w="2209" h="2451" extrusionOk="0">
                <a:moveTo>
                  <a:pt x="1086" y="0"/>
                </a:moveTo>
                <a:cubicBezTo>
                  <a:pt x="532" y="741"/>
                  <a:pt x="1" y="2447"/>
                  <a:pt x="1086" y="2451"/>
                </a:cubicBezTo>
                <a:cubicBezTo>
                  <a:pt x="1088" y="2451"/>
                  <a:pt x="1090" y="2451"/>
                  <a:pt x="1093" y="2451"/>
                </a:cubicBezTo>
                <a:cubicBezTo>
                  <a:pt x="2209" y="2451"/>
                  <a:pt x="1609" y="743"/>
                  <a:pt x="10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3" name="Google Shape;713;p18"/>
          <p:cNvSpPr/>
          <p:nvPr/>
        </p:nvSpPr>
        <p:spPr>
          <a:xfrm>
            <a:off x="1820303" y="4812389"/>
            <a:ext cx="160207" cy="177645"/>
          </a:xfrm>
          <a:custGeom>
            <a:avLst/>
            <a:gdLst/>
            <a:ahLst/>
            <a:cxnLst/>
            <a:rect l="l" t="t" r="r" b="b"/>
            <a:pathLst>
              <a:path w="2213" h="2454" extrusionOk="0">
                <a:moveTo>
                  <a:pt x="1085" y="0"/>
                </a:moveTo>
                <a:cubicBezTo>
                  <a:pt x="531" y="740"/>
                  <a:pt x="1" y="2450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3" y="2454"/>
                  <a:pt x="1609" y="743"/>
                  <a:pt x="10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4" name="Google Shape;714;p18"/>
          <p:cNvSpPr/>
          <p:nvPr/>
        </p:nvSpPr>
        <p:spPr>
          <a:xfrm>
            <a:off x="2764798" y="4918297"/>
            <a:ext cx="160279" cy="177645"/>
          </a:xfrm>
          <a:custGeom>
            <a:avLst/>
            <a:gdLst/>
            <a:ahLst/>
            <a:cxnLst/>
            <a:rect l="l" t="t" r="r" b="b"/>
            <a:pathLst>
              <a:path w="2214" h="2454" extrusionOk="0">
                <a:moveTo>
                  <a:pt x="1089" y="0"/>
                </a:moveTo>
                <a:cubicBezTo>
                  <a:pt x="532" y="741"/>
                  <a:pt x="1" y="2450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4" y="2454"/>
                  <a:pt x="1609" y="743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5" name="Google Shape;715;p18"/>
          <p:cNvSpPr/>
          <p:nvPr/>
        </p:nvSpPr>
        <p:spPr>
          <a:xfrm>
            <a:off x="2058951" y="5234675"/>
            <a:ext cx="160134" cy="177428"/>
          </a:xfrm>
          <a:custGeom>
            <a:avLst/>
            <a:gdLst/>
            <a:ahLst/>
            <a:cxnLst/>
            <a:rect l="l" t="t" r="r" b="b"/>
            <a:pathLst>
              <a:path w="2212" h="2451" extrusionOk="0">
                <a:moveTo>
                  <a:pt x="1089" y="0"/>
                </a:moveTo>
                <a:cubicBezTo>
                  <a:pt x="531" y="737"/>
                  <a:pt x="0" y="2446"/>
                  <a:pt x="1089" y="2450"/>
                </a:cubicBezTo>
                <a:cubicBezTo>
                  <a:pt x="1091" y="2450"/>
                  <a:pt x="1093" y="2450"/>
                  <a:pt x="1095" y="2450"/>
                </a:cubicBezTo>
                <a:cubicBezTo>
                  <a:pt x="2211" y="2450"/>
                  <a:pt x="1608" y="742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6" name="Google Shape;716;p18"/>
          <p:cNvSpPr/>
          <p:nvPr/>
        </p:nvSpPr>
        <p:spPr>
          <a:xfrm>
            <a:off x="2548438" y="5251253"/>
            <a:ext cx="159990" cy="177645"/>
          </a:xfrm>
          <a:custGeom>
            <a:avLst/>
            <a:gdLst/>
            <a:ahLst/>
            <a:cxnLst/>
            <a:rect l="l" t="t" r="r" b="b"/>
            <a:pathLst>
              <a:path w="2210" h="2454" extrusionOk="0">
                <a:moveTo>
                  <a:pt x="1085" y="1"/>
                </a:moveTo>
                <a:cubicBezTo>
                  <a:pt x="531" y="741"/>
                  <a:pt x="1" y="2451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0" y="2454"/>
                  <a:pt x="1609" y="744"/>
                  <a:pt x="10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7" name="Google Shape;717;p18"/>
          <p:cNvSpPr/>
          <p:nvPr/>
        </p:nvSpPr>
        <p:spPr>
          <a:xfrm>
            <a:off x="2279285" y="5569775"/>
            <a:ext cx="159918" cy="177428"/>
          </a:xfrm>
          <a:custGeom>
            <a:avLst/>
            <a:gdLst/>
            <a:ahLst/>
            <a:cxnLst/>
            <a:rect l="l" t="t" r="r" b="b"/>
            <a:pathLst>
              <a:path w="2209" h="2451" extrusionOk="0">
                <a:moveTo>
                  <a:pt x="1086" y="0"/>
                </a:moveTo>
                <a:cubicBezTo>
                  <a:pt x="532" y="741"/>
                  <a:pt x="1" y="2447"/>
                  <a:pt x="1086" y="2451"/>
                </a:cubicBezTo>
                <a:cubicBezTo>
                  <a:pt x="1088" y="2451"/>
                  <a:pt x="1090" y="2451"/>
                  <a:pt x="1093" y="2451"/>
                </a:cubicBezTo>
                <a:cubicBezTo>
                  <a:pt x="2209" y="2451"/>
                  <a:pt x="1609" y="743"/>
                  <a:pt x="10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8" name="Google Shape;718;p18"/>
          <p:cNvSpPr/>
          <p:nvPr/>
        </p:nvSpPr>
        <p:spPr>
          <a:xfrm>
            <a:off x="1813325" y="5441861"/>
            <a:ext cx="160207" cy="177645"/>
          </a:xfrm>
          <a:custGeom>
            <a:avLst/>
            <a:gdLst/>
            <a:ahLst/>
            <a:cxnLst/>
            <a:rect l="l" t="t" r="r" b="b"/>
            <a:pathLst>
              <a:path w="2213" h="2454" extrusionOk="0">
                <a:moveTo>
                  <a:pt x="1085" y="0"/>
                </a:moveTo>
                <a:cubicBezTo>
                  <a:pt x="531" y="740"/>
                  <a:pt x="1" y="2450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3" y="2454"/>
                  <a:pt x="1609" y="743"/>
                  <a:pt x="10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9" name="Google Shape;719;p18"/>
          <p:cNvSpPr/>
          <p:nvPr/>
        </p:nvSpPr>
        <p:spPr>
          <a:xfrm>
            <a:off x="2757821" y="5547769"/>
            <a:ext cx="160279" cy="177645"/>
          </a:xfrm>
          <a:custGeom>
            <a:avLst/>
            <a:gdLst/>
            <a:ahLst/>
            <a:cxnLst/>
            <a:rect l="l" t="t" r="r" b="b"/>
            <a:pathLst>
              <a:path w="2214" h="2454" extrusionOk="0">
                <a:moveTo>
                  <a:pt x="1089" y="0"/>
                </a:moveTo>
                <a:cubicBezTo>
                  <a:pt x="532" y="741"/>
                  <a:pt x="1" y="2450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4" y="2454"/>
                  <a:pt x="1609" y="743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0" name="Google Shape;720;p18"/>
          <p:cNvSpPr/>
          <p:nvPr/>
        </p:nvSpPr>
        <p:spPr>
          <a:xfrm>
            <a:off x="11315298" y="4812399"/>
            <a:ext cx="238939" cy="273436"/>
          </a:xfrm>
          <a:custGeom>
            <a:avLst/>
            <a:gdLst/>
            <a:ahLst/>
            <a:cxnLst/>
            <a:rect l="l" t="t" r="r" b="b"/>
            <a:pathLst>
              <a:path w="6430" h="6358" extrusionOk="0">
                <a:moveTo>
                  <a:pt x="2636" y="363"/>
                </a:moveTo>
                <a:lnTo>
                  <a:pt x="2636" y="363"/>
                </a:lnTo>
                <a:cubicBezTo>
                  <a:pt x="3099" y="810"/>
                  <a:pt x="3519" y="1313"/>
                  <a:pt x="3924" y="1820"/>
                </a:cubicBezTo>
                <a:cubicBezTo>
                  <a:pt x="3492" y="1965"/>
                  <a:pt x="3055" y="2107"/>
                  <a:pt x="2623" y="2249"/>
                </a:cubicBezTo>
                <a:cubicBezTo>
                  <a:pt x="2647" y="1621"/>
                  <a:pt x="2656" y="989"/>
                  <a:pt x="2636" y="363"/>
                </a:cubicBezTo>
                <a:close/>
                <a:moveTo>
                  <a:pt x="5674" y="1506"/>
                </a:moveTo>
                <a:cubicBezTo>
                  <a:pt x="5407" y="1874"/>
                  <a:pt x="5137" y="2243"/>
                  <a:pt x="4866" y="2611"/>
                </a:cubicBezTo>
                <a:cubicBezTo>
                  <a:pt x="4694" y="2391"/>
                  <a:pt x="4519" y="2171"/>
                  <a:pt x="4343" y="1956"/>
                </a:cubicBezTo>
                <a:cubicBezTo>
                  <a:pt x="4785" y="1806"/>
                  <a:pt x="5231" y="1658"/>
                  <a:pt x="5674" y="1506"/>
                </a:cubicBezTo>
                <a:close/>
                <a:moveTo>
                  <a:pt x="2302" y="2638"/>
                </a:moveTo>
                <a:lnTo>
                  <a:pt x="2302" y="2638"/>
                </a:lnTo>
                <a:cubicBezTo>
                  <a:pt x="2285" y="2946"/>
                  <a:pt x="2271" y="3253"/>
                  <a:pt x="2261" y="3557"/>
                </a:cubicBezTo>
                <a:cubicBezTo>
                  <a:pt x="1724" y="3436"/>
                  <a:pt x="1187" y="3314"/>
                  <a:pt x="649" y="3189"/>
                </a:cubicBezTo>
                <a:cubicBezTo>
                  <a:pt x="1201" y="3007"/>
                  <a:pt x="1751" y="2824"/>
                  <a:pt x="2302" y="2638"/>
                </a:cubicBezTo>
                <a:close/>
                <a:moveTo>
                  <a:pt x="4100" y="2037"/>
                </a:moveTo>
                <a:cubicBezTo>
                  <a:pt x="4228" y="2196"/>
                  <a:pt x="4356" y="2358"/>
                  <a:pt x="4485" y="2513"/>
                </a:cubicBezTo>
                <a:cubicBezTo>
                  <a:pt x="4526" y="2564"/>
                  <a:pt x="4610" y="2672"/>
                  <a:pt x="4718" y="2814"/>
                </a:cubicBezTo>
                <a:cubicBezTo>
                  <a:pt x="4445" y="3182"/>
                  <a:pt x="4171" y="3550"/>
                  <a:pt x="3893" y="3919"/>
                </a:cubicBezTo>
                <a:cubicBezTo>
                  <a:pt x="3589" y="3854"/>
                  <a:pt x="3285" y="3790"/>
                  <a:pt x="2981" y="3723"/>
                </a:cubicBezTo>
                <a:cubicBezTo>
                  <a:pt x="2836" y="3692"/>
                  <a:pt x="2690" y="3655"/>
                  <a:pt x="2545" y="3625"/>
                </a:cubicBezTo>
                <a:cubicBezTo>
                  <a:pt x="2569" y="3260"/>
                  <a:pt x="2592" y="2898"/>
                  <a:pt x="2609" y="2536"/>
                </a:cubicBezTo>
                <a:cubicBezTo>
                  <a:pt x="3106" y="2371"/>
                  <a:pt x="3603" y="2202"/>
                  <a:pt x="4100" y="2037"/>
                </a:cubicBezTo>
                <a:close/>
                <a:moveTo>
                  <a:pt x="4860" y="2999"/>
                </a:moveTo>
                <a:cubicBezTo>
                  <a:pt x="5215" y="3466"/>
                  <a:pt x="5722" y="4122"/>
                  <a:pt x="6019" y="4415"/>
                </a:cubicBezTo>
                <a:cubicBezTo>
                  <a:pt x="5891" y="4381"/>
                  <a:pt x="5755" y="4355"/>
                  <a:pt x="5746" y="4351"/>
                </a:cubicBezTo>
                <a:cubicBezTo>
                  <a:pt x="5381" y="4260"/>
                  <a:pt x="5016" y="4169"/>
                  <a:pt x="4651" y="4084"/>
                </a:cubicBezTo>
                <a:cubicBezTo>
                  <a:pt x="4478" y="4044"/>
                  <a:pt x="4309" y="4007"/>
                  <a:pt x="4137" y="3973"/>
                </a:cubicBezTo>
                <a:cubicBezTo>
                  <a:pt x="4380" y="3648"/>
                  <a:pt x="4620" y="3324"/>
                  <a:pt x="4860" y="2999"/>
                </a:cubicBezTo>
                <a:close/>
                <a:moveTo>
                  <a:pt x="2531" y="3844"/>
                </a:moveTo>
                <a:cubicBezTo>
                  <a:pt x="2934" y="3932"/>
                  <a:pt x="3339" y="4024"/>
                  <a:pt x="3745" y="4114"/>
                </a:cubicBezTo>
                <a:cubicBezTo>
                  <a:pt x="3295" y="4710"/>
                  <a:pt x="2839" y="5301"/>
                  <a:pt x="2373" y="5882"/>
                </a:cubicBezTo>
                <a:cubicBezTo>
                  <a:pt x="2424" y="5206"/>
                  <a:pt x="2481" y="4527"/>
                  <a:pt x="2531" y="3844"/>
                </a:cubicBezTo>
                <a:close/>
                <a:moveTo>
                  <a:pt x="2600" y="0"/>
                </a:moveTo>
                <a:cubicBezTo>
                  <a:pt x="2588" y="0"/>
                  <a:pt x="2576" y="10"/>
                  <a:pt x="2572" y="29"/>
                </a:cubicBezTo>
                <a:cubicBezTo>
                  <a:pt x="2569" y="42"/>
                  <a:pt x="2566" y="59"/>
                  <a:pt x="2562" y="76"/>
                </a:cubicBezTo>
                <a:cubicBezTo>
                  <a:pt x="2498" y="87"/>
                  <a:pt x="2471" y="188"/>
                  <a:pt x="2535" y="259"/>
                </a:cubicBezTo>
                <a:cubicBezTo>
                  <a:pt x="2424" y="948"/>
                  <a:pt x="2356" y="1648"/>
                  <a:pt x="2316" y="2354"/>
                </a:cubicBezTo>
                <a:cubicBezTo>
                  <a:pt x="1586" y="2594"/>
                  <a:pt x="856" y="2837"/>
                  <a:pt x="122" y="3080"/>
                </a:cubicBezTo>
                <a:cubicBezTo>
                  <a:pt x="0" y="3121"/>
                  <a:pt x="102" y="3303"/>
                  <a:pt x="190" y="3324"/>
                </a:cubicBezTo>
                <a:cubicBezTo>
                  <a:pt x="876" y="3483"/>
                  <a:pt x="1566" y="3635"/>
                  <a:pt x="2251" y="3784"/>
                </a:cubicBezTo>
                <a:cubicBezTo>
                  <a:pt x="2224" y="4595"/>
                  <a:pt x="2201" y="5402"/>
                  <a:pt x="2143" y="6196"/>
                </a:cubicBezTo>
                <a:cubicBezTo>
                  <a:pt x="2140" y="6257"/>
                  <a:pt x="2206" y="6357"/>
                  <a:pt x="2271" y="6357"/>
                </a:cubicBezTo>
                <a:cubicBezTo>
                  <a:pt x="2290" y="6357"/>
                  <a:pt x="2309" y="6349"/>
                  <a:pt x="2325" y="6328"/>
                </a:cubicBezTo>
                <a:cubicBezTo>
                  <a:pt x="2893" y="5622"/>
                  <a:pt x="3444" y="4896"/>
                  <a:pt x="3988" y="4169"/>
                </a:cubicBezTo>
                <a:cubicBezTo>
                  <a:pt x="4759" y="4341"/>
                  <a:pt x="5529" y="4520"/>
                  <a:pt x="6293" y="4716"/>
                </a:cubicBezTo>
                <a:cubicBezTo>
                  <a:pt x="6303" y="4719"/>
                  <a:pt x="6313" y="4720"/>
                  <a:pt x="6322" y="4720"/>
                </a:cubicBezTo>
                <a:cubicBezTo>
                  <a:pt x="6404" y="4720"/>
                  <a:pt x="6429" y="4618"/>
                  <a:pt x="6377" y="4554"/>
                </a:cubicBezTo>
                <a:cubicBezTo>
                  <a:pt x="5921" y="3983"/>
                  <a:pt x="5471" y="3388"/>
                  <a:pt x="5012" y="2797"/>
                </a:cubicBezTo>
                <a:cubicBezTo>
                  <a:pt x="5367" y="2313"/>
                  <a:pt x="5725" y="1834"/>
                  <a:pt x="6087" y="1357"/>
                </a:cubicBezTo>
                <a:cubicBezTo>
                  <a:pt x="6136" y="1289"/>
                  <a:pt x="6064" y="1147"/>
                  <a:pt x="5978" y="1147"/>
                </a:cubicBezTo>
                <a:cubicBezTo>
                  <a:pt x="5971" y="1147"/>
                  <a:pt x="5963" y="1148"/>
                  <a:pt x="5955" y="1151"/>
                </a:cubicBezTo>
                <a:cubicBezTo>
                  <a:pt x="5360" y="1347"/>
                  <a:pt x="4762" y="1543"/>
                  <a:pt x="4167" y="1739"/>
                </a:cubicBezTo>
                <a:cubicBezTo>
                  <a:pt x="3690" y="1165"/>
                  <a:pt x="3191" y="610"/>
                  <a:pt x="2653" y="110"/>
                </a:cubicBezTo>
                <a:cubicBezTo>
                  <a:pt x="2647" y="103"/>
                  <a:pt x="2636" y="100"/>
                  <a:pt x="2630" y="93"/>
                </a:cubicBezTo>
                <a:cubicBezTo>
                  <a:pt x="2630" y="73"/>
                  <a:pt x="2630" y="53"/>
                  <a:pt x="2626" y="33"/>
                </a:cubicBezTo>
                <a:cubicBezTo>
                  <a:pt x="2626" y="11"/>
                  <a:pt x="2614" y="0"/>
                  <a:pt x="2600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1" name="Google Shape;721;p18"/>
          <p:cNvSpPr txBox="1">
            <a:spLocks noGrp="1"/>
          </p:cNvSpPr>
          <p:nvPr>
            <p:ph type="title"/>
          </p:nvPr>
        </p:nvSpPr>
        <p:spPr>
          <a:xfrm>
            <a:off x="1426466" y="2437767"/>
            <a:ext cx="3733200" cy="19764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1"/>
          </p:nvPr>
        </p:nvSpPr>
        <p:spPr>
          <a:xfrm>
            <a:off x="4685634" y="1583767"/>
            <a:ext cx="5703600" cy="37176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3" name="Google Shape;723;p18"/>
          <p:cNvSpPr/>
          <p:nvPr/>
        </p:nvSpPr>
        <p:spPr>
          <a:xfrm flipH="1">
            <a:off x="9023662" y="5869871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24" name="Google Shape;724;p18"/>
          <p:cNvGrpSpPr/>
          <p:nvPr/>
        </p:nvGrpSpPr>
        <p:grpSpPr>
          <a:xfrm>
            <a:off x="398769" y="430721"/>
            <a:ext cx="919335" cy="577237"/>
            <a:chOff x="6925510" y="205316"/>
            <a:chExt cx="905688" cy="530354"/>
          </a:xfrm>
        </p:grpSpPr>
        <p:sp>
          <p:nvSpPr>
            <p:cNvPr id="725" name="Google Shape;725;p18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8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8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8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8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8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31" name="Google Shape;731;p18"/>
          <p:cNvSpPr/>
          <p:nvPr/>
        </p:nvSpPr>
        <p:spPr>
          <a:xfrm flipH="1">
            <a:off x="10897071" y="432179"/>
            <a:ext cx="827390" cy="81787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32" name="Google Shape;732;p18"/>
          <p:cNvSpPr/>
          <p:nvPr/>
        </p:nvSpPr>
        <p:spPr>
          <a:xfrm rot="10800000">
            <a:off x="11554235" y="4899017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33" name="Google Shape;733;p18"/>
          <p:cNvGrpSpPr/>
          <p:nvPr/>
        </p:nvGrpSpPr>
        <p:grpSpPr>
          <a:xfrm>
            <a:off x="10090741" y="5670925"/>
            <a:ext cx="1349590" cy="817933"/>
            <a:chOff x="478326" y="2825649"/>
            <a:chExt cx="1012293" cy="613511"/>
          </a:xfrm>
        </p:grpSpPr>
        <p:sp>
          <p:nvSpPr>
            <p:cNvPr id="734" name="Google Shape;734;p1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39" name="Google Shape;739;p18"/>
          <p:cNvSpPr/>
          <p:nvPr/>
        </p:nvSpPr>
        <p:spPr>
          <a:xfrm>
            <a:off x="11802000" y="6398102"/>
            <a:ext cx="333456" cy="241811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754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six columns ">
  <p:cSld name="Title and six columns 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9"/>
          <p:cNvSpPr/>
          <p:nvPr/>
        </p:nvSpPr>
        <p:spPr>
          <a:xfrm>
            <a:off x="10943027" y="5742450"/>
            <a:ext cx="423312" cy="4184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2" name="Google Shape;742;p19"/>
          <p:cNvSpPr txBox="1">
            <a:spLocks noGrp="1"/>
          </p:cNvSpPr>
          <p:nvPr>
            <p:ph type="subTitle" idx="1"/>
          </p:nvPr>
        </p:nvSpPr>
        <p:spPr>
          <a:xfrm>
            <a:off x="950966" y="1965400"/>
            <a:ext cx="29720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19"/>
          <p:cNvSpPr txBox="1">
            <a:spLocks noGrp="1"/>
          </p:cNvSpPr>
          <p:nvPr>
            <p:ph type="title"/>
          </p:nvPr>
        </p:nvSpPr>
        <p:spPr>
          <a:xfrm>
            <a:off x="950967" y="436000"/>
            <a:ext cx="9814400" cy="1007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/>
            </a:lvl9pPr>
          </a:lstStyle>
          <a:p>
            <a:endParaRPr/>
          </a:p>
        </p:txBody>
      </p:sp>
      <p:sp>
        <p:nvSpPr>
          <p:cNvPr id="744" name="Google Shape;744;p19"/>
          <p:cNvSpPr txBox="1">
            <a:spLocks noGrp="1"/>
          </p:cNvSpPr>
          <p:nvPr>
            <p:ph type="subTitle" idx="2"/>
          </p:nvPr>
        </p:nvSpPr>
        <p:spPr>
          <a:xfrm>
            <a:off x="958093" y="3149557"/>
            <a:ext cx="2972000" cy="585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2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45" name="Google Shape;745;p19"/>
          <p:cNvSpPr txBox="1">
            <a:spLocks noGrp="1"/>
          </p:cNvSpPr>
          <p:nvPr>
            <p:ph type="subTitle" idx="3"/>
          </p:nvPr>
        </p:nvSpPr>
        <p:spPr>
          <a:xfrm>
            <a:off x="4621258" y="3149557"/>
            <a:ext cx="2966400" cy="585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2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46" name="Google Shape;746;p19"/>
          <p:cNvSpPr txBox="1">
            <a:spLocks noGrp="1"/>
          </p:cNvSpPr>
          <p:nvPr>
            <p:ph type="subTitle" idx="4"/>
          </p:nvPr>
        </p:nvSpPr>
        <p:spPr>
          <a:xfrm>
            <a:off x="8273283" y="3149557"/>
            <a:ext cx="2966000" cy="585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2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47" name="Google Shape;747;p19"/>
          <p:cNvSpPr txBox="1">
            <a:spLocks noGrp="1"/>
          </p:cNvSpPr>
          <p:nvPr>
            <p:ph type="subTitle" idx="5"/>
          </p:nvPr>
        </p:nvSpPr>
        <p:spPr>
          <a:xfrm>
            <a:off x="4615718" y="1965400"/>
            <a:ext cx="29664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19"/>
          <p:cNvSpPr txBox="1">
            <a:spLocks noGrp="1"/>
          </p:cNvSpPr>
          <p:nvPr>
            <p:ph type="subTitle" idx="6"/>
          </p:nvPr>
        </p:nvSpPr>
        <p:spPr>
          <a:xfrm>
            <a:off x="8267234" y="1965400"/>
            <a:ext cx="29604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19"/>
          <p:cNvSpPr txBox="1">
            <a:spLocks noGrp="1"/>
          </p:cNvSpPr>
          <p:nvPr>
            <p:ph type="subTitle" idx="7"/>
          </p:nvPr>
        </p:nvSpPr>
        <p:spPr>
          <a:xfrm>
            <a:off x="950966" y="4364175"/>
            <a:ext cx="29720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9"/>
          <p:cNvSpPr txBox="1">
            <a:spLocks noGrp="1"/>
          </p:cNvSpPr>
          <p:nvPr>
            <p:ph type="subTitle" idx="8"/>
          </p:nvPr>
        </p:nvSpPr>
        <p:spPr>
          <a:xfrm>
            <a:off x="958093" y="5548332"/>
            <a:ext cx="2972000" cy="585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2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51" name="Google Shape;751;p19"/>
          <p:cNvSpPr txBox="1">
            <a:spLocks noGrp="1"/>
          </p:cNvSpPr>
          <p:nvPr>
            <p:ph type="subTitle" idx="9"/>
          </p:nvPr>
        </p:nvSpPr>
        <p:spPr>
          <a:xfrm>
            <a:off x="4621258" y="5548332"/>
            <a:ext cx="2966400" cy="585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2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52" name="Google Shape;752;p19"/>
          <p:cNvSpPr txBox="1">
            <a:spLocks noGrp="1"/>
          </p:cNvSpPr>
          <p:nvPr>
            <p:ph type="subTitle" idx="13"/>
          </p:nvPr>
        </p:nvSpPr>
        <p:spPr>
          <a:xfrm>
            <a:off x="8273283" y="5548332"/>
            <a:ext cx="2966000" cy="585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2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7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53" name="Google Shape;753;p19"/>
          <p:cNvSpPr txBox="1">
            <a:spLocks noGrp="1"/>
          </p:cNvSpPr>
          <p:nvPr>
            <p:ph type="subTitle" idx="14"/>
          </p:nvPr>
        </p:nvSpPr>
        <p:spPr>
          <a:xfrm>
            <a:off x="4615718" y="4364175"/>
            <a:ext cx="29664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19"/>
          <p:cNvSpPr txBox="1">
            <a:spLocks noGrp="1"/>
          </p:cNvSpPr>
          <p:nvPr>
            <p:ph type="subTitle" idx="15"/>
          </p:nvPr>
        </p:nvSpPr>
        <p:spPr>
          <a:xfrm>
            <a:off x="8267234" y="4364175"/>
            <a:ext cx="2960400" cy="11588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19"/>
          <p:cNvSpPr/>
          <p:nvPr/>
        </p:nvSpPr>
        <p:spPr>
          <a:xfrm rot="10800000" flipH="1">
            <a:off x="637784" y="5345123"/>
            <a:ext cx="333452" cy="32244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6" name="Google Shape;756;p19"/>
          <p:cNvSpPr/>
          <p:nvPr/>
        </p:nvSpPr>
        <p:spPr>
          <a:xfrm rot="10800000" flipH="1">
            <a:off x="1" y="5466851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7" name="Google Shape;757;p19"/>
          <p:cNvSpPr/>
          <p:nvPr/>
        </p:nvSpPr>
        <p:spPr>
          <a:xfrm flipH="1">
            <a:off x="11554235" y="788884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58" name="Google Shape;758;p19"/>
          <p:cNvGrpSpPr/>
          <p:nvPr/>
        </p:nvGrpSpPr>
        <p:grpSpPr>
          <a:xfrm rot="-899979" flipH="1">
            <a:off x="10884384" y="498254"/>
            <a:ext cx="862250" cy="541299"/>
            <a:chOff x="6925510" y="205316"/>
            <a:chExt cx="905688" cy="530354"/>
          </a:xfrm>
        </p:grpSpPr>
        <p:sp>
          <p:nvSpPr>
            <p:cNvPr id="759" name="Google Shape;759;p19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9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9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9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9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9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65" name="Google Shape;765;p19"/>
          <p:cNvSpPr/>
          <p:nvPr/>
        </p:nvSpPr>
        <p:spPr>
          <a:xfrm rot="10800000" flipH="1">
            <a:off x="11802005" y="310179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66" name="Google Shape;766;p19"/>
          <p:cNvSpPr/>
          <p:nvPr/>
        </p:nvSpPr>
        <p:spPr>
          <a:xfrm rot="10800000" flipH="1">
            <a:off x="472070" y="63686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85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s">
  <p:cSld name="Thanks"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0"/>
          <p:cNvSpPr/>
          <p:nvPr/>
        </p:nvSpPr>
        <p:spPr>
          <a:xfrm>
            <a:off x="11772134" y="1318317"/>
            <a:ext cx="182004" cy="21064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69" name="Google Shape;769;p20"/>
          <p:cNvSpPr/>
          <p:nvPr/>
        </p:nvSpPr>
        <p:spPr>
          <a:xfrm>
            <a:off x="528694" y="1262790"/>
            <a:ext cx="4504131" cy="2503620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70" name="Google Shape;770;p20"/>
          <p:cNvGrpSpPr/>
          <p:nvPr/>
        </p:nvGrpSpPr>
        <p:grpSpPr>
          <a:xfrm rot="-640298">
            <a:off x="3818418" y="410729"/>
            <a:ext cx="1264205" cy="1205061"/>
            <a:chOff x="984375" y="2346230"/>
            <a:chExt cx="468336" cy="446495"/>
          </a:xfrm>
        </p:grpSpPr>
        <p:sp>
          <p:nvSpPr>
            <p:cNvPr id="771" name="Google Shape;771;p20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0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0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75" name="Google Shape;775;p20"/>
          <p:cNvSpPr/>
          <p:nvPr/>
        </p:nvSpPr>
        <p:spPr>
          <a:xfrm rot="-2401048">
            <a:off x="10152060" y="4177105"/>
            <a:ext cx="440539" cy="255469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76" name="Google Shape;776;p20"/>
          <p:cNvGrpSpPr/>
          <p:nvPr/>
        </p:nvGrpSpPr>
        <p:grpSpPr>
          <a:xfrm>
            <a:off x="10095731" y="4438766"/>
            <a:ext cx="1541868" cy="2060097"/>
            <a:chOff x="1517975" y="4132611"/>
            <a:chExt cx="698732" cy="933635"/>
          </a:xfrm>
        </p:grpSpPr>
        <p:sp>
          <p:nvSpPr>
            <p:cNvPr id="777" name="Google Shape;777;p20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0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0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0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0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0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84" name="Google Shape;784;p20"/>
          <p:cNvSpPr/>
          <p:nvPr/>
        </p:nvSpPr>
        <p:spPr>
          <a:xfrm>
            <a:off x="11175018" y="3939246"/>
            <a:ext cx="287159" cy="332331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85" name="Google Shape;785;p20"/>
          <p:cNvSpPr/>
          <p:nvPr/>
        </p:nvSpPr>
        <p:spPr>
          <a:xfrm>
            <a:off x="11467768" y="4274339"/>
            <a:ext cx="182004" cy="21063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86" name="Google Shape;786;p20"/>
          <p:cNvGrpSpPr/>
          <p:nvPr/>
        </p:nvGrpSpPr>
        <p:grpSpPr>
          <a:xfrm>
            <a:off x="10172047" y="669927"/>
            <a:ext cx="1465440" cy="1507392"/>
            <a:chOff x="918850" y="1629150"/>
            <a:chExt cx="442250" cy="453124"/>
          </a:xfrm>
        </p:grpSpPr>
        <p:sp>
          <p:nvSpPr>
            <p:cNvPr id="787" name="Google Shape;787;p20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0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0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0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0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0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0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0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0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0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99" name="Google Shape;799;p20"/>
          <p:cNvSpPr/>
          <p:nvPr/>
        </p:nvSpPr>
        <p:spPr>
          <a:xfrm>
            <a:off x="1050891" y="1276710"/>
            <a:ext cx="287134" cy="358675"/>
          </a:xfrm>
          <a:custGeom>
            <a:avLst/>
            <a:gdLst/>
            <a:ahLst/>
            <a:cxnLst/>
            <a:rect l="l" t="t" r="r" b="b"/>
            <a:pathLst>
              <a:path w="7736" h="6918" extrusionOk="0">
                <a:moveTo>
                  <a:pt x="3151" y="1"/>
                </a:moveTo>
                <a:cubicBezTo>
                  <a:pt x="3143" y="1"/>
                  <a:pt x="3136" y="1"/>
                  <a:pt x="3129" y="2"/>
                </a:cubicBezTo>
                <a:cubicBezTo>
                  <a:pt x="2720" y="28"/>
                  <a:pt x="2867" y="2512"/>
                  <a:pt x="2740" y="2512"/>
                </a:cubicBezTo>
                <a:cubicBezTo>
                  <a:pt x="2739" y="2512"/>
                  <a:pt x="2738" y="2512"/>
                  <a:pt x="2737" y="2512"/>
                </a:cubicBezTo>
                <a:cubicBezTo>
                  <a:pt x="2735" y="2511"/>
                  <a:pt x="2731" y="2511"/>
                  <a:pt x="2727" y="2511"/>
                </a:cubicBezTo>
                <a:cubicBezTo>
                  <a:pt x="2509" y="2511"/>
                  <a:pt x="124" y="3290"/>
                  <a:pt x="64" y="3661"/>
                </a:cubicBezTo>
                <a:cubicBezTo>
                  <a:pt x="0" y="4043"/>
                  <a:pt x="2697" y="4422"/>
                  <a:pt x="2697" y="4422"/>
                </a:cubicBezTo>
                <a:cubicBezTo>
                  <a:pt x="2697" y="4422"/>
                  <a:pt x="2173" y="6736"/>
                  <a:pt x="2653" y="6908"/>
                </a:cubicBezTo>
                <a:cubicBezTo>
                  <a:pt x="2671" y="6915"/>
                  <a:pt x="2689" y="6918"/>
                  <a:pt x="2709" y="6918"/>
                </a:cubicBezTo>
                <a:cubicBezTo>
                  <a:pt x="3220" y="6918"/>
                  <a:pt x="4390" y="4813"/>
                  <a:pt x="4390" y="4813"/>
                </a:cubicBezTo>
                <a:cubicBezTo>
                  <a:pt x="4390" y="4813"/>
                  <a:pt x="6002" y="5796"/>
                  <a:pt x="6657" y="5796"/>
                </a:cubicBezTo>
                <a:cubicBezTo>
                  <a:pt x="6747" y="5796"/>
                  <a:pt x="6819" y="5778"/>
                  <a:pt x="6866" y="5736"/>
                </a:cubicBezTo>
                <a:cubicBezTo>
                  <a:pt x="7256" y="5388"/>
                  <a:pt x="5650" y="3661"/>
                  <a:pt x="5650" y="3661"/>
                </a:cubicBezTo>
                <a:cubicBezTo>
                  <a:pt x="5650" y="3661"/>
                  <a:pt x="7735" y="2218"/>
                  <a:pt x="7515" y="1782"/>
                </a:cubicBezTo>
                <a:cubicBezTo>
                  <a:pt x="7468" y="1687"/>
                  <a:pt x="7316" y="1650"/>
                  <a:pt x="7109" y="1650"/>
                </a:cubicBezTo>
                <a:cubicBezTo>
                  <a:pt x="6367" y="1650"/>
                  <a:pt x="4910" y="2120"/>
                  <a:pt x="4910" y="2120"/>
                </a:cubicBezTo>
                <a:cubicBezTo>
                  <a:pt x="4910" y="2120"/>
                  <a:pt x="3847" y="1"/>
                  <a:pt x="315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0" name="Google Shape;800;p20"/>
          <p:cNvSpPr/>
          <p:nvPr/>
        </p:nvSpPr>
        <p:spPr>
          <a:xfrm rot="-2401029">
            <a:off x="609621" y="1360373"/>
            <a:ext cx="329916" cy="191325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1" name="Google Shape;801;p20"/>
          <p:cNvSpPr/>
          <p:nvPr/>
        </p:nvSpPr>
        <p:spPr>
          <a:xfrm>
            <a:off x="1244470" y="769995"/>
            <a:ext cx="309915" cy="358676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2" name="Google Shape;802;p20"/>
          <p:cNvSpPr/>
          <p:nvPr/>
        </p:nvSpPr>
        <p:spPr>
          <a:xfrm rot="2474609">
            <a:off x="10695087" y="3228745"/>
            <a:ext cx="534961" cy="753805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3" name="Google Shape;803;p20"/>
          <p:cNvSpPr/>
          <p:nvPr/>
        </p:nvSpPr>
        <p:spPr>
          <a:xfrm rot="-2401029">
            <a:off x="9948404" y="753609"/>
            <a:ext cx="329916" cy="191325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4" name="Google Shape;804;p20"/>
          <p:cNvSpPr txBox="1">
            <a:spLocks noGrp="1"/>
          </p:cNvSpPr>
          <p:nvPr>
            <p:ph type="title"/>
          </p:nvPr>
        </p:nvSpPr>
        <p:spPr>
          <a:xfrm>
            <a:off x="1426466" y="2432767"/>
            <a:ext cx="3756800" cy="19864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87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20"/>
          <p:cNvSpPr txBox="1">
            <a:spLocks noGrp="1"/>
          </p:cNvSpPr>
          <p:nvPr>
            <p:ph type="subTitle" idx="1"/>
          </p:nvPr>
        </p:nvSpPr>
        <p:spPr>
          <a:xfrm>
            <a:off x="6096000" y="1607533"/>
            <a:ext cx="4669600" cy="164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p20"/>
          <p:cNvSpPr txBox="1"/>
          <p:nvPr/>
        </p:nvSpPr>
        <p:spPr>
          <a:xfrm>
            <a:off x="6105033" y="4268500"/>
            <a:ext cx="35396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2837" tIns="112837" rIns="112837" bIns="112837" anchor="t" anchorCtr="0">
            <a:noAutofit/>
          </a:bodyPr>
          <a:lstStyle/>
          <a:p>
            <a:pPr eaLnBrk="1" fontAlgn="auto" hangingPunct="1">
              <a:spcBef>
                <a:spcPts val="371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500" u="none" kern="0">
                <a:solidFill>
                  <a:srgbClr val="698A9D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500" b="1" u="none" kern="0">
                <a:solidFill>
                  <a:srgbClr val="698A9D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500" u="none" kern="0">
                <a:solidFill>
                  <a:srgbClr val="698A9D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500" u="none" kern="0">
                <a:solidFill>
                  <a:srgbClr val="698A9D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500" u="none" kern="0">
                <a:solidFill>
                  <a:srgbClr val="698A9D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500" u="none" kern="0">
                <a:solidFill>
                  <a:srgbClr val="698A9D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500" u="none" kern="0">
                <a:solidFill>
                  <a:srgbClr val="698A9D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endParaRPr sz="1500" u="none" kern="0">
              <a:solidFill>
                <a:srgbClr val="698A9D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6211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">
  <p:cSld name="Title and text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>
            <a:spLocks noGrp="1"/>
          </p:cNvSpPr>
          <p:nvPr>
            <p:ph type="subTitle" idx="1"/>
          </p:nvPr>
        </p:nvSpPr>
        <p:spPr>
          <a:xfrm>
            <a:off x="6428037" y="3425967"/>
            <a:ext cx="4337601" cy="1400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7112000" y="1530767"/>
            <a:ext cx="3428801" cy="1007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9pPr>
          </a:lstStyle>
          <a:p>
            <a:endParaRPr/>
          </a:p>
        </p:txBody>
      </p:sp>
      <p:sp>
        <p:nvSpPr>
          <p:cNvPr id="810" name="Google Shape;810;p21"/>
          <p:cNvSpPr/>
          <p:nvPr/>
        </p:nvSpPr>
        <p:spPr>
          <a:xfrm rot="10800000">
            <a:off x="11337671" y="5415767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1" name="Google Shape;811;p21"/>
          <p:cNvSpPr/>
          <p:nvPr/>
        </p:nvSpPr>
        <p:spPr>
          <a:xfrm>
            <a:off x="11340969" y="50861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2" name="Google Shape;812;p21"/>
          <p:cNvSpPr/>
          <p:nvPr/>
        </p:nvSpPr>
        <p:spPr>
          <a:xfrm>
            <a:off x="11026634" y="64320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3" name="Google Shape;813;p21"/>
          <p:cNvSpPr/>
          <p:nvPr/>
        </p:nvSpPr>
        <p:spPr>
          <a:xfrm>
            <a:off x="11241051" y="1072936"/>
            <a:ext cx="376668" cy="32735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4" name="Google Shape;814;p21"/>
          <p:cNvSpPr/>
          <p:nvPr/>
        </p:nvSpPr>
        <p:spPr>
          <a:xfrm rot="-2401151">
            <a:off x="10738932" y="5759758"/>
            <a:ext cx="299861" cy="173891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5" name="Google Shape;815;p21"/>
          <p:cNvSpPr/>
          <p:nvPr/>
        </p:nvSpPr>
        <p:spPr>
          <a:xfrm>
            <a:off x="661202" y="2732821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16" name="Google Shape;816;p21"/>
          <p:cNvGrpSpPr/>
          <p:nvPr/>
        </p:nvGrpSpPr>
        <p:grpSpPr>
          <a:xfrm>
            <a:off x="573379" y="356794"/>
            <a:ext cx="1465440" cy="1484495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5832" y="1479370"/>
            <a:ext cx="964973" cy="148447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30" name="Google Shape;830;p21"/>
          <p:cNvSpPr/>
          <p:nvPr/>
        </p:nvSpPr>
        <p:spPr>
          <a:xfrm>
            <a:off x="2386338" y="323900"/>
            <a:ext cx="292762" cy="289416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859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">
  <p:cSld name="Title and text 1"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22"/>
          <p:cNvSpPr/>
          <p:nvPr/>
        </p:nvSpPr>
        <p:spPr>
          <a:xfrm rot="46">
            <a:off x="1640877" y="2189775"/>
            <a:ext cx="3178554" cy="1191199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33" name="Google Shape;833;p22"/>
          <p:cNvSpPr/>
          <p:nvPr/>
        </p:nvSpPr>
        <p:spPr>
          <a:xfrm>
            <a:off x="-5845" y="440183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34" name="Google Shape;834;p22"/>
          <p:cNvSpPr/>
          <p:nvPr/>
        </p:nvSpPr>
        <p:spPr>
          <a:xfrm rot="10800000">
            <a:off x="11337671" y="5415767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35" name="Google Shape;835;p22"/>
          <p:cNvSpPr/>
          <p:nvPr/>
        </p:nvSpPr>
        <p:spPr>
          <a:xfrm>
            <a:off x="173535" y="247138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36" name="Google Shape;836;p22"/>
          <p:cNvGrpSpPr/>
          <p:nvPr/>
        </p:nvGrpSpPr>
        <p:grpSpPr>
          <a:xfrm>
            <a:off x="324653" y="657135"/>
            <a:ext cx="1252628" cy="786480"/>
            <a:chOff x="6925510" y="205316"/>
            <a:chExt cx="905688" cy="530354"/>
          </a:xfrm>
        </p:grpSpPr>
        <p:sp>
          <p:nvSpPr>
            <p:cNvPr id="837" name="Google Shape;837;p22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2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2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2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2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2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43" name="Google Shape;843;p22"/>
          <p:cNvSpPr/>
          <p:nvPr/>
        </p:nvSpPr>
        <p:spPr>
          <a:xfrm>
            <a:off x="1426467" y="364821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4" name="Google Shape;844;p22"/>
          <p:cNvSpPr/>
          <p:nvPr/>
        </p:nvSpPr>
        <p:spPr>
          <a:xfrm>
            <a:off x="324667" y="1609885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5" name="Google Shape;845;p22"/>
          <p:cNvSpPr/>
          <p:nvPr/>
        </p:nvSpPr>
        <p:spPr>
          <a:xfrm>
            <a:off x="11520338" y="49595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6" name="Google Shape;846;p22"/>
          <p:cNvSpPr/>
          <p:nvPr/>
        </p:nvSpPr>
        <p:spPr>
          <a:xfrm>
            <a:off x="380460" y="6304601"/>
            <a:ext cx="199900" cy="185733"/>
          </a:xfrm>
          <a:custGeom>
            <a:avLst/>
            <a:gdLst/>
            <a:ahLst/>
            <a:cxnLst/>
            <a:rect l="l" t="t" r="r" b="b"/>
            <a:pathLst>
              <a:path w="5997" h="5572" extrusionOk="0">
                <a:moveTo>
                  <a:pt x="2361" y="0"/>
                </a:moveTo>
                <a:cubicBezTo>
                  <a:pt x="2319" y="0"/>
                  <a:pt x="2277" y="6"/>
                  <a:pt x="2234" y="18"/>
                </a:cubicBezTo>
                <a:cubicBezTo>
                  <a:pt x="1874" y="119"/>
                  <a:pt x="2093" y="1897"/>
                  <a:pt x="2093" y="1897"/>
                </a:cubicBezTo>
                <a:cubicBezTo>
                  <a:pt x="2093" y="1897"/>
                  <a:pt x="1" y="2502"/>
                  <a:pt x="35" y="2820"/>
                </a:cubicBezTo>
                <a:cubicBezTo>
                  <a:pt x="72" y="3140"/>
                  <a:pt x="2059" y="3566"/>
                  <a:pt x="2059" y="3566"/>
                </a:cubicBezTo>
                <a:cubicBezTo>
                  <a:pt x="2059" y="3566"/>
                  <a:pt x="1704" y="5341"/>
                  <a:pt x="2093" y="5553"/>
                </a:cubicBezTo>
                <a:cubicBezTo>
                  <a:pt x="2115" y="5565"/>
                  <a:pt x="2140" y="5571"/>
                  <a:pt x="2167" y="5571"/>
                </a:cubicBezTo>
                <a:cubicBezTo>
                  <a:pt x="2608" y="5571"/>
                  <a:pt x="3583" y="4026"/>
                  <a:pt x="3583" y="4026"/>
                </a:cubicBezTo>
                <a:cubicBezTo>
                  <a:pt x="3583" y="4026"/>
                  <a:pt x="4679" y="4585"/>
                  <a:pt x="5273" y="4585"/>
                </a:cubicBezTo>
                <a:cubicBezTo>
                  <a:pt x="5428" y="4585"/>
                  <a:pt x="5549" y="4547"/>
                  <a:pt x="5608" y="4452"/>
                </a:cubicBezTo>
                <a:cubicBezTo>
                  <a:pt x="5891" y="3992"/>
                  <a:pt x="4647" y="2792"/>
                  <a:pt x="4647" y="2792"/>
                </a:cubicBezTo>
                <a:cubicBezTo>
                  <a:pt x="4647" y="2792"/>
                  <a:pt x="5996" y="1543"/>
                  <a:pt x="5820" y="1225"/>
                </a:cubicBezTo>
                <a:cubicBezTo>
                  <a:pt x="5786" y="1163"/>
                  <a:pt x="5689" y="1138"/>
                  <a:pt x="5554" y="1138"/>
                </a:cubicBezTo>
                <a:cubicBezTo>
                  <a:pt x="4989" y="1138"/>
                  <a:pt x="3762" y="1579"/>
                  <a:pt x="3762" y="1579"/>
                </a:cubicBezTo>
                <a:cubicBezTo>
                  <a:pt x="3762" y="1579"/>
                  <a:pt x="3067" y="0"/>
                  <a:pt x="23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7" name="Google Shape;847;p22"/>
          <p:cNvSpPr/>
          <p:nvPr/>
        </p:nvSpPr>
        <p:spPr>
          <a:xfrm>
            <a:off x="11133833" y="64320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8" name="Google Shape;848;p22"/>
          <p:cNvSpPr/>
          <p:nvPr/>
        </p:nvSpPr>
        <p:spPr>
          <a:xfrm>
            <a:off x="10658334" y="5530485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9" name="Google Shape;849;p22"/>
          <p:cNvSpPr/>
          <p:nvPr/>
        </p:nvSpPr>
        <p:spPr>
          <a:xfrm flipH="1">
            <a:off x="9997500" y="16046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0" name="Google Shape;850;p22"/>
          <p:cNvSpPr/>
          <p:nvPr/>
        </p:nvSpPr>
        <p:spPr>
          <a:xfrm rot="2209237">
            <a:off x="10984550" y="483309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1" name="Google Shape;851;p22"/>
          <p:cNvSpPr/>
          <p:nvPr/>
        </p:nvSpPr>
        <p:spPr>
          <a:xfrm rot="2089191" flipH="1">
            <a:off x="10738275" y="5420958"/>
            <a:ext cx="983328" cy="897743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2" name="Google Shape;852;p22"/>
          <p:cNvSpPr/>
          <p:nvPr/>
        </p:nvSpPr>
        <p:spPr>
          <a:xfrm flipH="1">
            <a:off x="9864343" y="657149"/>
            <a:ext cx="227758" cy="251589"/>
          </a:xfrm>
          <a:custGeom>
            <a:avLst/>
            <a:gdLst/>
            <a:ahLst/>
            <a:cxnLst/>
            <a:rect l="l" t="t" r="r" b="b"/>
            <a:pathLst>
              <a:path w="6128" h="7091" extrusionOk="0">
                <a:moveTo>
                  <a:pt x="2717" y="0"/>
                </a:moveTo>
                <a:cubicBezTo>
                  <a:pt x="2679" y="0"/>
                  <a:pt x="2639" y="6"/>
                  <a:pt x="2596" y="19"/>
                </a:cubicBezTo>
                <a:cubicBezTo>
                  <a:pt x="2167" y="151"/>
                  <a:pt x="2529" y="1263"/>
                  <a:pt x="1886" y="2412"/>
                </a:cubicBezTo>
                <a:cubicBezTo>
                  <a:pt x="1248" y="3558"/>
                  <a:pt x="1" y="3645"/>
                  <a:pt x="55" y="4082"/>
                </a:cubicBezTo>
                <a:cubicBezTo>
                  <a:pt x="109" y="4521"/>
                  <a:pt x="1860" y="4082"/>
                  <a:pt x="2407" y="5011"/>
                </a:cubicBezTo>
                <a:cubicBezTo>
                  <a:pt x="2943" y="5919"/>
                  <a:pt x="3006" y="7091"/>
                  <a:pt x="3365" y="7091"/>
                </a:cubicBezTo>
                <a:cubicBezTo>
                  <a:pt x="3374" y="7091"/>
                  <a:pt x="3382" y="7090"/>
                  <a:pt x="3390" y="7089"/>
                </a:cubicBezTo>
                <a:cubicBezTo>
                  <a:pt x="3772" y="7035"/>
                  <a:pt x="3556" y="4902"/>
                  <a:pt x="4431" y="4355"/>
                </a:cubicBezTo>
                <a:cubicBezTo>
                  <a:pt x="5303" y="3808"/>
                  <a:pt x="6127" y="3885"/>
                  <a:pt x="6074" y="3365"/>
                </a:cubicBezTo>
                <a:cubicBezTo>
                  <a:pt x="6019" y="2845"/>
                  <a:pt x="4306" y="2821"/>
                  <a:pt x="3870" y="2165"/>
                </a:cubicBezTo>
                <a:cubicBezTo>
                  <a:pt x="3460" y="1549"/>
                  <a:pt x="3325" y="0"/>
                  <a:pt x="27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3" name="Google Shape;853;p22"/>
          <p:cNvSpPr/>
          <p:nvPr/>
        </p:nvSpPr>
        <p:spPr>
          <a:xfrm flipH="1">
            <a:off x="10200705" y="876922"/>
            <a:ext cx="144354" cy="159483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0"/>
                </a:moveTo>
                <a:cubicBezTo>
                  <a:pt x="1699" y="0"/>
                  <a:pt x="1673" y="4"/>
                  <a:pt x="1647" y="13"/>
                </a:cubicBezTo>
                <a:cubicBezTo>
                  <a:pt x="1372" y="94"/>
                  <a:pt x="1602" y="800"/>
                  <a:pt x="1196" y="1526"/>
                </a:cubicBezTo>
                <a:cubicBezTo>
                  <a:pt x="788" y="2256"/>
                  <a:pt x="0" y="2310"/>
                  <a:pt x="34" y="2588"/>
                </a:cubicBezTo>
                <a:cubicBezTo>
                  <a:pt x="68" y="2864"/>
                  <a:pt x="1176" y="2588"/>
                  <a:pt x="1525" y="3176"/>
                </a:cubicBezTo>
                <a:cubicBezTo>
                  <a:pt x="1862" y="3751"/>
                  <a:pt x="1904" y="4495"/>
                  <a:pt x="2131" y="4495"/>
                </a:cubicBezTo>
                <a:cubicBezTo>
                  <a:pt x="2136" y="4495"/>
                  <a:pt x="2141" y="4494"/>
                  <a:pt x="2146" y="4494"/>
                </a:cubicBezTo>
                <a:cubicBezTo>
                  <a:pt x="2390" y="4456"/>
                  <a:pt x="2251" y="3104"/>
                  <a:pt x="2806" y="2760"/>
                </a:cubicBezTo>
                <a:cubicBezTo>
                  <a:pt x="3360" y="2412"/>
                  <a:pt x="3883" y="2463"/>
                  <a:pt x="3846" y="2131"/>
                </a:cubicBezTo>
                <a:cubicBezTo>
                  <a:pt x="3812" y="1803"/>
                  <a:pt x="2728" y="1786"/>
                  <a:pt x="2450" y="1371"/>
                </a:cubicBezTo>
                <a:cubicBezTo>
                  <a:pt x="2190" y="980"/>
                  <a:pt x="2106" y="0"/>
                  <a:pt x="17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4" name="Google Shape;854;p22"/>
          <p:cNvSpPr txBox="1">
            <a:spLocks noGrp="1"/>
          </p:cNvSpPr>
          <p:nvPr>
            <p:ph type="title"/>
          </p:nvPr>
        </p:nvSpPr>
        <p:spPr>
          <a:xfrm>
            <a:off x="1426467" y="2262300"/>
            <a:ext cx="3840400" cy="1282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22"/>
          <p:cNvSpPr txBox="1">
            <a:spLocks noGrp="1"/>
          </p:cNvSpPr>
          <p:nvPr>
            <p:ph type="subTitle" idx="1"/>
          </p:nvPr>
        </p:nvSpPr>
        <p:spPr>
          <a:xfrm>
            <a:off x="1426467" y="3762633"/>
            <a:ext cx="3840400" cy="1469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171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">
  <p:cSld name="Quote"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3"/>
          <p:cNvSpPr/>
          <p:nvPr/>
        </p:nvSpPr>
        <p:spPr>
          <a:xfrm flipH="1">
            <a:off x="11176928" y="476467"/>
            <a:ext cx="1015074" cy="1561500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8" name="Google Shape;858;p23"/>
          <p:cNvSpPr/>
          <p:nvPr/>
        </p:nvSpPr>
        <p:spPr>
          <a:xfrm rot="10800000" flipH="1">
            <a:off x="-5845" y="5415767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9" name="Google Shape;859;p23"/>
          <p:cNvSpPr/>
          <p:nvPr/>
        </p:nvSpPr>
        <p:spPr>
          <a:xfrm flipH="1">
            <a:off x="11582679" y="247125"/>
            <a:ext cx="396189" cy="39167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60" name="Google Shape;860;p23"/>
          <p:cNvSpPr/>
          <p:nvPr/>
        </p:nvSpPr>
        <p:spPr>
          <a:xfrm flipH="1">
            <a:off x="10857971" y="1356486"/>
            <a:ext cx="254728" cy="25181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61" name="Google Shape;861;p23"/>
          <p:cNvSpPr/>
          <p:nvPr/>
        </p:nvSpPr>
        <p:spPr>
          <a:xfrm flipH="1">
            <a:off x="11544573" y="1866290"/>
            <a:ext cx="254728" cy="25181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62" name="Google Shape;862;p23"/>
          <p:cNvSpPr/>
          <p:nvPr/>
        </p:nvSpPr>
        <p:spPr>
          <a:xfrm flipH="1">
            <a:off x="511727" y="50861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63" name="Google Shape;863;p23"/>
          <p:cNvSpPr/>
          <p:nvPr/>
        </p:nvSpPr>
        <p:spPr>
          <a:xfrm flipH="1">
            <a:off x="11605844" y="6304601"/>
            <a:ext cx="199900" cy="185733"/>
          </a:xfrm>
          <a:custGeom>
            <a:avLst/>
            <a:gdLst/>
            <a:ahLst/>
            <a:cxnLst/>
            <a:rect l="l" t="t" r="r" b="b"/>
            <a:pathLst>
              <a:path w="5997" h="5572" extrusionOk="0">
                <a:moveTo>
                  <a:pt x="2361" y="0"/>
                </a:moveTo>
                <a:cubicBezTo>
                  <a:pt x="2319" y="0"/>
                  <a:pt x="2277" y="6"/>
                  <a:pt x="2234" y="18"/>
                </a:cubicBezTo>
                <a:cubicBezTo>
                  <a:pt x="1874" y="119"/>
                  <a:pt x="2093" y="1897"/>
                  <a:pt x="2093" y="1897"/>
                </a:cubicBezTo>
                <a:cubicBezTo>
                  <a:pt x="2093" y="1897"/>
                  <a:pt x="1" y="2502"/>
                  <a:pt x="35" y="2820"/>
                </a:cubicBezTo>
                <a:cubicBezTo>
                  <a:pt x="72" y="3140"/>
                  <a:pt x="2059" y="3566"/>
                  <a:pt x="2059" y="3566"/>
                </a:cubicBezTo>
                <a:cubicBezTo>
                  <a:pt x="2059" y="3566"/>
                  <a:pt x="1704" y="5341"/>
                  <a:pt x="2093" y="5553"/>
                </a:cubicBezTo>
                <a:cubicBezTo>
                  <a:pt x="2115" y="5565"/>
                  <a:pt x="2140" y="5571"/>
                  <a:pt x="2167" y="5571"/>
                </a:cubicBezTo>
                <a:cubicBezTo>
                  <a:pt x="2608" y="5571"/>
                  <a:pt x="3583" y="4026"/>
                  <a:pt x="3583" y="4026"/>
                </a:cubicBezTo>
                <a:cubicBezTo>
                  <a:pt x="3583" y="4026"/>
                  <a:pt x="4679" y="4585"/>
                  <a:pt x="5273" y="4585"/>
                </a:cubicBezTo>
                <a:cubicBezTo>
                  <a:pt x="5428" y="4585"/>
                  <a:pt x="5549" y="4547"/>
                  <a:pt x="5608" y="4452"/>
                </a:cubicBezTo>
                <a:cubicBezTo>
                  <a:pt x="5891" y="3992"/>
                  <a:pt x="4647" y="2792"/>
                  <a:pt x="4647" y="2792"/>
                </a:cubicBezTo>
                <a:cubicBezTo>
                  <a:pt x="4647" y="2792"/>
                  <a:pt x="5996" y="1543"/>
                  <a:pt x="5820" y="1225"/>
                </a:cubicBezTo>
                <a:cubicBezTo>
                  <a:pt x="5786" y="1163"/>
                  <a:pt x="5689" y="1138"/>
                  <a:pt x="5554" y="1138"/>
                </a:cubicBezTo>
                <a:cubicBezTo>
                  <a:pt x="4989" y="1138"/>
                  <a:pt x="3762" y="1579"/>
                  <a:pt x="3762" y="1579"/>
                </a:cubicBezTo>
                <a:cubicBezTo>
                  <a:pt x="3762" y="1579"/>
                  <a:pt x="3067" y="0"/>
                  <a:pt x="23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64" name="Google Shape;864;p23"/>
          <p:cNvGrpSpPr/>
          <p:nvPr/>
        </p:nvGrpSpPr>
        <p:grpSpPr>
          <a:xfrm rot="-932503">
            <a:off x="10052784" y="493854"/>
            <a:ext cx="1528856" cy="926579"/>
            <a:chOff x="478326" y="2825649"/>
            <a:chExt cx="1012293" cy="613511"/>
          </a:xfrm>
        </p:grpSpPr>
        <p:sp>
          <p:nvSpPr>
            <p:cNvPr id="865" name="Google Shape;865;p23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3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3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3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3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70" name="Google Shape;870;p23"/>
          <p:cNvSpPr/>
          <p:nvPr/>
        </p:nvSpPr>
        <p:spPr>
          <a:xfrm flipH="1">
            <a:off x="837917" y="64320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71" name="Google Shape;871;p23"/>
          <p:cNvSpPr/>
          <p:nvPr/>
        </p:nvSpPr>
        <p:spPr>
          <a:xfrm flipH="1">
            <a:off x="2210151" y="61325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72" name="Google Shape;872;p23"/>
          <p:cNvSpPr/>
          <p:nvPr/>
        </p:nvSpPr>
        <p:spPr>
          <a:xfrm flipH="1">
            <a:off x="1045084" y="3059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73" name="Google Shape;873;p23"/>
          <p:cNvSpPr/>
          <p:nvPr/>
        </p:nvSpPr>
        <p:spPr>
          <a:xfrm rot="-2209237" flipH="1">
            <a:off x="274410" y="762471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74" name="Google Shape;874;p23"/>
          <p:cNvGrpSpPr/>
          <p:nvPr/>
        </p:nvGrpSpPr>
        <p:grpSpPr>
          <a:xfrm flipH="1">
            <a:off x="823803" y="978570"/>
            <a:ext cx="1205318" cy="1007643"/>
            <a:chOff x="-304950" y="1799125"/>
            <a:chExt cx="1469422" cy="1228432"/>
          </a:xfrm>
        </p:grpSpPr>
        <p:sp>
          <p:nvSpPr>
            <p:cNvPr id="875" name="Google Shape;875;p23"/>
            <p:cNvSpPr/>
            <p:nvPr/>
          </p:nvSpPr>
          <p:spPr>
            <a:xfrm>
              <a:off x="-304950" y="2353565"/>
              <a:ext cx="1181737" cy="673993"/>
            </a:xfrm>
            <a:custGeom>
              <a:avLst/>
              <a:gdLst/>
              <a:ahLst/>
              <a:cxnLst/>
              <a:rect l="l" t="t" r="r" b="b"/>
              <a:pathLst>
                <a:path w="22071" h="12588" extrusionOk="0">
                  <a:moveTo>
                    <a:pt x="7465" y="0"/>
                  </a:moveTo>
                  <a:lnTo>
                    <a:pt x="7154" y="254"/>
                  </a:lnTo>
                  <a:cubicBezTo>
                    <a:pt x="7161" y="278"/>
                    <a:pt x="7161" y="312"/>
                    <a:pt x="7140" y="328"/>
                  </a:cubicBezTo>
                  <a:cubicBezTo>
                    <a:pt x="6028" y="1251"/>
                    <a:pt x="4971" y="2251"/>
                    <a:pt x="3843" y="3167"/>
                  </a:cubicBezTo>
                  <a:cubicBezTo>
                    <a:pt x="2714" y="4083"/>
                    <a:pt x="1491" y="5367"/>
                    <a:pt x="136" y="5935"/>
                  </a:cubicBezTo>
                  <a:cubicBezTo>
                    <a:pt x="129" y="5937"/>
                    <a:pt x="124" y="5938"/>
                    <a:pt x="119" y="5938"/>
                  </a:cubicBezTo>
                  <a:cubicBezTo>
                    <a:pt x="109" y="5938"/>
                    <a:pt x="101" y="5935"/>
                    <a:pt x="95" y="5928"/>
                  </a:cubicBezTo>
                  <a:lnTo>
                    <a:pt x="0" y="6002"/>
                  </a:lnTo>
                  <a:cubicBezTo>
                    <a:pt x="0" y="6002"/>
                    <a:pt x="2126" y="9831"/>
                    <a:pt x="10169" y="11930"/>
                  </a:cubicBezTo>
                  <a:cubicBezTo>
                    <a:pt x="12055" y="12423"/>
                    <a:pt x="14007" y="12588"/>
                    <a:pt x="15770" y="12588"/>
                  </a:cubicBezTo>
                  <a:cubicBezTo>
                    <a:pt x="19297" y="12588"/>
                    <a:pt x="22071" y="11930"/>
                    <a:pt x="22071" y="11930"/>
                  </a:cubicBezTo>
                  <a:lnTo>
                    <a:pt x="21921" y="10973"/>
                  </a:lnTo>
                  <a:cubicBezTo>
                    <a:pt x="21912" y="10980"/>
                    <a:pt x="21901" y="10984"/>
                    <a:pt x="21890" y="10984"/>
                  </a:cubicBezTo>
                  <a:cubicBezTo>
                    <a:pt x="21871" y="10984"/>
                    <a:pt x="21851" y="10971"/>
                    <a:pt x="21840" y="10943"/>
                  </a:cubicBezTo>
                  <a:cubicBezTo>
                    <a:pt x="21364" y="9530"/>
                    <a:pt x="21232" y="7969"/>
                    <a:pt x="21009" y="6502"/>
                  </a:cubicBezTo>
                  <a:cubicBezTo>
                    <a:pt x="20881" y="5685"/>
                    <a:pt x="20762" y="4863"/>
                    <a:pt x="20664" y="4039"/>
                  </a:cubicBezTo>
                  <a:cubicBezTo>
                    <a:pt x="20634" y="3803"/>
                    <a:pt x="20472" y="3191"/>
                    <a:pt x="20624" y="2937"/>
                  </a:cubicBezTo>
                  <a:cubicBezTo>
                    <a:pt x="17805" y="2876"/>
                    <a:pt x="15552" y="2623"/>
                    <a:pt x="13555" y="2177"/>
                  </a:cubicBezTo>
                  <a:lnTo>
                    <a:pt x="13555" y="2187"/>
                  </a:lnTo>
                  <a:cubicBezTo>
                    <a:pt x="13217" y="3617"/>
                    <a:pt x="12585" y="5012"/>
                    <a:pt x="12081" y="6387"/>
                  </a:cubicBezTo>
                  <a:cubicBezTo>
                    <a:pt x="11530" y="7888"/>
                    <a:pt x="10899" y="9368"/>
                    <a:pt x="10351" y="10865"/>
                  </a:cubicBezTo>
                  <a:cubicBezTo>
                    <a:pt x="10342" y="10890"/>
                    <a:pt x="10328" y="10901"/>
                    <a:pt x="10314" y="10901"/>
                  </a:cubicBezTo>
                  <a:cubicBezTo>
                    <a:pt x="10281" y="10901"/>
                    <a:pt x="10246" y="10847"/>
                    <a:pt x="10263" y="10804"/>
                  </a:cubicBezTo>
                  <a:cubicBezTo>
                    <a:pt x="10807" y="9321"/>
                    <a:pt x="11273" y="7797"/>
                    <a:pt x="11818" y="6309"/>
                  </a:cubicBezTo>
                  <a:cubicBezTo>
                    <a:pt x="12321" y="4935"/>
                    <a:pt x="12736" y="3455"/>
                    <a:pt x="13402" y="2146"/>
                  </a:cubicBezTo>
                  <a:cubicBezTo>
                    <a:pt x="11264" y="1657"/>
                    <a:pt x="9414" y="944"/>
                    <a:pt x="7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3"/>
            <p:cNvSpPr/>
            <p:nvPr/>
          </p:nvSpPr>
          <p:spPr>
            <a:xfrm>
              <a:off x="-20901" y="2114387"/>
              <a:ext cx="51454" cy="33036"/>
            </a:xfrm>
            <a:custGeom>
              <a:avLst/>
              <a:gdLst/>
              <a:ahLst/>
              <a:cxnLst/>
              <a:rect l="l" t="t" r="r" b="b"/>
              <a:pathLst>
                <a:path w="961" h="617" extrusionOk="0">
                  <a:moveTo>
                    <a:pt x="586" y="0"/>
                  </a:moveTo>
                  <a:cubicBezTo>
                    <a:pt x="511" y="4"/>
                    <a:pt x="433" y="0"/>
                    <a:pt x="366" y="17"/>
                  </a:cubicBezTo>
                  <a:cubicBezTo>
                    <a:pt x="204" y="51"/>
                    <a:pt x="1" y="197"/>
                    <a:pt x="65" y="389"/>
                  </a:cubicBezTo>
                  <a:cubicBezTo>
                    <a:pt x="119" y="547"/>
                    <a:pt x="387" y="616"/>
                    <a:pt x="596" y="616"/>
                  </a:cubicBezTo>
                  <a:cubicBezTo>
                    <a:pt x="674" y="616"/>
                    <a:pt x="744" y="606"/>
                    <a:pt x="792" y="588"/>
                  </a:cubicBezTo>
                  <a:cubicBezTo>
                    <a:pt x="960" y="524"/>
                    <a:pt x="946" y="355"/>
                    <a:pt x="869" y="220"/>
                  </a:cubicBezTo>
                  <a:cubicBezTo>
                    <a:pt x="795" y="91"/>
                    <a:pt x="700" y="3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3"/>
            <p:cNvSpPr/>
            <p:nvPr/>
          </p:nvSpPr>
          <p:spPr>
            <a:xfrm>
              <a:off x="421690" y="2290491"/>
              <a:ext cx="51026" cy="24951"/>
            </a:xfrm>
            <a:custGeom>
              <a:avLst/>
              <a:gdLst/>
              <a:ahLst/>
              <a:cxnLst/>
              <a:rect l="l" t="t" r="r" b="b"/>
              <a:pathLst>
                <a:path w="953" h="466" extrusionOk="0">
                  <a:moveTo>
                    <a:pt x="440" y="0"/>
                  </a:moveTo>
                  <a:cubicBezTo>
                    <a:pt x="277" y="0"/>
                    <a:pt x="68" y="57"/>
                    <a:pt x="41" y="212"/>
                  </a:cubicBezTo>
                  <a:cubicBezTo>
                    <a:pt x="0" y="439"/>
                    <a:pt x="423" y="466"/>
                    <a:pt x="561" y="466"/>
                  </a:cubicBezTo>
                  <a:cubicBezTo>
                    <a:pt x="700" y="466"/>
                    <a:pt x="953" y="411"/>
                    <a:pt x="848" y="222"/>
                  </a:cubicBezTo>
                  <a:cubicBezTo>
                    <a:pt x="778" y="97"/>
                    <a:pt x="636" y="43"/>
                    <a:pt x="491" y="2"/>
                  </a:cubicBezTo>
                  <a:cubicBezTo>
                    <a:pt x="474" y="1"/>
                    <a:pt x="457" y="0"/>
                    <a:pt x="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839544" y="2338519"/>
              <a:ext cx="64947" cy="39943"/>
            </a:xfrm>
            <a:custGeom>
              <a:avLst/>
              <a:gdLst/>
              <a:ahLst/>
              <a:cxnLst/>
              <a:rect l="l" t="t" r="r" b="b"/>
              <a:pathLst>
                <a:path w="1213" h="746" extrusionOk="0">
                  <a:moveTo>
                    <a:pt x="800" y="1"/>
                  </a:moveTo>
                  <a:cubicBezTo>
                    <a:pt x="546" y="15"/>
                    <a:pt x="259" y="116"/>
                    <a:pt x="144" y="333"/>
                  </a:cubicBezTo>
                  <a:cubicBezTo>
                    <a:pt x="0" y="606"/>
                    <a:pt x="500" y="745"/>
                    <a:pt x="746" y="745"/>
                  </a:cubicBezTo>
                  <a:cubicBezTo>
                    <a:pt x="770" y="745"/>
                    <a:pt x="792" y="744"/>
                    <a:pt x="810" y="741"/>
                  </a:cubicBezTo>
                  <a:cubicBezTo>
                    <a:pt x="1030" y="707"/>
                    <a:pt x="1212" y="521"/>
                    <a:pt x="1212" y="295"/>
                  </a:cubicBezTo>
                  <a:cubicBezTo>
                    <a:pt x="1212" y="204"/>
                    <a:pt x="1178" y="127"/>
                    <a:pt x="1104" y="72"/>
                  </a:cubicBezTo>
                  <a:cubicBezTo>
                    <a:pt x="1013" y="8"/>
                    <a:pt x="902" y="25"/>
                    <a:pt x="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-216496" y="2018117"/>
              <a:ext cx="1366458" cy="435193"/>
            </a:xfrm>
            <a:custGeom>
              <a:avLst/>
              <a:gdLst/>
              <a:ahLst/>
              <a:cxnLst/>
              <a:rect l="l" t="t" r="r" b="b"/>
              <a:pathLst>
                <a:path w="25521" h="8128" extrusionOk="0">
                  <a:moveTo>
                    <a:pt x="4138" y="1493"/>
                  </a:moveTo>
                  <a:cubicBezTo>
                    <a:pt x="4230" y="1493"/>
                    <a:pt x="4330" y="1525"/>
                    <a:pt x="4404" y="1561"/>
                  </a:cubicBezTo>
                  <a:cubicBezTo>
                    <a:pt x="4552" y="1633"/>
                    <a:pt x="4677" y="1747"/>
                    <a:pt x="4769" y="1883"/>
                  </a:cubicBezTo>
                  <a:cubicBezTo>
                    <a:pt x="4891" y="2065"/>
                    <a:pt x="4972" y="2335"/>
                    <a:pt x="4827" y="2528"/>
                  </a:cubicBezTo>
                  <a:cubicBezTo>
                    <a:pt x="4721" y="2670"/>
                    <a:pt x="4541" y="2716"/>
                    <a:pt x="4358" y="2716"/>
                  </a:cubicBezTo>
                  <a:cubicBezTo>
                    <a:pt x="4217" y="2716"/>
                    <a:pt x="4074" y="2689"/>
                    <a:pt x="3961" y="2656"/>
                  </a:cubicBezTo>
                  <a:cubicBezTo>
                    <a:pt x="3617" y="2555"/>
                    <a:pt x="3252" y="2265"/>
                    <a:pt x="3428" y="1869"/>
                  </a:cubicBezTo>
                  <a:cubicBezTo>
                    <a:pt x="3525" y="1643"/>
                    <a:pt x="3768" y="1528"/>
                    <a:pt x="4016" y="1518"/>
                  </a:cubicBezTo>
                  <a:cubicBezTo>
                    <a:pt x="4052" y="1500"/>
                    <a:pt x="4094" y="1493"/>
                    <a:pt x="4138" y="1493"/>
                  </a:cubicBezTo>
                  <a:close/>
                  <a:moveTo>
                    <a:pt x="12348" y="4862"/>
                  </a:moveTo>
                  <a:cubicBezTo>
                    <a:pt x="12607" y="4862"/>
                    <a:pt x="12888" y="5063"/>
                    <a:pt x="12987" y="5289"/>
                  </a:cubicBezTo>
                  <a:cubicBezTo>
                    <a:pt x="13138" y="5630"/>
                    <a:pt x="12838" y="5802"/>
                    <a:pt x="12535" y="5802"/>
                  </a:cubicBezTo>
                  <a:cubicBezTo>
                    <a:pt x="12531" y="5802"/>
                    <a:pt x="12528" y="5802"/>
                    <a:pt x="12524" y="5802"/>
                  </a:cubicBezTo>
                  <a:cubicBezTo>
                    <a:pt x="12210" y="5802"/>
                    <a:pt x="11663" y="5644"/>
                    <a:pt x="11724" y="5225"/>
                  </a:cubicBezTo>
                  <a:cubicBezTo>
                    <a:pt x="11744" y="5086"/>
                    <a:pt x="11842" y="4978"/>
                    <a:pt x="11967" y="4924"/>
                  </a:cubicBezTo>
                  <a:cubicBezTo>
                    <a:pt x="12030" y="4895"/>
                    <a:pt x="12092" y="4884"/>
                    <a:pt x="12151" y="4884"/>
                  </a:cubicBezTo>
                  <a:cubicBezTo>
                    <a:pt x="12167" y="4884"/>
                    <a:pt x="12184" y="4885"/>
                    <a:pt x="12200" y="4887"/>
                  </a:cubicBezTo>
                  <a:cubicBezTo>
                    <a:pt x="12247" y="4870"/>
                    <a:pt x="12297" y="4862"/>
                    <a:pt x="12348" y="4862"/>
                  </a:cubicBezTo>
                  <a:close/>
                  <a:moveTo>
                    <a:pt x="20574" y="5778"/>
                  </a:moveTo>
                  <a:cubicBezTo>
                    <a:pt x="20861" y="5778"/>
                    <a:pt x="21106" y="5988"/>
                    <a:pt x="21149" y="6282"/>
                  </a:cubicBezTo>
                  <a:cubicBezTo>
                    <a:pt x="21182" y="6526"/>
                    <a:pt x="21063" y="6772"/>
                    <a:pt x="20848" y="6894"/>
                  </a:cubicBezTo>
                  <a:cubicBezTo>
                    <a:pt x="20741" y="6955"/>
                    <a:pt x="20621" y="6981"/>
                    <a:pt x="20498" y="6981"/>
                  </a:cubicBezTo>
                  <a:cubicBezTo>
                    <a:pt x="20271" y="6981"/>
                    <a:pt x="20036" y="6892"/>
                    <a:pt x="19861" y="6769"/>
                  </a:cubicBezTo>
                  <a:cubicBezTo>
                    <a:pt x="19600" y="6587"/>
                    <a:pt x="19509" y="6265"/>
                    <a:pt x="19756" y="6029"/>
                  </a:cubicBezTo>
                  <a:cubicBezTo>
                    <a:pt x="19924" y="5868"/>
                    <a:pt x="20150" y="5796"/>
                    <a:pt x="20376" y="5796"/>
                  </a:cubicBezTo>
                  <a:cubicBezTo>
                    <a:pt x="20405" y="5796"/>
                    <a:pt x="20434" y="5797"/>
                    <a:pt x="20462" y="5799"/>
                  </a:cubicBezTo>
                  <a:cubicBezTo>
                    <a:pt x="20469" y="5796"/>
                    <a:pt x="20469" y="5786"/>
                    <a:pt x="20475" y="5786"/>
                  </a:cubicBezTo>
                  <a:cubicBezTo>
                    <a:pt x="20509" y="5781"/>
                    <a:pt x="20542" y="5778"/>
                    <a:pt x="20574" y="5778"/>
                  </a:cubicBezTo>
                  <a:close/>
                  <a:moveTo>
                    <a:pt x="3776" y="0"/>
                  </a:moveTo>
                  <a:cubicBezTo>
                    <a:pt x="3554" y="0"/>
                    <a:pt x="3332" y="6"/>
                    <a:pt x="3110" y="20"/>
                  </a:cubicBezTo>
                  <a:cubicBezTo>
                    <a:pt x="2363" y="72"/>
                    <a:pt x="1484" y="166"/>
                    <a:pt x="886" y="666"/>
                  </a:cubicBezTo>
                  <a:cubicBezTo>
                    <a:pt x="1" y="1407"/>
                    <a:pt x="440" y="2305"/>
                    <a:pt x="1221" y="2917"/>
                  </a:cubicBezTo>
                  <a:cubicBezTo>
                    <a:pt x="2964" y="4282"/>
                    <a:pt x="5381" y="5141"/>
                    <a:pt x="7458" y="5827"/>
                  </a:cubicBezTo>
                  <a:cubicBezTo>
                    <a:pt x="10105" y="6699"/>
                    <a:pt x="12848" y="7239"/>
                    <a:pt x="15606" y="7607"/>
                  </a:cubicBezTo>
                  <a:cubicBezTo>
                    <a:pt x="17347" y="7842"/>
                    <a:pt x="19174" y="8128"/>
                    <a:pt x="20973" y="8128"/>
                  </a:cubicBezTo>
                  <a:cubicBezTo>
                    <a:pt x="21741" y="8128"/>
                    <a:pt x="22504" y="8076"/>
                    <a:pt x="23253" y="7945"/>
                  </a:cubicBezTo>
                  <a:cubicBezTo>
                    <a:pt x="24003" y="7817"/>
                    <a:pt x="25521" y="7505"/>
                    <a:pt x="25078" y="6438"/>
                  </a:cubicBezTo>
                  <a:cubicBezTo>
                    <a:pt x="24724" y="5579"/>
                    <a:pt x="23548" y="4968"/>
                    <a:pt x="22780" y="4535"/>
                  </a:cubicBezTo>
                  <a:cubicBezTo>
                    <a:pt x="22114" y="4160"/>
                    <a:pt x="21422" y="3843"/>
                    <a:pt x="20689" y="3633"/>
                  </a:cubicBezTo>
                  <a:cubicBezTo>
                    <a:pt x="20682" y="3647"/>
                    <a:pt x="20675" y="3664"/>
                    <a:pt x="20651" y="3670"/>
                  </a:cubicBezTo>
                  <a:cubicBezTo>
                    <a:pt x="19356" y="4080"/>
                    <a:pt x="17946" y="4264"/>
                    <a:pt x="16537" y="4264"/>
                  </a:cubicBezTo>
                  <a:cubicBezTo>
                    <a:pt x="15295" y="4264"/>
                    <a:pt x="14054" y="4121"/>
                    <a:pt x="12892" y="3863"/>
                  </a:cubicBezTo>
                  <a:cubicBezTo>
                    <a:pt x="10950" y="3430"/>
                    <a:pt x="8168" y="2491"/>
                    <a:pt x="7073" y="663"/>
                  </a:cubicBezTo>
                  <a:cubicBezTo>
                    <a:pt x="7045" y="677"/>
                    <a:pt x="7013" y="683"/>
                    <a:pt x="6980" y="683"/>
                  </a:cubicBezTo>
                  <a:cubicBezTo>
                    <a:pt x="6868" y="683"/>
                    <a:pt x="6751" y="607"/>
                    <a:pt x="6769" y="484"/>
                  </a:cubicBezTo>
                  <a:cubicBezTo>
                    <a:pt x="6789" y="359"/>
                    <a:pt x="6827" y="237"/>
                    <a:pt x="6867" y="115"/>
                  </a:cubicBezTo>
                  <a:lnTo>
                    <a:pt x="6867" y="115"/>
                  </a:lnTo>
                  <a:cubicBezTo>
                    <a:pt x="6823" y="116"/>
                    <a:pt x="6779" y="116"/>
                    <a:pt x="6734" y="116"/>
                  </a:cubicBezTo>
                  <a:cubicBezTo>
                    <a:pt x="5747" y="116"/>
                    <a:pt x="4762" y="0"/>
                    <a:pt x="3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589067" y="2438216"/>
              <a:ext cx="176423" cy="24362"/>
            </a:xfrm>
            <a:custGeom>
              <a:avLst/>
              <a:gdLst/>
              <a:ahLst/>
              <a:cxnLst/>
              <a:rect l="l" t="t" r="r" b="b"/>
              <a:pathLst>
                <a:path w="3295" h="455" extrusionOk="0">
                  <a:moveTo>
                    <a:pt x="1" y="1"/>
                  </a:moveTo>
                  <a:lnTo>
                    <a:pt x="1" y="1"/>
                  </a:lnTo>
                  <a:cubicBezTo>
                    <a:pt x="1227" y="221"/>
                    <a:pt x="2325" y="366"/>
                    <a:pt x="3295" y="454"/>
                  </a:cubicBezTo>
                  <a:cubicBezTo>
                    <a:pt x="2342" y="339"/>
                    <a:pt x="1409" y="194"/>
                    <a:pt x="524" y="76"/>
                  </a:cubicBezTo>
                  <a:cubicBezTo>
                    <a:pt x="348" y="52"/>
                    <a:pt x="172" y="2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-229507" y="1799125"/>
              <a:ext cx="1393979" cy="673618"/>
            </a:xfrm>
            <a:custGeom>
              <a:avLst/>
              <a:gdLst/>
              <a:ahLst/>
              <a:cxnLst/>
              <a:rect l="l" t="t" r="r" b="b"/>
              <a:pathLst>
                <a:path w="26035" h="12581" extrusionOk="0">
                  <a:moveTo>
                    <a:pt x="13867" y="419"/>
                  </a:moveTo>
                  <a:cubicBezTo>
                    <a:pt x="13999" y="419"/>
                    <a:pt x="14132" y="424"/>
                    <a:pt x="14264" y="434"/>
                  </a:cubicBezTo>
                  <a:cubicBezTo>
                    <a:pt x="16100" y="570"/>
                    <a:pt x="17752" y="1401"/>
                    <a:pt x="18954" y="2789"/>
                  </a:cubicBezTo>
                  <a:cubicBezTo>
                    <a:pt x="19546" y="3475"/>
                    <a:pt x="19874" y="4121"/>
                    <a:pt x="20191" y="4976"/>
                  </a:cubicBezTo>
                  <a:cubicBezTo>
                    <a:pt x="20520" y="5857"/>
                    <a:pt x="20611" y="6642"/>
                    <a:pt x="20763" y="7537"/>
                  </a:cubicBezTo>
                  <a:cubicBezTo>
                    <a:pt x="19285" y="7770"/>
                    <a:pt x="17839" y="7952"/>
                    <a:pt x="16384" y="7952"/>
                  </a:cubicBezTo>
                  <a:cubicBezTo>
                    <a:pt x="15433" y="7952"/>
                    <a:pt x="14478" y="7875"/>
                    <a:pt x="13508" y="7682"/>
                  </a:cubicBezTo>
                  <a:cubicBezTo>
                    <a:pt x="12365" y="7459"/>
                    <a:pt x="11257" y="7094"/>
                    <a:pt x="10206" y="6591"/>
                  </a:cubicBezTo>
                  <a:cubicBezTo>
                    <a:pt x="9253" y="6135"/>
                    <a:pt x="8050" y="5587"/>
                    <a:pt x="7486" y="4648"/>
                  </a:cubicBezTo>
                  <a:cubicBezTo>
                    <a:pt x="7475" y="4628"/>
                    <a:pt x="7458" y="4614"/>
                    <a:pt x="7445" y="4600"/>
                  </a:cubicBezTo>
                  <a:cubicBezTo>
                    <a:pt x="8175" y="3479"/>
                    <a:pt x="8821" y="2488"/>
                    <a:pt x="9976" y="1721"/>
                  </a:cubicBezTo>
                  <a:cubicBezTo>
                    <a:pt x="11125" y="959"/>
                    <a:pt x="12476" y="419"/>
                    <a:pt x="13867" y="419"/>
                  </a:cubicBezTo>
                  <a:close/>
                  <a:moveTo>
                    <a:pt x="4019" y="4090"/>
                  </a:moveTo>
                  <a:cubicBezTo>
                    <a:pt x="5005" y="4090"/>
                    <a:pt x="5990" y="4206"/>
                    <a:pt x="6977" y="4206"/>
                  </a:cubicBezTo>
                  <a:cubicBezTo>
                    <a:pt x="7022" y="4206"/>
                    <a:pt x="7066" y="4206"/>
                    <a:pt x="7110" y="4205"/>
                  </a:cubicBezTo>
                  <a:lnTo>
                    <a:pt x="7110" y="4205"/>
                  </a:lnTo>
                  <a:cubicBezTo>
                    <a:pt x="7070" y="4327"/>
                    <a:pt x="7032" y="4449"/>
                    <a:pt x="7012" y="4574"/>
                  </a:cubicBezTo>
                  <a:cubicBezTo>
                    <a:pt x="6994" y="4697"/>
                    <a:pt x="7111" y="4773"/>
                    <a:pt x="7223" y="4773"/>
                  </a:cubicBezTo>
                  <a:cubicBezTo>
                    <a:pt x="7256" y="4773"/>
                    <a:pt x="7288" y="4767"/>
                    <a:pt x="7316" y="4753"/>
                  </a:cubicBezTo>
                  <a:cubicBezTo>
                    <a:pt x="8411" y="6581"/>
                    <a:pt x="11193" y="7520"/>
                    <a:pt x="13135" y="7953"/>
                  </a:cubicBezTo>
                  <a:cubicBezTo>
                    <a:pt x="14297" y="8211"/>
                    <a:pt x="15538" y="8354"/>
                    <a:pt x="16780" y="8354"/>
                  </a:cubicBezTo>
                  <a:cubicBezTo>
                    <a:pt x="18189" y="8354"/>
                    <a:pt x="19599" y="8170"/>
                    <a:pt x="20894" y="7760"/>
                  </a:cubicBezTo>
                  <a:cubicBezTo>
                    <a:pt x="20918" y="7754"/>
                    <a:pt x="20925" y="7737"/>
                    <a:pt x="20932" y="7723"/>
                  </a:cubicBezTo>
                  <a:cubicBezTo>
                    <a:pt x="21665" y="7933"/>
                    <a:pt x="22357" y="8250"/>
                    <a:pt x="23023" y="8625"/>
                  </a:cubicBezTo>
                  <a:cubicBezTo>
                    <a:pt x="23791" y="9058"/>
                    <a:pt x="24967" y="9669"/>
                    <a:pt x="25321" y="10528"/>
                  </a:cubicBezTo>
                  <a:cubicBezTo>
                    <a:pt x="25764" y="11595"/>
                    <a:pt x="24246" y="11907"/>
                    <a:pt x="23496" y="12035"/>
                  </a:cubicBezTo>
                  <a:cubicBezTo>
                    <a:pt x="22747" y="12166"/>
                    <a:pt x="21984" y="12218"/>
                    <a:pt x="21216" y="12218"/>
                  </a:cubicBezTo>
                  <a:cubicBezTo>
                    <a:pt x="19417" y="12218"/>
                    <a:pt x="17590" y="11932"/>
                    <a:pt x="15849" y="11697"/>
                  </a:cubicBezTo>
                  <a:cubicBezTo>
                    <a:pt x="13091" y="11329"/>
                    <a:pt x="10348" y="10789"/>
                    <a:pt x="7701" y="9917"/>
                  </a:cubicBezTo>
                  <a:cubicBezTo>
                    <a:pt x="5624" y="9231"/>
                    <a:pt x="3207" y="8372"/>
                    <a:pt x="1464" y="7007"/>
                  </a:cubicBezTo>
                  <a:cubicBezTo>
                    <a:pt x="683" y="6395"/>
                    <a:pt x="244" y="5497"/>
                    <a:pt x="1129" y="4756"/>
                  </a:cubicBezTo>
                  <a:cubicBezTo>
                    <a:pt x="1727" y="4256"/>
                    <a:pt x="2606" y="4162"/>
                    <a:pt x="3353" y="4110"/>
                  </a:cubicBezTo>
                  <a:cubicBezTo>
                    <a:pt x="3575" y="4096"/>
                    <a:pt x="3797" y="4090"/>
                    <a:pt x="4019" y="4090"/>
                  </a:cubicBezTo>
                  <a:close/>
                  <a:moveTo>
                    <a:pt x="13880" y="1"/>
                  </a:moveTo>
                  <a:cubicBezTo>
                    <a:pt x="12554" y="1"/>
                    <a:pt x="11270" y="398"/>
                    <a:pt x="10114" y="1089"/>
                  </a:cubicBezTo>
                  <a:cubicBezTo>
                    <a:pt x="9094" y="1694"/>
                    <a:pt x="7709" y="2763"/>
                    <a:pt x="7191" y="3982"/>
                  </a:cubicBezTo>
                  <a:lnTo>
                    <a:pt x="7191" y="3979"/>
                  </a:lnTo>
                  <a:cubicBezTo>
                    <a:pt x="6430" y="3945"/>
                    <a:pt x="5018" y="3713"/>
                    <a:pt x="3660" y="3713"/>
                  </a:cubicBezTo>
                  <a:cubicBezTo>
                    <a:pt x="2040" y="3713"/>
                    <a:pt x="498" y="4044"/>
                    <a:pt x="233" y="5436"/>
                  </a:cubicBezTo>
                  <a:cubicBezTo>
                    <a:pt x="1" y="6668"/>
                    <a:pt x="1545" y="7497"/>
                    <a:pt x="2430" y="7977"/>
                  </a:cubicBezTo>
                  <a:cubicBezTo>
                    <a:pt x="3630" y="8622"/>
                    <a:pt x="4870" y="9196"/>
                    <a:pt x="6140" y="9686"/>
                  </a:cubicBezTo>
                  <a:cubicBezTo>
                    <a:pt x="9084" y="10819"/>
                    <a:pt x="12173" y="11491"/>
                    <a:pt x="15289" y="11937"/>
                  </a:cubicBezTo>
                  <a:cubicBezTo>
                    <a:pt x="15460" y="11960"/>
                    <a:pt x="15636" y="11988"/>
                    <a:pt x="15812" y="12012"/>
                  </a:cubicBezTo>
                  <a:cubicBezTo>
                    <a:pt x="16697" y="12130"/>
                    <a:pt x="17630" y="12275"/>
                    <a:pt x="18583" y="12390"/>
                  </a:cubicBezTo>
                  <a:cubicBezTo>
                    <a:pt x="19496" y="12500"/>
                    <a:pt x="20425" y="12580"/>
                    <a:pt x="21342" y="12580"/>
                  </a:cubicBezTo>
                  <a:cubicBezTo>
                    <a:pt x="22402" y="12580"/>
                    <a:pt x="23445" y="12472"/>
                    <a:pt x="24426" y="12177"/>
                  </a:cubicBezTo>
                  <a:cubicBezTo>
                    <a:pt x="25169" y="11954"/>
                    <a:pt x="26035" y="11488"/>
                    <a:pt x="25723" y="10582"/>
                  </a:cubicBezTo>
                  <a:cubicBezTo>
                    <a:pt x="25460" y="9819"/>
                    <a:pt x="24656" y="9271"/>
                    <a:pt x="24017" y="8862"/>
                  </a:cubicBezTo>
                  <a:cubicBezTo>
                    <a:pt x="23047" y="8237"/>
                    <a:pt x="22047" y="7676"/>
                    <a:pt x="20891" y="7520"/>
                  </a:cubicBezTo>
                  <a:cubicBezTo>
                    <a:pt x="21432" y="3915"/>
                    <a:pt x="18255" y="562"/>
                    <a:pt x="14829" y="69"/>
                  </a:cubicBezTo>
                  <a:cubicBezTo>
                    <a:pt x="14511" y="23"/>
                    <a:pt x="14194" y="1"/>
                    <a:pt x="13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3"/>
            <p:cNvSpPr/>
            <p:nvPr/>
          </p:nvSpPr>
          <p:spPr>
            <a:xfrm>
              <a:off x="238143" y="2057953"/>
              <a:ext cx="581150" cy="144832"/>
            </a:xfrm>
            <a:custGeom>
              <a:avLst/>
              <a:gdLst/>
              <a:ahLst/>
              <a:cxnLst/>
              <a:rect l="l" t="t" r="r" b="b"/>
              <a:pathLst>
                <a:path w="10854" h="2705" extrusionOk="0">
                  <a:moveTo>
                    <a:pt x="28" y="1"/>
                  </a:moveTo>
                  <a:cubicBezTo>
                    <a:pt x="9" y="1"/>
                    <a:pt x="0" y="42"/>
                    <a:pt x="15" y="54"/>
                  </a:cubicBezTo>
                  <a:cubicBezTo>
                    <a:pt x="2191" y="1722"/>
                    <a:pt x="5067" y="2705"/>
                    <a:pt x="7880" y="2705"/>
                  </a:cubicBezTo>
                  <a:cubicBezTo>
                    <a:pt x="8864" y="2705"/>
                    <a:pt x="9839" y="2585"/>
                    <a:pt x="10775" y="2332"/>
                  </a:cubicBezTo>
                  <a:cubicBezTo>
                    <a:pt x="10854" y="2309"/>
                    <a:pt x="10808" y="2145"/>
                    <a:pt x="10738" y="2145"/>
                  </a:cubicBezTo>
                  <a:cubicBezTo>
                    <a:pt x="10736" y="2145"/>
                    <a:pt x="10734" y="2146"/>
                    <a:pt x="10731" y="2146"/>
                  </a:cubicBezTo>
                  <a:cubicBezTo>
                    <a:pt x="9681" y="2269"/>
                    <a:pt x="8590" y="2407"/>
                    <a:pt x="7517" y="2407"/>
                  </a:cubicBezTo>
                  <a:cubicBezTo>
                    <a:pt x="7182" y="2407"/>
                    <a:pt x="6848" y="2393"/>
                    <a:pt x="6517" y="2362"/>
                  </a:cubicBezTo>
                  <a:cubicBezTo>
                    <a:pt x="4182" y="2143"/>
                    <a:pt x="2040" y="1156"/>
                    <a:pt x="35" y="3"/>
                  </a:cubicBezTo>
                  <a:cubicBezTo>
                    <a:pt x="33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3"/>
            <p:cNvSpPr/>
            <p:nvPr/>
          </p:nvSpPr>
          <p:spPr>
            <a:xfrm>
              <a:off x="-42426" y="2098003"/>
              <a:ext cx="92147" cy="65536"/>
            </a:xfrm>
            <a:custGeom>
              <a:avLst/>
              <a:gdLst/>
              <a:ahLst/>
              <a:cxnLst/>
              <a:rect l="l" t="t" r="r" b="b"/>
              <a:pathLst>
                <a:path w="1721" h="1224" extrusionOk="0">
                  <a:moveTo>
                    <a:pt x="988" y="306"/>
                  </a:moveTo>
                  <a:cubicBezTo>
                    <a:pt x="1102" y="336"/>
                    <a:pt x="1197" y="397"/>
                    <a:pt x="1271" y="526"/>
                  </a:cubicBezTo>
                  <a:cubicBezTo>
                    <a:pt x="1348" y="661"/>
                    <a:pt x="1362" y="830"/>
                    <a:pt x="1194" y="894"/>
                  </a:cubicBezTo>
                  <a:cubicBezTo>
                    <a:pt x="1146" y="912"/>
                    <a:pt x="1076" y="922"/>
                    <a:pt x="998" y="922"/>
                  </a:cubicBezTo>
                  <a:cubicBezTo>
                    <a:pt x="789" y="922"/>
                    <a:pt x="521" y="853"/>
                    <a:pt x="467" y="695"/>
                  </a:cubicBezTo>
                  <a:cubicBezTo>
                    <a:pt x="403" y="503"/>
                    <a:pt x="606" y="357"/>
                    <a:pt x="768" y="323"/>
                  </a:cubicBezTo>
                  <a:cubicBezTo>
                    <a:pt x="835" y="306"/>
                    <a:pt x="913" y="310"/>
                    <a:pt x="988" y="306"/>
                  </a:cubicBezTo>
                  <a:close/>
                  <a:moveTo>
                    <a:pt x="887" y="1"/>
                  </a:moveTo>
                  <a:cubicBezTo>
                    <a:pt x="843" y="1"/>
                    <a:pt x="801" y="8"/>
                    <a:pt x="765" y="26"/>
                  </a:cubicBezTo>
                  <a:cubicBezTo>
                    <a:pt x="517" y="36"/>
                    <a:pt x="274" y="151"/>
                    <a:pt x="177" y="377"/>
                  </a:cubicBezTo>
                  <a:cubicBezTo>
                    <a:pt x="1" y="773"/>
                    <a:pt x="366" y="1063"/>
                    <a:pt x="710" y="1164"/>
                  </a:cubicBezTo>
                  <a:cubicBezTo>
                    <a:pt x="823" y="1197"/>
                    <a:pt x="966" y="1224"/>
                    <a:pt x="1107" y="1224"/>
                  </a:cubicBezTo>
                  <a:cubicBezTo>
                    <a:pt x="1290" y="1224"/>
                    <a:pt x="1470" y="1178"/>
                    <a:pt x="1576" y="1036"/>
                  </a:cubicBezTo>
                  <a:cubicBezTo>
                    <a:pt x="1721" y="843"/>
                    <a:pt x="1640" y="573"/>
                    <a:pt x="1518" y="391"/>
                  </a:cubicBezTo>
                  <a:cubicBezTo>
                    <a:pt x="1426" y="255"/>
                    <a:pt x="1301" y="141"/>
                    <a:pt x="1153" y="69"/>
                  </a:cubicBezTo>
                  <a:cubicBezTo>
                    <a:pt x="1079" y="33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3"/>
            <p:cNvSpPr/>
            <p:nvPr/>
          </p:nvSpPr>
          <p:spPr>
            <a:xfrm>
              <a:off x="407929" y="2278443"/>
              <a:ext cx="79029" cy="50383"/>
            </a:xfrm>
            <a:custGeom>
              <a:avLst/>
              <a:gdLst/>
              <a:ahLst/>
              <a:cxnLst/>
              <a:rect l="l" t="t" r="r" b="b"/>
              <a:pathLst>
                <a:path w="1476" h="941" extrusionOk="0">
                  <a:moveTo>
                    <a:pt x="697" y="225"/>
                  </a:moveTo>
                  <a:cubicBezTo>
                    <a:pt x="714" y="225"/>
                    <a:pt x="731" y="226"/>
                    <a:pt x="748" y="227"/>
                  </a:cubicBezTo>
                  <a:cubicBezTo>
                    <a:pt x="893" y="268"/>
                    <a:pt x="1035" y="322"/>
                    <a:pt x="1105" y="447"/>
                  </a:cubicBezTo>
                  <a:cubicBezTo>
                    <a:pt x="1210" y="636"/>
                    <a:pt x="957" y="691"/>
                    <a:pt x="818" y="691"/>
                  </a:cubicBezTo>
                  <a:cubicBezTo>
                    <a:pt x="680" y="691"/>
                    <a:pt x="257" y="664"/>
                    <a:pt x="298" y="437"/>
                  </a:cubicBezTo>
                  <a:cubicBezTo>
                    <a:pt x="325" y="282"/>
                    <a:pt x="534" y="225"/>
                    <a:pt x="697" y="225"/>
                  </a:cubicBezTo>
                  <a:close/>
                  <a:moveTo>
                    <a:pt x="686" y="0"/>
                  </a:moveTo>
                  <a:cubicBezTo>
                    <a:pt x="635" y="0"/>
                    <a:pt x="585" y="8"/>
                    <a:pt x="538" y="25"/>
                  </a:cubicBezTo>
                  <a:cubicBezTo>
                    <a:pt x="522" y="23"/>
                    <a:pt x="505" y="22"/>
                    <a:pt x="489" y="22"/>
                  </a:cubicBezTo>
                  <a:cubicBezTo>
                    <a:pt x="430" y="22"/>
                    <a:pt x="368" y="33"/>
                    <a:pt x="305" y="62"/>
                  </a:cubicBezTo>
                  <a:cubicBezTo>
                    <a:pt x="180" y="116"/>
                    <a:pt x="82" y="224"/>
                    <a:pt x="62" y="363"/>
                  </a:cubicBezTo>
                  <a:cubicBezTo>
                    <a:pt x="1" y="782"/>
                    <a:pt x="548" y="940"/>
                    <a:pt x="862" y="940"/>
                  </a:cubicBezTo>
                  <a:cubicBezTo>
                    <a:pt x="866" y="940"/>
                    <a:pt x="869" y="940"/>
                    <a:pt x="873" y="940"/>
                  </a:cubicBezTo>
                  <a:cubicBezTo>
                    <a:pt x="1176" y="940"/>
                    <a:pt x="1476" y="768"/>
                    <a:pt x="1325" y="427"/>
                  </a:cubicBezTo>
                  <a:cubicBezTo>
                    <a:pt x="1226" y="201"/>
                    <a:pt x="94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3"/>
            <p:cNvSpPr/>
            <p:nvPr/>
          </p:nvSpPr>
          <p:spPr>
            <a:xfrm>
              <a:off x="828086" y="2327435"/>
              <a:ext cx="89577" cy="64465"/>
            </a:xfrm>
            <a:custGeom>
              <a:avLst/>
              <a:gdLst/>
              <a:ahLst/>
              <a:cxnLst/>
              <a:rect l="l" t="t" r="r" b="b"/>
              <a:pathLst>
                <a:path w="1673" h="1204" extrusionOk="0">
                  <a:moveTo>
                    <a:pt x="1014" y="208"/>
                  </a:moveTo>
                  <a:cubicBezTo>
                    <a:pt x="1116" y="232"/>
                    <a:pt x="1227" y="215"/>
                    <a:pt x="1318" y="279"/>
                  </a:cubicBezTo>
                  <a:cubicBezTo>
                    <a:pt x="1392" y="334"/>
                    <a:pt x="1426" y="411"/>
                    <a:pt x="1426" y="502"/>
                  </a:cubicBezTo>
                  <a:cubicBezTo>
                    <a:pt x="1426" y="728"/>
                    <a:pt x="1244" y="914"/>
                    <a:pt x="1024" y="948"/>
                  </a:cubicBezTo>
                  <a:cubicBezTo>
                    <a:pt x="1006" y="951"/>
                    <a:pt x="984" y="952"/>
                    <a:pt x="960" y="952"/>
                  </a:cubicBezTo>
                  <a:cubicBezTo>
                    <a:pt x="714" y="952"/>
                    <a:pt x="214" y="813"/>
                    <a:pt x="358" y="540"/>
                  </a:cubicBezTo>
                  <a:cubicBezTo>
                    <a:pt x="473" y="323"/>
                    <a:pt x="760" y="222"/>
                    <a:pt x="1014" y="208"/>
                  </a:cubicBezTo>
                  <a:close/>
                  <a:moveTo>
                    <a:pt x="1065" y="1"/>
                  </a:moveTo>
                  <a:cubicBezTo>
                    <a:pt x="1033" y="1"/>
                    <a:pt x="1000" y="4"/>
                    <a:pt x="966" y="9"/>
                  </a:cubicBezTo>
                  <a:cubicBezTo>
                    <a:pt x="960" y="9"/>
                    <a:pt x="960" y="19"/>
                    <a:pt x="953" y="22"/>
                  </a:cubicBezTo>
                  <a:cubicBezTo>
                    <a:pt x="925" y="20"/>
                    <a:pt x="896" y="19"/>
                    <a:pt x="867" y="19"/>
                  </a:cubicBezTo>
                  <a:cubicBezTo>
                    <a:pt x="641" y="19"/>
                    <a:pt x="415" y="91"/>
                    <a:pt x="247" y="252"/>
                  </a:cubicBezTo>
                  <a:cubicBezTo>
                    <a:pt x="0" y="488"/>
                    <a:pt x="91" y="810"/>
                    <a:pt x="352" y="992"/>
                  </a:cubicBezTo>
                  <a:cubicBezTo>
                    <a:pt x="527" y="1115"/>
                    <a:pt x="762" y="1204"/>
                    <a:pt x="989" y="1204"/>
                  </a:cubicBezTo>
                  <a:cubicBezTo>
                    <a:pt x="1112" y="1204"/>
                    <a:pt x="1232" y="1178"/>
                    <a:pt x="1339" y="1117"/>
                  </a:cubicBezTo>
                  <a:cubicBezTo>
                    <a:pt x="1554" y="995"/>
                    <a:pt x="1673" y="749"/>
                    <a:pt x="1640" y="505"/>
                  </a:cubicBezTo>
                  <a:cubicBezTo>
                    <a:pt x="1597" y="211"/>
                    <a:pt x="1352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3"/>
            <p:cNvSpPr/>
            <p:nvPr/>
          </p:nvSpPr>
          <p:spPr>
            <a:xfrm>
              <a:off x="243658" y="2462900"/>
              <a:ext cx="177333" cy="474333"/>
            </a:xfrm>
            <a:custGeom>
              <a:avLst/>
              <a:gdLst/>
              <a:ahLst/>
              <a:cxnLst/>
              <a:rect l="l" t="t" r="r" b="b"/>
              <a:pathLst>
                <a:path w="3312" h="8859" extrusionOk="0">
                  <a:moveTo>
                    <a:pt x="3226" y="1"/>
                  </a:moveTo>
                  <a:cubicBezTo>
                    <a:pt x="3213" y="1"/>
                    <a:pt x="3201" y="9"/>
                    <a:pt x="3190" y="30"/>
                  </a:cubicBezTo>
                  <a:cubicBezTo>
                    <a:pt x="3177" y="54"/>
                    <a:pt x="3167" y="81"/>
                    <a:pt x="3156" y="104"/>
                  </a:cubicBezTo>
                  <a:cubicBezTo>
                    <a:pt x="2490" y="1413"/>
                    <a:pt x="2075" y="2893"/>
                    <a:pt x="1572" y="4267"/>
                  </a:cubicBezTo>
                  <a:cubicBezTo>
                    <a:pt x="1027" y="5755"/>
                    <a:pt x="561" y="7279"/>
                    <a:pt x="17" y="8762"/>
                  </a:cubicBezTo>
                  <a:cubicBezTo>
                    <a:pt x="0" y="8805"/>
                    <a:pt x="35" y="8859"/>
                    <a:pt x="68" y="8859"/>
                  </a:cubicBezTo>
                  <a:cubicBezTo>
                    <a:pt x="82" y="8859"/>
                    <a:pt x="96" y="8848"/>
                    <a:pt x="105" y="8823"/>
                  </a:cubicBezTo>
                  <a:cubicBezTo>
                    <a:pt x="653" y="7326"/>
                    <a:pt x="1284" y="5846"/>
                    <a:pt x="1835" y="4345"/>
                  </a:cubicBezTo>
                  <a:cubicBezTo>
                    <a:pt x="2339" y="2970"/>
                    <a:pt x="2971" y="1575"/>
                    <a:pt x="3309" y="145"/>
                  </a:cubicBezTo>
                  <a:lnTo>
                    <a:pt x="3309" y="135"/>
                  </a:lnTo>
                  <a:cubicBezTo>
                    <a:pt x="3311" y="89"/>
                    <a:pt x="3266" y="1"/>
                    <a:pt x="3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3"/>
            <p:cNvSpPr/>
            <p:nvPr/>
          </p:nvSpPr>
          <p:spPr>
            <a:xfrm>
              <a:off x="791194" y="2507394"/>
              <a:ext cx="78868" cy="434283"/>
            </a:xfrm>
            <a:custGeom>
              <a:avLst/>
              <a:gdLst/>
              <a:ahLst/>
              <a:cxnLst/>
              <a:rect l="l" t="t" r="r" b="b"/>
              <a:pathLst>
                <a:path w="1473" h="8111" extrusionOk="0">
                  <a:moveTo>
                    <a:pt x="208" y="1"/>
                  </a:moveTo>
                  <a:cubicBezTo>
                    <a:pt x="201" y="1"/>
                    <a:pt x="193" y="3"/>
                    <a:pt x="186" y="10"/>
                  </a:cubicBezTo>
                  <a:cubicBezTo>
                    <a:pt x="172" y="24"/>
                    <a:pt x="166" y="47"/>
                    <a:pt x="152" y="64"/>
                  </a:cubicBezTo>
                  <a:cubicBezTo>
                    <a:pt x="0" y="318"/>
                    <a:pt x="162" y="930"/>
                    <a:pt x="192" y="1166"/>
                  </a:cubicBezTo>
                  <a:cubicBezTo>
                    <a:pt x="290" y="1990"/>
                    <a:pt x="409" y="2812"/>
                    <a:pt x="537" y="3629"/>
                  </a:cubicBezTo>
                  <a:cubicBezTo>
                    <a:pt x="760" y="5096"/>
                    <a:pt x="892" y="6657"/>
                    <a:pt x="1368" y="8070"/>
                  </a:cubicBezTo>
                  <a:cubicBezTo>
                    <a:pt x="1379" y="8098"/>
                    <a:pt x="1399" y="8111"/>
                    <a:pt x="1418" y="8111"/>
                  </a:cubicBezTo>
                  <a:cubicBezTo>
                    <a:pt x="1429" y="8111"/>
                    <a:pt x="1440" y="8107"/>
                    <a:pt x="1449" y="8100"/>
                  </a:cubicBezTo>
                  <a:cubicBezTo>
                    <a:pt x="1463" y="8087"/>
                    <a:pt x="1473" y="8070"/>
                    <a:pt x="1473" y="8046"/>
                  </a:cubicBezTo>
                  <a:cubicBezTo>
                    <a:pt x="1426" y="6664"/>
                    <a:pt x="1101" y="5278"/>
                    <a:pt x="895" y="3913"/>
                  </a:cubicBezTo>
                  <a:cubicBezTo>
                    <a:pt x="760" y="3028"/>
                    <a:pt x="625" y="2143"/>
                    <a:pt x="493" y="1257"/>
                  </a:cubicBezTo>
                  <a:cubicBezTo>
                    <a:pt x="436" y="869"/>
                    <a:pt x="436" y="385"/>
                    <a:pt x="247" y="30"/>
                  </a:cubicBezTo>
                  <a:cubicBezTo>
                    <a:pt x="239" y="14"/>
                    <a:pt x="22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3"/>
            <p:cNvSpPr/>
            <p:nvPr/>
          </p:nvSpPr>
          <p:spPr>
            <a:xfrm>
              <a:off x="-301523" y="2365398"/>
              <a:ext cx="379991" cy="306156"/>
            </a:xfrm>
            <a:custGeom>
              <a:avLst/>
              <a:gdLst/>
              <a:ahLst/>
              <a:cxnLst/>
              <a:rect l="l" t="t" r="r" b="b"/>
              <a:pathLst>
                <a:path w="7097" h="5718" extrusionOk="0">
                  <a:moveTo>
                    <a:pt x="7059" y="1"/>
                  </a:moveTo>
                  <a:cubicBezTo>
                    <a:pt x="7053" y="1"/>
                    <a:pt x="7047" y="3"/>
                    <a:pt x="7039" y="10"/>
                  </a:cubicBezTo>
                  <a:cubicBezTo>
                    <a:pt x="5941" y="922"/>
                    <a:pt x="4755" y="1760"/>
                    <a:pt x="3643" y="2666"/>
                  </a:cubicBezTo>
                  <a:cubicBezTo>
                    <a:pt x="2450" y="3639"/>
                    <a:pt x="1271" y="4673"/>
                    <a:pt x="34" y="5586"/>
                  </a:cubicBezTo>
                  <a:cubicBezTo>
                    <a:pt x="0" y="5609"/>
                    <a:pt x="0" y="5680"/>
                    <a:pt x="31" y="5707"/>
                  </a:cubicBezTo>
                  <a:cubicBezTo>
                    <a:pt x="37" y="5714"/>
                    <a:pt x="45" y="5717"/>
                    <a:pt x="55" y="5717"/>
                  </a:cubicBezTo>
                  <a:cubicBezTo>
                    <a:pt x="60" y="5717"/>
                    <a:pt x="65" y="5716"/>
                    <a:pt x="72" y="5714"/>
                  </a:cubicBezTo>
                  <a:cubicBezTo>
                    <a:pt x="1427" y="5146"/>
                    <a:pt x="2650" y="3862"/>
                    <a:pt x="3779" y="2946"/>
                  </a:cubicBezTo>
                  <a:cubicBezTo>
                    <a:pt x="4907" y="2030"/>
                    <a:pt x="5964" y="1030"/>
                    <a:pt x="7076" y="107"/>
                  </a:cubicBezTo>
                  <a:cubicBezTo>
                    <a:pt x="7097" y="91"/>
                    <a:pt x="7097" y="57"/>
                    <a:pt x="7090" y="33"/>
                  </a:cubicBezTo>
                  <a:cubicBezTo>
                    <a:pt x="7083" y="14"/>
                    <a:pt x="7073" y="1"/>
                    <a:pt x="7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9" name="Google Shape;889;p23"/>
          <p:cNvGrpSpPr/>
          <p:nvPr/>
        </p:nvGrpSpPr>
        <p:grpSpPr>
          <a:xfrm>
            <a:off x="950967" y="5019609"/>
            <a:ext cx="1302621" cy="817877"/>
            <a:chOff x="6925510" y="205316"/>
            <a:chExt cx="905688" cy="530354"/>
          </a:xfrm>
        </p:grpSpPr>
        <p:sp>
          <p:nvSpPr>
            <p:cNvPr id="890" name="Google Shape;890;p23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3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3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3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3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3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96" name="Google Shape;896;p23"/>
          <p:cNvSpPr txBox="1">
            <a:spLocks noGrp="1"/>
          </p:cNvSpPr>
          <p:nvPr>
            <p:ph type="title"/>
          </p:nvPr>
        </p:nvSpPr>
        <p:spPr>
          <a:xfrm>
            <a:off x="3523400" y="4734833"/>
            <a:ext cx="5145200" cy="1007600"/>
          </a:xfrm>
          <a:prstGeom prst="rect">
            <a:avLst/>
          </a:prstGeom>
        </p:spPr>
        <p:txBody>
          <a:bodyPr spcFirstLastPara="1" wrap="square" lIns="112837" tIns="112837" rIns="112837" bIns="11283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7" name="Google Shape;897;p23"/>
          <p:cNvSpPr txBox="1">
            <a:spLocks noGrp="1"/>
          </p:cNvSpPr>
          <p:nvPr>
            <p:ph type="subTitle" idx="1"/>
          </p:nvPr>
        </p:nvSpPr>
        <p:spPr>
          <a:xfrm>
            <a:off x="2020799" y="2164267"/>
            <a:ext cx="8155201" cy="1992000"/>
          </a:xfrm>
          <a:prstGeom prst="rect">
            <a:avLst/>
          </a:prstGeom>
        </p:spPr>
        <p:txBody>
          <a:bodyPr spcFirstLastPara="1" wrap="square" lIns="112837" tIns="112837" rIns="112837" bIns="11283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557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">
  <p:cSld name="Title and text 2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24"/>
          <p:cNvSpPr txBox="1">
            <a:spLocks noGrp="1"/>
          </p:cNvSpPr>
          <p:nvPr>
            <p:ph type="subTitle" idx="1"/>
          </p:nvPr>
        </p:nvSpPr>
        <p:spPr>
          <a:xfrm>
            <a:off x="950966" y="4255800"/>
            <a:ext cx="3757200" cy="1174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24"/>
          <p:cNvSpPr txBox="1">
            <a:spLocks noGrp="1"/>
          </p:cNvSpPr>
          <p:nvPr>
            <p:ph type="title"/>
          </p:nvPr>
        </p:nvSpPr>
        <p:spPr>
          <a:xfrm>
            <a:off x="950969" y="1417200"/>
            <a:ext cx="4079600" cy="2763200"/>
          </a:xfrm>
          <a:prstGeom prst="rect">
            <a:avLst/>
          </a:prstGeom>
        </p:spPr>
        <p:txBody>
          <a:bodyPr spcFirstLastPara="1" wrap="square" lIns="112837" tIns="112837" rIns="112837" bIns="11283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9pPr>
          </a:lstStyle>
          <a:p>
            <a:endParaRPr/>
          </a:p>
        </p:txBody>
      </p:sp>
      <p:sp>
        <p:nvSpPr>
          <p:cNvPr id="901" name="Google Shape;901;p24"/>
          <p:cNvSpPr/>
          <p:nvPr/>
        </p:nvSpPr>
        <p:spPr>
          <a:xfrm flipH="1">
            <a:off x="1045084" y="3059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2" name="Google Shape;902;p24"/>
          <p:cNvSpPr/>
          <p:nvPr/>
        </p:nvSpPr>
        <p:spPr>
          <a:xfrm rot="-2209237" flipH="1">
            <a:off x="274410" y="762471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3" name="Google Shape;903;p24"/>
          <p:cNvSpPr/>
          <p:nvPr/>
        </p:nvSpPr>
        <p:spPr>
          <a:xfrm>
            <a:off x="683129" y="705199"/>
            <a:ext cx="361980" cy="524649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4" name="Google Shape;904;p24"/>
          <p:cNvSpPr/>
          <p:nvPr/>
        </p:nvSpPr>
        <p:spPr>
          <a:xfrm>
            <a:off x="10505766" y="321496"/>
            <a:ext cx="348260" cy="301168"/>
          </a:xfrm>
          <a:custGeom>
            <a:avLst/>
            <a:gdLst/>
            <a:ahLst/>
            <a:cxnLst/>
            <a:rect l="l" t="t" r="r" b="b"/>
            <a:pathLst>
              <a:path w="5733" h="5077" extrusionOk="0">
                <a:moveTo>
                  <a:pt x="2553" y="0"/>
                </a:moveTo>
                <a:cubicBezTo>
                  <a:pt x="1127" y="0"/>
                  <a:pt x="0" y="982"/>
                  <a:pt x="370" y="2553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1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3"/>
                  <a:pt x="4563" y="1233"/>
                </a:cubicBezTo>
                <a:cubicBezTo>
                  <a:pt x="5440" y="2399"/>
                  <a:pt x="4880" y="4332"/>
                  <a:pt x="3380" y="4640"/>
                </a:cubicBezTo>
                <a:cubicBezTo>
                  <a:pt x="3273" y="4662"/>
                  <a:pt x="3167" y="4673"/>
                  <a:pt x="3064" y="4673"/>
                </a:cubicBezTo>
                <a:cubicBezTo>
                  <a:pt x="2388" y="4673"/>
                  <a:pt x="1816" y="4217"/>
                  <a:pt x="1658" y="3519"/>
                </a:cubicBezTo>
                <a:cubicBezTo>
                  <a:pt x="1587" y="3201"/>
                  <a:pt x="1594" y="2893"/>
                  <a:pt x="1781" y="2606"/>
                </a:cubicBezTo>
                <a:cubicBezTo>
                  <a:pt x="1979" y="2315"/>
                  <a:pt x="2252" y="2170"/>
                  <a:pt x="2600" y="2170"/>
                </a:cubicBezTo>
                <a:cubicBezTo>
                  <a:pt x="2726" y="2170"/>
                  <a:pt x="2862" y="2189"/>
                  <a:pt x="3008" y="2227"/>
                </a:cubicBezTo>
                <a:cubicBezTo>
                  <a:pt x="3681" y="2937"/>
                  <a:pt x="3659" y="3292"/>
                  <a:pt x="2942" y="3292"/>
                </a:cubicBezTo>
                <a:cubicBezTo>
                  <a:pt x="2771" y="3292"/>
                  <a:pt x="2561" y="3272"/>
                  <a:pt x="2311" y="3231"/>
                </a:cubicBezTo>
                <a:cubicBezTo>
                  <a:pt x="2294" y="3218"/>
                  <a:pt x="2279" y="3213"/>
                  <a:pt x="2267" y="3213"/>
                </a:cubicBezTo>
                <a:cubicBezTo>
                  <a:pt x="2209" y="3213"/>
                  <a:pt x="2208" y="3343"/>
                  <a:pt x="2248" y="3388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59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79"/>
                </a:cubicBezTo>
                <a:cubicBezTo>
                  <a:pt x="2094" y="4897"/>
                  <a:pt x="2569" y="5077"/>
                  <a:pt x="3048" y="5077"/>
                </a:cubicBezTo>
                <a:cubicBezTo>
                  <a:pt x="4068" y="5077"/>
                  <a:pt x="5100" y="4259"/>
                  <a:pt x="5355" y="3201"/>
                </a:cubicBezTo>
                <a:cubicBezTo>
                  <a:pt x="5732" y="1640"/>
                  <a:pt x="4610" y="303"/>
                  <a:pt x="3103" y="47"/>
                </a:cubicBezTo>
                <a:cubicBezTo>
                  <a:pt x="2917" y="16"/>
                  <a:pt x="2733" y="0"/>
                  <a:pt x="255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5" name="Google Shape;905;p24"/>
          <p:cNvSpPr/>
          <p:nvPr/>
        </p:nvSpPr>
        <p:spPr>
          <a:xfrm>
            <a:off x="10744811" y="5963241"/>
            <a:ext cx="361980" cy="524649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6" name="Google Shape;906;p24"/>
          <p:cNvSpPr/>
          <p:nvPr/>
        </p:nvSpPr>
        <p:spPr>
          <a:xfrm>
            <a:off x="11167883" y="5330533"/>
            <a:ext cx="423341" cy="364533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7" name="Google Shape;907;p24"/>
          <p:cNvSpPr/>
          <p:nvPr/>
        </p:nvSpPr>
        <p:spPr>
          <a:xfrm>
            <a:off x="11347035" y="1147651"/>
            <a:ext cx="390393" cy="301172"/>
          </a:xfrm>
          <a:custGeom>
            <a:avLst/>
            <a:gdLst/>
            <a:ahLst/>
            <a:cxnLst/>
            <a:rect l="l" t="t" r="r" b="b"/>
            <a:pathLst>
              <a:path w="7855" h="6232" extrusionOk="0">
                <a:moveTo>
                  <a:pt x="6497" y="1"/>
                </a:moveTo>
                <a:cubicBezTo>
                  <a:pt x="6111" y="1"/>
                  <a:pt x="5698" y="160"/>
                  <a:pt x="5348" y="444"/>
                </a:cubicBezTo>
                <a:cubicBezTo>
                  <a:pt x="4471" y="1154"/>
                  <a:pt x="4429" y="2700"/>
                  <a:pt x="4429" y="2700"/>
                </a:cubicBezTo>
                <a:cubicBezTo>
                  <a:pt x="4429" y="2700"/>
                  <a:pt x="3081" y="1547"/>
                  <a:pt x="1900" y="1547"/>
                </a:cubicBezTo>
                <a:cubicBezTo>
                  <a:pt x="1471" y="1547"/>
                  <a:pt x="1065" y="1700"/>
                  <a:pt x="753" y="2115"/>
                </a:cubicBezTo>
                <a:cubicBezTo>
                  <a:pt x="1" y="3116"/>
                  <a:pt x="878" y="4835"/>
                  <a:pt x="2590" y="5417"/>
                </a:cubicBezTo>
                <a:cubicBezTo>
                  <a:pt x="4303" y="6000"/>
                  <a:pt x="6308" y="6231"/>
                  <a:pt x="6308" y="6231"/>
                </a:cubicBezTo>
                <a:cubicBezTo>
                  <a:pt x="6308" y="6231"/>
                  <a:pt x="7854" y="3252"/>
                  <a:pt x="7771" y="1535"/>
                </a:cubicBezTo>
                <a:cubicBezTo>
                  <a:pt x="7719" y="456"/>
                  <a:pt x="7148" y="1"/>
                  <a:pt x="649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8" name="Google Shape;908;p24"/>
          <p:cNvSpPr/>
          <p:nvPr/>
        </p:nvSpPr>
        <p:spPr>
          <a:xfrm>
            <a:off x="11495902" y="2188465"/>
            <a:ext cx="520981" cy="734141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726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1154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 2">
  <p:cSld name="Title and body 2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5"/>
          <p:cNvSpPr txBox="1">
            <a:spLocks noGrp="1"/>
          </p:cNvSpPr>
          <p:nvPr>
            <p:ph type="subTitle" idx="1"/>
          </p:nvPr>
        </p:nvSpPr>
        <p:spPr>
          <a:xfrm>
            <a:off x="968837" y="1898867"/>
            <a:ext cx="4999200" cy="3960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2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12" name="Google Shape;912;p25"/>
          <p:cNvGrpSpPr/>
          <p:nvPr/>
        </p:nvGrpSpPr>
        <p:grpSpPr>
          <a:xfrm>
            <a:off x="10214548" y="630572"/>
            <a:ext cx="730985" cy="689223"/>
            <a:chOff x="7833271" y="445037"/>
            <a:chExt cx="481756" cy="454273"/>
          </a:xfrm>
        </p:grpSpPr>
        <p:sp>
          <p:nvSpPr>
            <p:cNvPr id="913" name="Google Shape;913;p25"/>
            <p:cNvSpPr/>
            <p:nvPr/>
          </p:nvSpPr>
          <p:spPr>
            <a:xfrm>
              <a:off x="7881996" y="535289"/>
              <a:ext cx="329394" cy="357394"/>
            </a:xfrm>
            <a:custGeom>
              <a:avLst/>
              <a:gdLst/>
              <a:ahLst/>
              <a:cxnLst/>
              <a:rect l="l" t="t" r="r" b="b"/>
              <a:pathLst>
                <a:path w="7315" h="8162" extrusionOk="0">
                  <a:moveTo>
                    <a:pt x="3001" y="0"/>
                  </a:moveTo>
                  <a:lnTo>
                    <a:pt x="1" y="2269"/>
                  </a:lnTo>
                  <a:lnTo>
                    <a:pt x="2022" y="8162"/>
                  </a:lnTo>
                  <a:lnTo>
                    <a:pt x="7315" y="4467"/>
                  </a:lnTo>
                  <a:lnTo>
                    <a:pt x="6622" y="1097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rgbClr val="9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5"/>
            <p:cNvSpPr/>
            <p:nvPr/>
          </p:nvSpPr>
          <p:spPr>
            <a:xfrm>
              <a:off x="8010114" y="530209"/>
              <a:ext cx="177778" cy="59726"/>
            </a:xfrm>
            <a:custGeom>
              <a:avLst/>
              <a:gdLst/>
              <a:ahLst/>
              <a:cxnLst/>
              <a:rect l="l" t="t" r="r" b="b"/>
              <a:pathLst>
                <a:path w="3948" h="1364" extrusionOk="0">
                  <a:moveTo>
                    <a:pt x="156" y="0"/>
                  </a:moveTo>
                  <a:cubicBezTo>
                    <a:pt x="143" y="0"/>
                    <a:pt x="131" y="0"/>
                    <a:pt x="119" y="0"/>
                  </a:cubicBezTo>
                  <a:cubicBezTo>
                    <a:pt x="1" y="3"/>
                    <a:pt x="80" y="193"/>
                    <a:pt x="142" y="222"/>
                  </a:cubicBezTo>
                  <a:cubicBezTo>
                    <a:pt x="739" y="497"/>
                    <a:pt x="1458" y="552"/>
                    <a:pt x="2082" y="763"/>
                  </a:cubicBezTo>
                  <a:cubicBezTo>
                    <a:pt x="2611" y="941"/>
                    <a:pt x="3244" y="1330"/>
                    <a:pt x="3806" y="1364"/>
                  </a:cubicBezTo>
                  <a:cubicBezTo>
                    <a:pt x="3809" y="1364"/>
                    <a:pt x="3812" y="1364"/>
                    <a:pt x="3815" y="1364"/>
                  </a:cubicBezTo>
                  <a:cubicBezTo>
                    <a:pt x="3946" y="1364"/>
                    <a:pt x="3948" y="1199"/>
                    <a:pt x="3877" y="1124"/>
                  </a:cubicBezTo>
                  <a:cubicBezTo>
                    <a:pt x="3682" y="912"/>
                    <a:pt x="3222" y="839"/>
                    <a:pt x="2952" y="742"/>
                  </a:cubicBezTo>
                  <a:cubicBezTo>
                    <a:pt x="2627" y="625"/>
                    <a:pt x="2303" y="503"/>
                    <a:pt x="1973" y="403"/>
                  </a:cubicBezTo>
                  <a:cubicBezTo>
                    <a:pt x="1423" y="238"/>
                    <a:pt x="738" y="0"/>
                    <a:pt x="15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5"/>
            <p:cNvSpPr/>
            <p:nvPr/>
          </p:nvSpPr>
          <p:spPr>
            <a:xfrm>
              <a:off x="7877718" y="530297"/>
              <a:ext cx="151526" cy="108681"/>
            </a:xfrm>
            <a:custGeom>
              <a:avLst/>
              <a:gdLst/>
              <a:ahLst/>
              <a:cxnLst/>
              <a:rect l="l" t="t" r="r" b="b"/>
              <a:pathLst>
                <a:path w="3365" h="2482" extrusionOk="0">
                  <a:moveTo>
                    <a:pt x="3073" y="1"/>
                  </a:moveTo>
                  <a:cubicBezTo>
                    <a:pt x="2620" y="1"/>
                    <a:pt x="269" y="2108"/>
                    <a:pt x="49" y="2298"/>
                  </a:cubicBezTo>
                  <a:cubicBezTo>
                    <a:pt x="0" y="2340"/>
                    <a:pt x="38" y="2482"/>
                    <a:pt x="102" y="2482"/>
                  </a:cubicBezTo>
                  <a:cubicBezTo>
                    <a:pt x="110" y="2482"/>
                    <a:pt x="118" y="2480"/>
                    <a:pt x="126" y="2476"/>
                  </a:cubicBezTo>
                  <a:cubicBezTo>
                    <a:pt x="970" y="2047"/>
                    <a:pt x="1710" y="1351"/>
                    <a:pt x="2460" y="774"/>
                  </a:cubicBezTo>
                  <a:cubicBezTo>
                    <a:pt x="2572" y="686"/>
                    <a:pt x="3365" y="249"/>
                    <a:pt x="3129" y="19"/>
                  </a:cubicBezTo>
                  <a:cubicBezTo>
                    <a:pt x="3116" y="6"/>
                    <a:pt x="3098" y="1"/>
                    <a:pt x="307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5"/>
            <p:cNvSpPr/>
            <p:nvPr/>
          </p:nvSpPr>
          <p:spPr>
            <a:xfrm>
              <a:off x="8177140" y="582189"/>
              <a:ext cx="43544" cy="155752"/>
            </a:xfrm>
            <a:custGeom>
              <a:avLst/>
              <a:gdLst/>
              <a:ahLst/>
              <a:cxnLst/>
              <a:rect l="l" t="t" r="r" b="b"/>
              <a:pathLst>
                <a:path w="967" h="3557" extrusionOk="0">
                  <a:moveTo>
                    <a:pt x="146" y="0"/>
                  </a:moveTo>
                  <a:cubicBezTo>
                    <a:pt x="120" y="0"/>
                    <a:pt x="98" y="16"/>
                    <a:pt x="90" y="56"/>
                  </a:cubicBezTo>
                  <a:cubicBezTo>
                    <a:pt x="0" y="512"/>
                    <a:pt x="127" y="1015"/>
                    <a:pt x="210" y="1469"/>
                  </a:cubicBezTo>
                  <a:cubicBezTo>
                    <a:pt x="330" y="2106"/>
                    <a:pt x="456" y="2744"/>
                    <a:pt x="575" y="3382"/>
                  </a:cubicBezTo>
                  <a:cubicBezTo>
                    <a:pt x="594" y="3489"/>
                    <a:pt x="720" y="3556"/>
                    <a:pt x="821" y="3556"/>
                  </a:cubicBezTo>
                  <a:cubicBezTo>
                    <a:pt x="902" y="3556"/>
                    <a:pt x="967" y="3513"/>
                    <a:pt x="948" y="3411"/>
                  </a:cubicBezTo>
                  <a:cubicBezTo>
                    <a:pt x="751" y="2328"/>
                    <a:pt x="682" y="1089"/>
                    <a:pt x="248" y="73"/>
                  </a:cubicBezTo>
                  <a:cubicBezTo>
                    <a:pt x="231" y="34"/>
                    <a:pt x="185" y="0"/>
                    <a:pt x="14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5"/>
            <p:cNvSpPr/>
            <p:nvPr/>
          </p:nvSpPr>
          <p:spPr>
            <a:xfrm>
              <a:off x="7984896" y="547726"/>
              <a:ext cx="99381" cy="100799"/>
            </a:xfrm>
            <a:custGeom>
              <a:avLst/>
              <a:gdLst/>
              <a:ahLst/>
              <a:cxnLst/>
              <a:rect l="l" t="t" r="r" b="b"/>
              <a:pathLst>
                <a:path w="2207" h="2302" extrusionOk="0">
                  <a:moveTo>
                    <a:pt x="2028" y="0"/>
                  </a:moveTo>
                  <a:cubicBezTo>
                    <a:pt x="2016" y="0"/>
                    <a:pt x="2003" y="3"/>
                    <a:pt x="1992" y="8"/>
                  </a:cubicBezTo>
                  <a:cubicBezTo>
                    <a:pt x="1574" y="200"/>
                    <a:pt x="1215" y="698"/>
                    <a:pt x="909" y="1031"/>
                  </a:cubicBezTo>
                  <a:cubicBezTo>
                    <a:pt x="618" y="1347"/>
                    <a:pt x="337" y="1689"/>
                    <a:pt x="78" y="2032"/>
                  </a:cubicBezTo>
                  <a:cubicBezTo>
                    <a:pt x="0" y="2135"/>
                    <a:pt x="138" y="2302"/>
                    <a:pt x="255" y="2302"/>
                  </a:cubicBezTo>
                  <a:cubicBezTo>
                    <a:pt x="281" y="2302"/>
                    <a:pt x="306" y="2294"/>
                    <a:pt x="328" y="2275"/>
                  </a:cubicBezTo>
                  <a:cubicBezTo>
                    <a:pt x="635" y="2004"/>
                    <a:pt x="860" y="1652"/>
                    <a:pt x="1129" y="1344"/>
                  </a:cubicBezTo>
                  <a:cubicBezTo>
                    <a:pt x="1461" y="962"/>
                    <a:pt x="1800" y="585"/>
                    <a:pt x="2141" y="211"/>
                  </a:cubicBezTo>
                  <a:cubicBezTo>
                    <a:pt x="2207" y="139"/>
                    <a:pt x="2118" y="0"/>
                    <a:pt x="2028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5"/>
            <p:cNvSpPr/>
            <p:nvPr/>
          </p:nvSpPr>
          <p:spPr>
            <a:xfrm>
              <a:off x="8100224" y="563534"/>
              <a:ext cx="29450" cy="119102"/>
            </a:xfrm>
            <a:custGeom>
              <a:avLst/>
              <a:gdLst/>
              <a:ahLst/>
              <a:cxnLst/>
              <a:rect l="l" t="t" r="r" b="b"/>
              <a:pathLst>
                <a:path w="654" h="2720" extrusionOk="0">
                  <a:moveTo>
                    <a:pt x="445" y="1"/>
                  </a:moveTo>
                  <a:cubicBezTo>
                    <a:pt x="424" y="1"/>
                    <a:pt x="405" y="14"/>
                    <a:pt x="392" y="50"/>
                  </a:cubicBezTo>
                  <a:cubicBezTo>
                    <a:pt x="234" y="477"/>
                    <a:pt x="242" y="994"/>
                    <a:pt x="186" y="1443"/>
                  </a:cubicBezTo>
                  <a:cubicBezTo>
                    <a:pt x="149" y="1757"/>
                    <a:pt x="0" y="2248"/>
                    <a:pt x="76" y="2559"/>
                  </a:cubicBezTo>
                  <a:cubicBezTo>
                    <a:pt x="95" y="2635"/>
                    <a:pt x="193" y="2720"/>
                    <a:pt x="275" y="2720"/>
                  </a:cubicBezTo>
                  <a:cubicBezTo>
                    <a:pt x="315" y="2720"/>
                    <a:pt x="351" y="2700"/>
                    <a:pt x="374" y="2650"/>
                  </a:cubicBezTo>
                  <a:cubicBezTo>
                    <a:pt x="518" y="2327"/>
                    <a:pt x="487" y="1817"/>
                    <a:pt x="518" y="1469"/>
                  </a:cubicBezTo>
                  <a:cubicBezTo>
                    <a:pt x="559" y="1029"/>
                    <a:pt x="654" y="537"/>
                    <a:pt x="544" y="102"/>
                  </a:cubicBezTo>
                  <a:cubicBezTo>
                    <a:pt x="531" y="55"/>
                    <a:pt x="486" y="1"/>
                    <a:pt x="44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5"/>
            <p:cNvSpPr/>
            <p:nvPr/>
          </p:nvSpPr>
          <p:spPr>
            <a:xfrm>
              <a:off x="7879969" y="631935"/>
              <a:ext cx="99156" cy="266578"/>
            </a:xfrm>
            <a:custGeom>
              <a:avLst/>
              <a:gdLst/>
              <a:ahLst/>
              <a:cxnLst/>
              <a:rect l="l" t="t" r="r" b="b"/>
              <a:pathLst>
                <a:path w="2202" h="6088" extrusionOk="0">
                  <a:moveTo>
                    <a:pt x="69" y="0"/>
                  </a:moveTo>
                  <a:cubicBezTo>
                    <a:pt x="32" y="0"/>
                    <a:pt x="0" y="37"/>
                    <a:pt x="6" y="94"/>
                  </a:cubicBezTo>
                  <a:cubicBezTo>
                    <a:pt x="100" y="1057"/>
                    <a:pt x="586" y="2074"/>
                    <a:pt x="895" y="2982"/>
                  </a:cubicBezTo>
                  <a:cubicBezTo>
                    <a:pt x="1215" y="3929"/>
                    <a:pt x="1444" y="5137"/>
                    <a:pt x="1957" y="5998"/>
                  </a:cubicBezTo>
                  <a:cubicBezTo>
                    <a:pt x="1988" y="6050"/>
                    <a:pt x="2055" y="6088"/>
                    <a:pt x="2111" y="6088"/>
                  </a:cubicBezTo>
                  <a:cubicBezTo>
                    <a:pt x="2161" y="6088"/>
                    <a:pt x="2202" y="6058"/>
                    <a:pt x="2200" y="5981"/>
                  </a:cubicBezTo>
                  <a:cubicBezTo>
                    <a:pt x="2188" y="5069"/>
                    <a:pt x="1555" y="3911"/>
                    <a:pt x="1264" y="3058"/>
                  </a:cubicBezTo>
                  <a:cubicBezTo>
                    <a:pt x="926" y="2066"/>
                    <a:pt x="649" y="967"/>
                    <a:pt x="135" y="48"/>
                  </a:cubicBezTo>
                  <a:cubicBezTo>
                    <a:pt x="116" y="15"/>
                    <a:pt x="92" y="0"/>
                    <a:pt x="69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5"/>
            <p:cNvSpPr/>
            <p:nvPr/>
          </p:nvSpPr>
          <p:spPr>
            <a:xfrm>
              <a:off x="7962424" y="731909"/>
              <a:ext cx="255455" cy="167400"/>
            </a:xfrm>
            <a:custGeom>
              <a:avLst/>
              <a:gdLst/>
              <a:ahLst/>
              <a:cxnLst/>
              <a:rect l="l" t="t" r="r" b="b"/>
              <a:pathLst>
                <a:path w="5673" h="3823" extrusionOk="0">
                  <a:moveTo>
                    <a:pt x="5608" y="0"/>
                  </a:moveTo>
                  <a:cubicBezTo>
                    <a:pt x="5600" y="0"/>
                    <a:pt x="5592" y="2"/>
                    <a:pt x="5584" y="6"/>
                  </a:cubicBezTo>
                  <a:cubicBezTo>
                    <a:pt x="4437" y="501"/>
                    <a:pt x="3364" y="1501"/>
                    <a:pt x="2307" y="2179"/>
                  </a:cubicBezTo>
                  <a:cubicBezTo>
                    <a:pt x="1589" y="2640"/>
                    <a:pt x="866" y="3094"/>
                    <a:pt x="135" y="3537"/>
                  </a:cubicBezTo>
                  <a:cubicBezTo>
                    <a:pt x="1" y="3619"/>
                    <a:pt x="142" y="3822"/>
                    <a:pt x="274" y="3822"/>
                  </a:cubicBezTo>
                  <a:cubicBezTo>
                    <a:pt x="295" y="3822"/>
                    <a:pt x="316" y="3817"/>
                    <a:pt x="336" y="3805"/>
                  </a:cubicBezTo>
                  <a:cubicBezTo>
                    <a:pt x="1068" y="3362"/>
                    <a:pt x="1794" y="2908"/>
                    <a:pt x="2514" y="2446"/>
                  </a:cubicBezTo>
                  <a:cubicBezTo>
                    <a:pt x="3467" y="1834"/>
                    <a:pt x="5038" y="1122"/>
                    <a:pt x="5648" y="141"/>
                  </a:cubicBezTo>
                  <a:cubicBezTo>
                    <a:pt x="5672" y="103"/>
                    <a:pt x="5663" y="0"/>
                    <a:pt x="5608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5"/>
            <p:cNvSpPr/>
            <p:nvPr/>
          </p:nvSpPr>
          <p:spPr>
            <a:xfrm>
              <a:off x="7988904" y="636358"/>
              <a:ext cx="127390" cy="44838"/>
            </a:xfrm>
            <a:custGeom>
              <a:avLst/>
              <a:gdLst/>
              <a:ahLst/>
              <a:cxnLst/>
              <a:rect l="l" t="t" r="r" b="b"/>
              <a:pathLst>
                <a:path w="2829" h="1024" extrusionOk="0">
                  <a:moveTo>
                    <a:pt x="172" y="1"/>
                  </a:moveTo>
                  <a:cubicBezTo>
                    <a:pt x="141" y="1"/>
                    <a:pt x="115" y="5"/>
                    <a:pt x="97" y="16"/>
                  </a:cubicBezTo>
                  <a:cubicBezTo>
                    <a:pt x="1" y="73"/>
                    <a:pt x="66" y="253"/>
                    <a:pt x="126" y="253"/>
                  </a:cubicBezTo>
                  <a:cubicBezTo>
                    <a:pt x="132" y="253"/>
                    <a:pt x="138" y="251"/>
                    <a:pt x="143" y="248"/>
                  </a:cubicBezTo>
                  <a:cubicBezTo>
                    <a:pt x="144" y="247"/>
                    <a:pt x="146" y="247"/>
                    <a:pt x="149" y="247"/>
                  </a:cubicBezTo>
                  <a:cubicBezTo>
                    <a:pt x="204" y="247"/>
                    <a:pt x="580" y="408"/>
                    <a:pt x="630" y="425"/>
                  </a:cubicBezTo>
                  <a:cubicBezTo>
                    <a:pt x="906" y="513"/>
                    <a:pt x="1183" y="598"/>
                    <a:pt x="1459" y="682"/>
                  </a:cubicBezTo>
                  <a:cubicBezTo>
                    <a:pt x="1785" y="780"/>
                    <a:pt x="2258" y="1024"/>
                    <a:pt x="2626" y="1024"/>
                  </a:cubicBezTo>
                  <a:cubicBezTo>
                    <a:pt x="2663" y="1024"/>
                    <a:pt x="2700" y="1022"/>
                    <a:pt x="2734" y="1016"/>
                  </a:cubicBezTo>
                  <a:cubicBezTo>
                    <a:pt x="2828" y="1002"/>
                    <a:pt x="2796" y="861"/>
                    <a:pt x="2748" y="817"/>
                  </a:cubicBezTo>
                  <a:cubicBezTo>
                    <a:pt x="2578" y="665"/>
                    <a:pt x="2305" y="626"/>
                    <a:pt x="2090" y="562"/>
                  </a:cubicBezTo>
                  <a:cubicBezTo>
                    <a:pt x="1678" y="441"/>
                    <a:pt x="1265" y="316"/>
                    <a:pt x="852" y="201"/>
                  </a:cubicBezTo>
                  <a:cubicBezTo>
                    <a:pt x="741" y="169"/>
                    <a:pt x="358" y="1"/>
                    <a:pt x="17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5"/>
            <p:cNvSpPr/>
            <p:nvPr/>
          </p:nvSpPr>
          <p:spPr>
            <a:xfrm>
              <a:off x="8102746" y="669070"/>
              <a:ext cx="108928" cy="74395"/>
            </a:xfrm>
            <a:custGeom>
              <a:avLst/>
              <a:gdLst/>
              <a:ahLst/>
              <a:cxnLst/>
              <a:rect l="l" t="t" r="r" b="b"/>
              <a:pathLst>
                <a:path w="2419" h="1699" extrusionOk="0">
                  <a:moveTo>
                    <a:pt x="121" y="0"/>
                  </a:moveTo>
                  <a:cubicBezTo>
                    <a:pt x="52" y="0"/>
                    <a:pt x="1" y="62"/>
                    <a:pt x="2" y="128"/>
                  </a:cubicBezTo>
                  <a:cubicBezTo>
                    <a:pt x="4" y="394"/>
                    <a:pt x="758" y="733"/>
                    <a:pt x="945" y="853"/>
                  </a:cubicBezTo>
                  <a:cubicBezTo>
                    <a:pt x="1199" y="1016"/>
                    <a:pt x="1450" y="1182"/>
                    <a:pt x="1707" y="1340"/>
                  </a:cubicBezTo>
                  <a:cubicBezTo>
                    <a:pt x="1903" y="1459"/>
                    <a:pt x="2123" y="1644"/>
                    <a:pt x="2349" y="1697"/>
                  </a:cubicBezTo>
                  <a:cubicBezTo>
                    <a:pt x="2354" y="1698"/>
                    <a:pt x="2358" y="1698"/>
                    <a:pt x="2362" y="1698"/>
                  </a:cubicBezTo>
                  <a:cubicBezTo>
                    <a:pt x="2418" y="1698"/>
                    <a:pt x="2411" y="1591"/>
                    <a:pt x="2387" y="1560"/>
                  </a:cubicBezTo>
                  <a:cubicBezTo>
                    <a:pt x="2099" y="1180"/>
                    <a:pt x="1566" y="913"/>
                    <a:pt x="1179" y="646"/>
                  </a:cubicBezTo>
                  <a:cubicBezTo>
                    <a:pt x="970" y="502"/>
                    <a:pt x="760" y="359"/>
                    <a:pt x="549" y="217"/>
                  </a:cubicBezTo>
                  <a:cubicBezTo>
                    <a:pt x="419" y="130"/>
                    <a:pt x="286" y="5"/>
                    <a:pt x="125" y="0"/>
                  </a:cubicBezTo>
                  <a:cubicBezTo>
                    <a:pt x="123" y="0"/>
                    <a:pt x="122" y="0"/>
                    <a:pt x="12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5"/>
            <p:cNvSpPr/>
            <p:nvPr/>
          </p:nvSpPr>
          <p:spPr>
            <a:xfrm>
              <a:off x="7878123" y="630490"/>
              <a:ext cx="125949" cy="17997"/>
            </a:xfrm>
            <a:custGeom>
              <a:avLst/>
              <a:gdLst/>
              <a:ahLst/>
              <a:cxnLst/>
              <a:rect l="l" t="t" r="r" b="b"/>
              <a:pathLst>
                <a:path w="2797" h="411" extrusionOk="0">
                  <a:moveTo>
                    <a:pt x="504" y="0"/>
                  </a:moveTo>
                  <a:cubicBezTo>
                    <a:pt x="342" y="0"/>
                    <a:pt x="187" y="17"/>
                    <a:pt x="57" y="67"/>
                  </a:cubicBezTo>
                  <a:cubicBezTo>
                    <a:pt x="1" y="90"/>
                    <a:pt x="33" y="197"/>
                    <a:pt x="78" y="213"/>
                  </a:cubicBezTo>
                  <a:cubicBezTo>
                    <a:pt x="484" y="354"/>
                    <a:pt x="1005" y="307"/>
                    <a:pt x="1428" y="329"/>
                  </a:cubicBezTo>
                  <a:cubicBezTo>
                    <a:pt x="1691" y="342"/>
                    <a:pt x="2037" y="410"/>
                    <a:pt x="2342" y="410"/>
                  </a:cubicBezTo>
                  <a:cubicBezTo>
                    <a:pt x="2457" y="410"/>
                    <a:pt x="2566" y="401"/>
                    <a:pt x="2663" y="375"/>
                  </a:cubicBezTo>
                  <a:cubicBezTo>
                    <a:pt x="2796" y="339"/>
                    <a:pt x="2685" y="149"/>
                    <a:pt x="2601" y="123"/>
                  </a:cubicBezTo>
                  <a:cubicBezTo>
                    <a:pt x="2418" y="69"/>
                    <a:pt x="2205" y="57"/>
                    <a:pt x="1990" y="57"/>
                  </a:cubicBezTo>
                  <a:cubicBezTo>
                    <a:pt x="1818" y="57"/>
                    <a:pt x="1644" y="65"/>
                    <a:pt x="1483" y="65"/>
                  </a:cubicBezTo>
                  <a:cubicBezTo>
                    <a:pt x="1439" y="65"/>
                    <a:pt x="1396" y="64"/>
                    <a:pt x="1355" y="63"/>
                  </a:cubicBezTo>
                  <a:cubicBezTo>
                    <a:pt x="1109" y="54"/>
                    <a:pt x="794" y="0"/>
                    <a:pt x="50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5"/>
            <p:cNvSpPr/>
            <p:nvPr/>
          </p:nvSpPr>
          <p:spPr>
            <a:xfrm>
              <a:off x="7966297" y="634431"/>
              <a:ext cx="35934" cy="255675"/>
            </a:xfrm>
            <a:custGeom>
              <a:avLst/>
              <a:gdLst/>
              <a:ahLst/>
              <a:cxnLst/>
              <a:rect l="l" t="t" r="r" b="b"/>
              <a:pathLst>
                <a:path w="798" h="5839" extrusionOk="0">
                  <a:moveTo>
                    <a:pt x="735" y="0"/>
                  </a:moveTo>
                  <a:cubicBezTo>
                    <a:pt x="719" y="0"/>
                    <a:pt x="704" y="16"/>
                    <a:pt x="700" y="47"/>
                  </a:cubicBezTo>
                  <a:cubicBezTo>
                    <a:pt x="588" y="1114"/>
                    <a:pt x="455" y="2178"/>
                    <a:pt x="356" y="3246"/>
                  </a:cubicBezTo>
                  <a:cubicBezTo>
                    <a:pt x="286" y="3996"/>
                    <a:pt x="1" y="5055"/>
                    <a:pt x="208" y="5794"/>
                  </a:cubicBezTo>
                  <a:cubicBezTo>
                    <a:pt x="212" y="5813"/>
                    <a:pt x="232" y="5839"/>
                    <a:pt x="250" y="5839"/>
                  </a:cubicBezTo>
                  <a:cubicBezTo>
                    <a:pt x="259" y="5839"/>
                    <a:pt x="267" y="5833"/>
                    <a:pt x="274" y="5820"/>
                  </a:cubicBezTo>
                  <a:cubicBezTo>
                    <a:pt x="406" y="5553"/>
                    <a:pt x="382" y="5120"/>
                    <a:pt x="413" y="4833"/>
                  </a:cubicBezTo>
                  <a:cubicBezTo>
                    <a:pt x="483" y="4178"/>
                    <a:pt x="546" y="3521"/>
                    <a:pt x="609" y="2864"/>
                  </a:cubicBezTo>
                  <a:cubicBezTo>
                    <a:pt x="698" y="1930"/>
                    <a:pt x="798" y="990"/>
                    <a:pt x="767" y="49"/>
                  </a:cubicBezTo>
                  <a:cubicBezTo>
                    <a:pt x="766" y="17"/>
                    <a:pt x="751" y="0"/>
                    <a:pt x="73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5"/>
            <p:cNvSpPr/>
            <p:nvPr/>
          </p:nvSpPr>
          <p:spPr>
            <a:xfrm>
              <a:off x="7979131" y="675463"/>
              <a:ext cx="128245" cy="212632"/>
            </a:xfrm>
            <a:custGeom>
              <a:avLst/>
              <a:gdLst/>
              <a:ahLst/>
              <a:cxnLst/>
              <a:rect l="l" t="t" r="r" b="b"/>
              <a:pathLst>
                <a:path w="2848" h="4856" extrusionOk="0">
                  <a:moveTo>
                    <a:pt x="2804" y="1"/>
                  </a:moveTo>
                  <a:cubicBezTo>
                    <a:pt x="2796" y="1"/>
                    <a:pt x="2788" y="6"/>
                    <a:pt x="2780" y="17"/>
                  </a:cubicBezTo>
                  <a:cubicBezTo>
                    <a:pt x="1778" y="1494"/>
                    <a:pt x="669" y="3139"/>
                    <a:pt x="10" y="4803"/>
                  </a:cubicBezTo>
                  <a:cubicBezTo>
                    <a:pt x="1" y="4825"/>
                    <a:pt x="13" y="4855"/>
                    <a:pt x="30" y="4855"/>
                  </a:cubicBezTo>
                  <a:cubicBezTo>
                    <a:pt x="36" y="4855"/>
                    <a:pt x="43" y="4851"/>
                    <a:pt x="50" y="4840"/>
                  </a:cubicBezTo>
                  <a:cubicBezTo>
                    <a:pt x="1018" y="3295"/>
                    <a:pt x="2062" y="1740"/>
                    <a:pt x="2835" y="85"/>
                  </a:cubicBezTo>
                  <a:cubicBezTo>
                    <a:pt x="2848" y="59"/>
                    <a:pt x="2829" y="1"/>
                    <a:pt x="2804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5"/>
            <p:cNvSpPr/>
            <p:nvPr/>
          </p:nvSpPr>
          <p:spPr>
            <a:xfrm>
              <a:off x="7833271" y="508183"/>
              <a:ext cx="42148" cy="44182"/>
            </a:xfrm>
            <a:custGeom>
              <a:avLst/>
              <a:gdLst/>
              <a:ahLst/>
              <a:cxnLst/>
              <a:rect l="l" t="t" r="r" b="b"/>
              <a:pathLst>
                <a:path w="936" h="1009" extrusionOk="0">
                  <a:moveTo>
                    <a:pt x="74" y="0"/>
                  </a:moveTo>
                  <a:cubicBezTo>
                    <a:pt x="33" y="0"/>
                    <a:pt x="0" y="27"/>
                    <a:pt x="14" y="93"/>
                  </a:cubicBezTo>
                  <a:cubicBezTo>
                    <a:pt x="84" y="444"/>
                    <a:pt x="381" y="813"/>
                    <a:pt x="694" y="983"/>
                  </a:cubicBezTo>
                  <a:cubicBezTo>
                    <a:pt x="725" y="1001"/>
                    <a:pt x="754" y="1008"/>
                    <a:pt x="779" y="1008"/>
                  </a:cubicBezTo>
                  <a:cubicBezTo>
                    <a:pt x="904" y="1008"/>
                    <a:pt x="935" y="820"/>
                    <a:pt x="795" y="743"/>
                  </a:cubicBezTo>
                  <a:cubicBezTo>
                    <a:pt x="527" y="599"/>
                    <a:pt x="342" y="321"/>
                    <a:pt x="190" y="67"/>
                  </a:cubicBezTo>
                  <a:cubicBezTo>
                    <a:pt x="167" y="27"/>
                    <a:pt x="116" y="0"/>
                    <a:pt x="7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5"/>
            <p:cNvSpPr/>
            <p:nvPr/>
          </p:nvSpPr>
          <p:spPr>
            <a:xfrm>
              <a:off x="7901135" y="475909"/>
              <a:ext cx="33637" cy="44225"/>
            </a:xfrm>
            <a:custGeom>
              <a:avLst/>
              <a:gdLst/>
              <a:ahLst/>
              <a:cxnLst/>
              <a:rect l="l" t="t" r="r" b="b"/>
              <a:pathLst>
                <a:path w="747" h="1010" extrusionOk="0">
                  <a:moveTo>
                    <a:pt x="70" y="0"/>
                  </a:moveTo>
                  <a:cubicBezTo>
                    <a:pt x="42" y="0"/>
                    <a:pt x="20" y="19"/>
                    <a:pt x="16" y="69"/>
                  </a:cubicBezTo>
                  <a:cubicBezTo>
                    <a:pt x="1" y="249"/>
                    <a:pt x="93" y="423"/>
                    <a:pt x="179" y="575"/>
                  </a:cubicBezTo>
                  <a:cubicBezTo>
                    <a:pt x="264" y="725"/>
                    <a:pt x="398" y="984"/>
                    <a:pt x="590" y="1008"/>
                  </a:cubicBezTo>
                  <a:cubicBezTo>
                    <a:pt x="597" y="1009"/>
                    <a:pt x="604" y="1010"/>
                    <a:pt x="610" y="1010"/>
                  </a:cubicBezTo>
                  <a:cubicBezTo>
                    <a:pt x="690" y="1010"/>
                    <a:pt x="746" y="953"/>
                    <a:pt x="731" y="868"/>
                  </a:cubicBezTo>
                  <a:cubicBezTo>
                    <a:pt x="715" y="781"/>
                    <a:pt x="601" y="707"/>
                    <a:pt x="545" y="643"/>
                  </a:cubicBezTo>
                  <a:cubicBezTo>
                    <a:pt x="412" y="489"/>
                    <a:pt x="280" y="293"/>
                    <a:pt x="204" y="102"/>
                  </a:cubicBezTo>
                  <a:cubicBezTo>
                    <a:pt x="187" y="58"/>
                    <a:pt x="119" y="0"/>
                    <a:pt x="70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5"/>
            <p:cNvSpPr/>
            <p:nvPr/>
          </p:nvSpPr>
          <p:spPr>
            <a:xfrm>
              <a:off x="8090182" y="445037"/>
              <a:ext cx="26838" cy="57624"/>
            </a:xfrm>
            <a:custGeom>
              <a:avLst/>
              <a:gdLst/>
              <a:ahLst/>
              <a:cxnLst/>
              <a:rect l="l" t="t" r="r" b="b"/>
              <a:pathLst>
                <a:path w="596" h="1316" extrusionOk="0">
                  <a:moveTo>
                    <a:pt x="471" y="1"/>
                  </a:moveTo>
                  <a:cubicBezTo>
                    <a:pt x="466" y="1"/>
                    <a:pt x="461" y="2"/>
                    <a:pt x="455" y="3"/>
                  </a:cubicBezTo>
                  <a:cubicBezTo>
                    <a:pt x="261" y="61"/>
                    <a:pt x="199" y="318"/>
                    <a:pt x="151" y="495"/>
                  </a:cubicBezTo>
                  <a:cubicBezTo>
                    <a:pt x="97" y="697"/>
                    <a:pt x="41" y="908"/>
                    <a:pt x="13" y="1116"/>
                  </a:cubicBezTo>
                  <a:cubicBezTo>
                    <a:pt x="0" y="1211"/>
                    <a:pt x="122" y="1315"/>
                    <a:pt x="217" y="1315"/>
                  </a:cubicBezTo>
                  <a:cubicBezTo>
                    <a:pt x="258" y="1315"/>
                    <a:pt x="295" y="1295"/>
                    <a:pt x="313" y="1246"/>
                  </a:cubicBezTo>
                  <a:cubicBezTo>
                    <a:pt x="385" y="1050"/>
                    <a:pt x="403" y="830"/>
                    <a:pt x="451" y="627"/>
                  </a:cubicBezTo>
                  <a:cubicBezTo>
                    <a:pt x="496" y="437"/>
                    <a:pt x="596" y="266"/>
                    <a:pt x="546" y="76"/>
                  </a:cubicBezTo>
                  <a:cubicBezTo>
                    <a:pt x="538" y="43"/>
                    <a:pt x="508" y="1"/>
                    <a:pt x="471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5"/>
            <p:cNvSpPr/>
            <p:nvPr/>
          </p:nvSpPr>
          <p:spPr>
            <a:xfrm>
              <a:off x="8131522" y="465399"/>
              <a:ext cx="27468" cy="48254"/>
            </a:xfrm>
            <a:custGeom>
              <a:avLst/>
              <a:gdLst/>
              <a:ahLst/>
              <a:cxnLst/>
              <a:rect l="l" t="t" r="r" b="b"/>
              <a:pathLst>
                <a:path w="610" h="1102" extrusionOk="0">
                  <a:moveTo>
                    <a:pt x="490" y="1"/>
                  </a:moveTo>
                  <a:cubicBezTo>
                    <a:pt x="476" y="1"/>
                    <a:pt x="461" y="8"/>
                    <a:pt x="448" y="24"/>
                  </a:cubicBezTo>
                  <a:cubicBezTo>
                    <a:pt x="316" y="193"/>
                    <a:pt x="246" y="387"/>
                    <a:pt x="167" y="585"/>
                  </a:cubicBezTo>
                  <a:cubicBezTo>
                    <a:pt x="92" y="769"/>
                    <a:pt x="0" y="885"/>
                    <a:pt x="108" y="1070"/>
                  </a:cubicBezTo>
                  <a:cubicBezTo>
                    <a:pt x="120" y="1092"/>
                    <a:pt x="142" y="1101"/>
                    <a:pt x="165" y="1101"/>
                  </a:cubicBezTo>
                  <a:cubicBezTo>
                    <a:pt x="166" y="1101"/>
                    <a:pt x="168" y="1101"/>
                    <a:pt x="169" y="1101"/>
                  </a:cubicBezTo>
                  <a:cubicBezTo>
                    <a:pt x="353" y="1086"/>
                    <a:pt x="392" y="911"/>
                    <a:pt x="441" y="754"/>
                  </a:cubicBezTo>
                  <a:cubicBezTo>
                    <a:pt x="502" y="560"/>
                    <a:pt x="548" y="363"/>
                    <a:pt x="598" y="165"/>
                  </a:cubicBezTo>
                  <a:cubicBezTo>
                    <a:pt x="609" y="116"/>
                    <a:pt x="549" y="1"/>
                    <a:pt x="490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5"/>
            <p:cNvSpPr/>
            <p:nvPr/>
          </p:nvSpPr>
          <p:spPr>
            <a:xfrm>
              <a:off x="8252030" y="609471"/>
              <a:ext cx="58674" cy="18391"/>
            </a:xfrm>
            <a:custGeom>
              <a:avLst/>
              <a:gdLst/>
              <a:ahLst/>
              <a:cxnLst/>
              <a:rect l="l" t="t" r="r" b="b"/>
              <a:pathLst>
                <a:path w="1303" h="420" extrusionOk="0">
                  <a:moveTo>
                    <a:pt x="1015" y="1"/>
                  </a:moveTo>
                  <a:cubicBezTo>
                    <a:pt x="1011" y="1"/>
                    <a:pt x="1006" y="1"/>
                    <a:pt x="1002" y="2"/>
                  </a:cubicBezTo>
                  <a:cubicBezTo>
                    <a:pt x="842" y="15"/>
                    <a:pt x="687" y="46"/>
                    <a:pt x="531" y="82"/>
                  </a:cubicBezTo>
                  <a:cubicBezTo>
                    <a:pt x="387" y="114"/>
                    <a:pt x="212" y="131"/>
                    <a:pt x="78" y="199"/>
                  </a:cubicBezTo>
                  <a:cubicBezTo>
                    <a:pt x="0" y="239"/>
                    <a:pt x="45" y="387"/>
                    <a:pt x="122" y="404"/>
                  </a:cubicBezTo>
                  <a:cubicBezTo>
                    <a:pt x="179" y="415"/>
                    <a:pt x="237" y="420"/>
                    <a:pt x="295" y="420"/>
                  </a:cubicBezTo>
                  <a:cubicBezTo>
                    <a:pt x="557" y="420"/>
                    <a:pt x="826" y="323"/>
                    <a:pt x="1084" y="311"/>
                  </a:cubicBezTo>
                  <a:cubicBezTo>
                    <a:pt x="1303" y="299"/>
                    <a:pt x="1187" y="1"/>
                    <a:pt x="101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5"/>
            <p:cNvSpPr/>
            <p:nvPr/>
          </p:nvSpPr>
          <p:spPr>
            <a:xfrm>
              <a:off x="8256488" y="655013"/>
              <a:ext cx="58539" cy="16377"/>
            </a:xfrm>
            <a:custGeom>
              <a:avLst/>
              <a:gdLst/>
              <a:ahLst/>
              <a:cxnLst/>
              <a:rect l="l" t="t" r="r" b="b"/>
              <a:pathLst>
                <a:path w="1300" h="374" extrusionOk="0">
                  <a:moveTo>
                    <a:pt x="1072" y="1"/>
                  </a:moveTo>
                  <a:cubicBezTo>
                    <a:pt x="917" y="1"/>
                    <a:pt x="758" y="59"/>
                    <a:pt x="601" y="73"/>
                  </a:cubicBezTo>
                  <a:cubicBezTo>
                    <a:pt x="432" y="88"/>
                    <a:pt x="237" y="82"/>
                    <a:pt x="84" y="159"/>
                  </a:cubicBezTo>
                  <a:cubicBezTo>
                    <a:pt x="0" y="202"/>
                    <a:pt x="54" y="347"/>
                    <a:pt x="136" y="357"/>
                  </a:cubicBezTo>
                  <a:cubicBezTo>
                    <a:pt x="232" y="369"/>
                    <a:pt x="331" y="373"/>
                    <a:pt x="430" y="373"/>
                  </a:cubicBezTo>
                  <a:cubicBezTo>
                    <a:pt x="541" y="373"/>
                    <a:pt x="652" y="368"/>
                    <a:pt x="762" y="360"/>
                  </a:cubicBezTo>
                  <a:cubicBezTo>
                    <a:pt x="912" y="350"/>
                    <a:pt x="1131" y="357"/>
                    <a:pt x="1230" y="227"/>
                  </a:cubicBezTo>
                  <a:cubicBezTo>
                    <a:pt x="1299" y="136"/>
                    <a:pt x="1166" y="2"/>
                    <a:pt x="1076" y="1"/>
                  </a:cubicBezTo>
                  <a:cubicBezTo>
                    <a:pt x="1075" y="1"/>
                    <a:pt x="1073" y="1"/>
                    <a:pt x="107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32" name="Google Shape;932;p25"/>
          <p:cNvSpPr/>
          <p:nvPr/>
        </p:nvSpPr>
        <p:spPr>
          <a:xfrm>
            <a:off x="9869462" y="998225"/>
            <a:ext cx="210541" cy="20809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3" name="Google Shape;933;p25"/>
          <p:cNvSpPr txBox="1">
            <a:spLocks noGrp="1"/>
          </p:cNvSpPr>
          <p:nvPr>
            <p:ph type="subTitle" idx="2"/>
          </p:nvPr>
        </p:nvSpPr>
        <p:spPr>
          <a:xfrm>
            <a:off x="6241834" y="1898867"/>
            <a:ext cx="4999200" cy="39604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4" name="Google Shape;934;p25"/>
          <p:cNvSpPr/>
          <p:nvPr/>
        </p:nvSpPr>
        <p:spPr>
          <a:xfrm>
            <a:off x="150864" y="5742421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5" name="Google Shape;935;p25"/>
          <p:cNvSpPr/>
          <p:nvPr/>
        </p:nvSpPr>
        <p:spPr>
          <a:xfrm rot="2209237">
            <a:off x="921594" y="6198942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6" name="Google Shape;936;p25"/>
          <p:cNvSpPr/>
          <p:nvPr/>
        </p:nvSpPr>
        <p:spPr>
          <a:xfrm flipH="1">
            <a:off x="365239" y="6141674"/>
            <a:ext cx="361980" cy="524649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249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1">
  <p:cSld name="Title only 1"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2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39" name="Google Shape;939;p26"/>
          <p:cNvGrpSpPr/>
          <p:nvPr/>
        </p:nvGrpSpPr>
        <p:grpSpPr>
          <a:xfrm>
            <a:off x="10456887" y="719358"/>
            <a:ext cx="1146843" cy="1175041"/>
            <a:chOff x="918850" y="1629150"/>
            <a:chExt cx="442250" cy="453124"/>
          </a:xfrm>
        </p:grpSpPr>
        <p:sp>
          <p:nvSpPr>
            <p:cNvPr id="940" name="Google Shape;940;p26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6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6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52" name="Google Shape;952;p26"/>
          <p:cNvSpPr/>
          <p:nvPr/>
        </p:nvSpPr>
        <p:spPr>
          <a:xfrm>
            <a:off x="10926669" y="3059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3" name="Google Shape;953;p26"/>
          <p:cNvSpPr/>
          <p:nvPr/>
        </p:nvSpPr>
        <p:spPr>
          <a:xfrm rot="2209237">
            <a:off x="11697399" y="762471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4" name="Google Shape;954;p26"/>
          <p:cNvSpPr/>
          <p:nvPr/>
        </p:nvSpPr>
        <p:spPr>
          <a:xfrm rot="2209237">
            <a:off x="10001466" y="1400109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5" name="Google Shape;955;p26"/>
          <p:cNvSpPr/>
          <p:nvPr/>
        </p:nvSpPr>
        <p:spPr>
          <a:xfrm>
            <a:off x="10047827" y="589685"/>
            <a:ext cx="357564" cy="259293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6" name="Google Shape;956;p26"/>
          <p:cNvSpPr/>
          <p:nvPr/>
        </p:nvSpPr>
        <p:spPr>
          <a:xfrm rot="10800000" flipH="1">
            <a:off x="-5845" y="5415767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7" name="Google Shape;957;p26"/>
          <p:cNvSpPr/>
          <p:nvPr/>
        </p:nvSpPr>
        <p:spPr>
          <a:xfrm flipH="1">
            <a:off x="511727" y="50861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8" name="Google Shape;958;p26"/>
          <p:cNvSpPr/>
          <p:nvPr/>
        </p:nvSpPr>
        <p:spPr>
          <a:xfrm flipH="1">
            <a:off x="837917" y="64320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9" name="Google Shape;959;p26"/>
          <p:cNvSpPr/>
          <p:nvPr/>
        </p:nvSpPr>
        <p:spPr>
          <a:xfrm flipH="1">
            <a:off x="2210151" y="61325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60" name="Google Shape;960;p26"/>
          <p:cNvSpPr/>
          <p:nvPr/>
        </p:nvSpPr>
        <p:spPr>
          <a:xfrm flipH="1">
            <a:off x="511727" y="3897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61" name="Google Shape;961;p26"/>
          <p:cNvSpPr/>
          <p:nvPr/>
        </p:nvSpPr>
        <p:spPr>
          <a:xfrm flipH="1">
            <a:off x="11697369" y="61325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031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27"/>
          <p:cNvGrpSpPr/>
          <p:nvPr/>
        </p:nvGrpSpPr>
        <p:grpSpPr>
          <a:xfrm>
            <a:off x="10456887" y="719358"/>
            <a:ext cx="1146843" cy="1175041"/>
            <a:chOff x="918850" y="1629150"/>
            <a:chExt cx="442250" cy="453124"/>
          </a:xfrm>
        </p:grpSpPr>
        <p:sp>
          <p:nvSpPr>
            <p:cNvPr id="964" name="Google Shape;964;p27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76" name="Google Shape;976;p27"/>
          <p:cNvSpPr/>
          <p:nvPr/>
        </p:nvSpPr>
        <p:spPr>
          <a:xfrm>
            <a:off x="10926669" y="3059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77" name="Google Shape;977;p27"/>
          <p:cNvSpPr/>
          <p:nvPr/>
        </p:nvSpPr>
        <p:spPr>
          <a:xfrm rot="2209237">
            <a:off x="11697399" y="762471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78" name="Google Shape;978;p27"/>
          <p:cNvSpPr/>
          <p:nvPr/>
        </p:nvSpPr>
        <p:spPr>
          <a:xfrm rot="2209237">
            <a:off x="10001466" y="1400109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79" name="Google Shape;979;p27"/>
          <p:cNvSpPr/>
          <p:nvPr/>
        </p:nvSpPr>
        <p:spPr>
          <a:xfrm>
            <a:off x="10047827" y="589685"/>
            <a:ext cx="357564" cy="259293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0" name="Google Shape;980;p27"/>
          <p:cNvSpPr/>
          <p:nvPr/>
        </p:nvSpPr>
        <p:spPr>
          <a:xfrm rot="10800000" flipH="1">
            <a:off x="-5845" y="5415767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1" name="Google Shape;981;p27"/>
          <p:cNvSpPr/>
          <p:nvPr/>
        </p:nvSpPr>
        <p:spPr>
          <a:xfrm flipH="1">
            <a:off x="511727" y="50861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2" name="Google Shape;982;p27"/>
          <p:cNvSpPr/>
          <p:nvPr/>
        </p:nvSpPr>
        <p:spPr>
          <a:xfrm flipH="1">
            <a:off x="837917" y="64320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3" name="Google Shape;983;p27"/>
          <p:cNvSpPr/>
          <p:nvPr/>
        </p:nvSpPr>
        <p:spPr>
          <a:xfrm flipH="1">
            <a:off x="2210151" y="61325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4" name="Google Shape;984;p27"/>
          <p:cNvSpPr/>
          <p:nvPr/>
        </p:nvSpPr>
        <p:spPr>
          <a:xfrm flipH="1">
            <a:off x="511727" y="3897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5" name="Google Shape;985;p27"/>
          <p:cNvSpPr/>
          <p:nvPr/>
        </p:nvSpPr>
        <p:spPr>
          <a:xfrm flipH="1">
            <a:off x="11697369" y="61325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638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11265637" y="1606798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8" name="Google Shape;988;p28"/>
          <p:cNvSpPr/>
          <p:nvPr/>
        </p:nvSpPr>
        <p:spPr>
          <a:xfrm>
            <a:off x="3373600" y="726233"/>
            <a:ext cx="333452" cy="32244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89" name="Google Shape;989;p28"/>
          <p:cNvSpPr/>
          <p:nvPr/>
        </p:nvSpPr>
        <p:spPr>
          <a:xfrm>
            <a:off x="300487" y="310166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90" name="Google Shape;990;p28"/>
          <p:cNvSpPr/>
          <p:nvPr/>
        </p:nvSpPr>
        <p:spPr>
          <a:xfrm>
            <a:off x="1" y="1894200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91" name="Google Shape;991;p28"/>
          <p:cNvSpPr/>
          <p:nvPr/>
        </p:nvSpPr>
        <p:spPr>
          <a:xfrm rot="10800000">
            <a:off x="7584641" y="-4"/>
            <a:ext cx="2011594" cy="649504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92" name="Google Shape;992;p28"/>
          <p:cNvGrpSpPr/>
          <p:nvPr/>
        </p:nvGrpSpPr>
        <p:grpSpPr>
          <a:xfrm>
            <a:off x="246366" y="5424827"/>
            <a:ext cx="775192" cy="1244873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11233684" y="6132569"/>
            <a:ext cx="589667" cy="604165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976792" y="429795"/>
            <a:ext cx="410943" cy="57908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17" name="Google Shape;1017;p28"/>
          <p:cNvSpPr/>
          <p:nvPr/>
        </p:nvSpPr>
        <p:spPr>
          <a:xfrm>
            <a:off x="772746" y="4516574"/>
            <a:ext cx="356427" cy="322433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11554235" y="4524884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1114250" y="3128334"/>
            <a:ext cx="624448" cy="595327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2385105" y="6208500"/>
            <a:ext cx="2011594" cy="649504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25" name="Google Shape;1025;p28"/>
          <p:cNvSpPr/>
          <p:nvPr/>
        </p:nvSpPr>
        <p:spPr>
          <a:xfrm>
            <a:off x="11497100" y="3389519"/>
            <a:ext cx="525736" cy="693777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10904382" y="96939"/>
            <a:ext cx="775174" cy="1244847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9183213" y="936091"/>
            <a:ext cx="356427" cy="322433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38" name="Google Shape;1038;p28"/>
          <p:cNvSpPr/>
          <p:nvPr/>
        </p:nvSpPr>
        <p:spPr>
          <a:xfrm>
            <a:off x="5674484" y="722647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300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29"/>
          <p:cNvSpPr/>
          <p:nvPr/>
        </p:nvSpPr>
        <p:spPr>
          <a:xfrm flipH="1">
            <a:off x="11176928" y="476467"/>
            <a:ext cx="1015074" cy="1561500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41" name="Google Shape;1041;p29"/>
          <p:cNvSpPr/>
          <p:nvPr/>
        </p:nvSpPr>
        <p:spPr>
          <a:xfrm rot="10800000" flipH="1">
            <a:off x="-5845" y="5415767"/>
            <a:ext cx="854327" cy="1314223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42" name="Google Shape;1042;p29"/>
          <p:cNvSpPr/>
          <p:nvPr/>
        </p:nvSpPr>
        <p:spPr>
          <a:xfrm flipH="1">
            <a:off x="11582679" y="247125"/>
            <a:ext cx="396189" cy="39167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43" name="Google Shape;1043;p29"/>
          <p:cNvSpPr/>
          <p:nvPr/>
        </p:nvSpPr>
        <p:spPr>
          <a:xfrm flipH="1">
            <a:off x="10857971" y="1356486"/>
            <a:ext cx="254728" cy="25181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44" name="Google Shape;1044;p29"/>
          <p:cNvSpPr/>
          <p:nvPr/>
        </p:nvSpPr>
        <p:spPr>
          <a:xfrm flipH="1">
            <a:off x="11544573" y="1866290"/>
            <a:ext cx="254728" cy="25181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45" name="Google Shape;1045;p29"/>
          <p:cNvSpPr/>
          <p:nvPr/>
        </p:nvSpPr>
        <p:spPr>
          <a:xfrm flipH="1">
            <a:off x="511727" y="50861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46" name="Google Shape;1046;p29"/>
          <p:cNvSpPr/>
          <p:nvPr/>
        </p:nvSpPr>
        <p:spPr>
          <a:xfrm flipH="1">
            <a:off x="11605844" y="6304601"/>
            <a:ext cx="199900" cy="185733"/>
          </a:xfrm>
          <a:custGeom>
            <a:avLst/>
            <a:gdLst/>
            <a:ahLst/>
            <a:cxnLst/>
            <a:rect l="l" t="t" r="r" b="b"/>
            <a:pathLst>
              <a:path w="5997" h="5572" extrusionOk="0">
                <a:moveTo>
                  <a:pt x="2361" y="0"/>
                </a:moveTo>
                <a:cubicBezTo>
                  <a:pt x="2319" y="0"/>
                  <a:pt x="2277" y="6"/>
                  <a:pt x="2234" y="18"/>
                </a:cubicBezTo>
                <a:cubicBezTo>
                  <a:pt x="1874" y="119"/>
                  <a:pt x="2093" y="1897"/>
                  <a:pt x="2093" y="1897"/>
                </a:cubicBezTo>
                <a:cubicBezTo>
                  <a:pt x="2093" y="1897"/>
                  <a:pt x="1" y="2502"/>
                  <a:pt x="35" y="2820"/>
                </a:cubicBezTo>
                <a:cubicBezTo>
                  <a:pt x="72" y="3140"/>
                  <a:pt x="2059" y="3566"/>
                  <a:pt x="2059" y="3566"/>
                </a:cubicBezTo>
                <a:cubicBezTo>
                  <a:pt x="2059" y="3566"/>
                  <a:pt x="1704" y="5341"/>
                  <a:pt x="2093" y="5553"/>
                </a:cubicBezTo>
                <a:cubicBezTo>
                  <a:pt x="2115" y="5565"/>
                  <a:pt x="2140" y="5571"/>
                  <a:pt x="2167" y="5571"/>
                </a:cubicBezTo>
                <a:cubicBezTo>
                  <a:pt x="2608" y="5571"/>
                  <a:pt x="3583" y="4026"/>
                  <a:pt x="3583" y="4026"/>
                </a:cubicBezTo>
                <a:cubicBezTo>
                  <a:pt x="3583" y="4026"/>
                  <a:pt x="4679" y="4585"/>
                  <a:pt x="5273" y="4585"/>
                </a:cubicBezTo>
                <a:cubicBezTo>
                  <a:pt x="5428" y="4585"/>
                  <a:pt x="5549" y="4547"/>
                  <a:pt x="5608" y="4452"/>
                </a:cubicBezTo>
                <a:cubicBezTo>
                  <a:pt x="5891" y="3992"/>
                  <a:pt x="4647" y="2792"/>
                  <a:pt x="4647" y="2792"/>
                </a:cubicBezTo>
                <a:cubicBezTo>
                  <a:pt x="4647" y="2792"/>
                  <a:pt x="5996" y="1543"/>
                  <a:pt x="5820" y="1225"/>
                </a:cubicBezTo>
                <a:cubicBezTo>
                  <a:pt x="5786" y="1163"/>
                  <a:pt x="5689" y="1138"/>
                  <a:pt x="5554" y="1138"/>
                </a:cubicBezTo>
                <a:cubicBezTo>
                  <a:pt x="4989" y="1138"/>
                  <a:pt x="3762" y="1579"/>
                  <a:pt x="3762" y="1579"/>
                </a:cubicBezTo>
                <a:cubicBezTo>
                  <a:pt x="3762" y="1579"/>
                  <a:pt x="3067" y="0"/>
                  <a:pt x="23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47" name="Google Shape;1047;p29"/>
          <p:cNvGrpSpPr/>
          <p:nvPr/>
        </p:nvGrpSpPr>
        <p:grpSpPr>
          <a:xfrm rot="-932503">
            <a:off x="10052784" y="493854"/>
            <a:ext cx="1528856" cy="926579"/>
            <a:chOff x="478326" y="2825649"/>
            <a:chExt cx="1012293" cy="613511"/>
          </a:xfrm>
        </p:grpSpPr>
        <p:sp>
          <p:nvSpPr>
            <p:cNvPr id="1048" name="Google Shape;1048;p29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53" name="Google Shape;1053;p29"/>
          <p:cNvSpPr/>
          <p:nvPr/>
        </p:nvSpPr>
        <p:spPr>
          <a:xfrm flipH="1">
            <a:off x="837917" y="64320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54" name="Google Shape;1054;p29"/>
          <p:cNvSpPr/>
          <p:nvPr/>
        </p:nvSpPr>
        <p:spPr>
          <a:xfrm flipH="1">
            <a:off x="2210151" y="61325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55" name="Google Shape;1055;p29"/>
          <p:cNvSpPr/>
          <p:nvPr/>
        </p:nvSpPr>
        <p:spPr>
          <a:xfrm flipH="1">
            <a:off x="1045084" y="305953"/>
            <a:ext cx="214400" cy="21193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56" name="Google Shape;1056;p29"/>
          <p:cNvSpPr/>
          <p:nvPr/>
        </p:nvSpPr>
        <p:spPr>
          <a:xfrm rot="-2209237" flipH="1">
            <a:off x="274410" y="762471"/>
            <a:ext cx="214395" cy="21192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57" name="Google Shape;1057;p29"/>
          <p:cNvGrpSpPr/>
          <p:nvPr/>
        </p:nvGrpSpPr>
        <p:grpSpPr>
          <a:xfrm flipH="1">
            <a:off x="823803" y="978570"/>
            <a:ext cx="1205318" cy="1007643"/>
            <a:chOff x="-304950" y="1799125"/>
            <a:chExt cx="1469422" cy="1228432"/>
          </a:xfrm>
        </p:grpSpPr>
        <p:sp>
          <p:nvSpPr>
            <p:cNvPr id="1058" name="Google Shape;1058;p29"/>
            <p:cNvSpPr/>
            <p:nvPr/>
          </p:nvSpPr>
          <p:spPr>
            <a:xfrm>
              <a:off x="-304950" y="2353565"/>
              <a:ext cx="1181737" cy="673993"/>
            </a:xfrm>
            <a:custGeom>
              <a:avLst/>
              <a:gdLst/>
              <a:ahLst/>
              <a:cxnLst/>
              <a:rect l="l" t="t" r="r" b="b"/>
              <a:pathLst>
                <a:path w="22071" h="12588" extrusionOk="0">
                  <a:moveTo>
                    <a:pt x="7465" y="0"/>
                  </a:moveTo>
                  <a:lnTo>
                    <a:pt x="7154" y="254"/>
                  </a:lnTo>
                  <a:cubicBezTo>
                    <a:pt x="7161" y="278"/>
                    <a:pt x="7161" y="312"/>
                    <a:pt x="7140" y="328"/>
                  </a:cubicBezTo>
                  <a:cubicBezTo>
                    <a:pt x="6028" y="1251"/>
                    <a:pt x="4971" y="2251"/>
                    <a:pt x="3843" y="3167"/>
                  </a:cubicBezTo>
                  <a:cubicBezTo>
                    <a:pt x="2714" y="4083"/>
                    <a:pt x="1491" y="5367"/>
                    <a:pt x="136" y="5935"/>
                  </a:cubicBezTo>
                  <a:cubicBezTo>
                    <a:pt x="129" y="5937"/>
                    <a:pt x="124" y="5938"/>
                    <a:pt x="119" y="5938"/>
                  </a:cubicBezTo>
                  <a:cubicBezTo>
                    <a:pt x="109" y="5938"/>
                    <a:pt x="101" y="5935"/>
                    <a:pt x="95" y="5928"/>
                  </a:cubicBezTo>
                  <a:lnTo>
                    <a:pt x="0" y="6002"/>
                  </a:lnTo>
                  <a:cubicBezTo>
                    <a:pt x="0" y="6002"/>
                    <a:pt x="2126" y="9831"/>
                    <a:pt x="10169" y="11930"/>
                  </a:cubicBezTo>
                  <a:cubicBezTo>
                    <a:pt x="12055" y="12423"/>
                    <a:pt x="14007" y="12588"/>
                    <a:pt x="15770" y="12588"/>
                  </a:cubicBezTo>
                  <a:cubicBezTo>
                    <a:pt x="19297" y="12588"/>
                    <a:pt x="22071" y="11930"/>
                    <a:pt x="22071" y="11930"/>
                  </a:cubicBezTo>
                  <a:lnTo>
                    <a:pt x="21921" y="10973"/>
                  </a:lnTo>
                  <a:cubicBezTo>
                    <a:pt x="21912" y="10980"/>
                    <a:pt x="21901" y="10984"/>
                    <a:pt x="21890" y="10984"/>
                  </a:cubicBezTo>
                  <a:cubicBezTo>
                    <a:pt x="21871" y="10984"/>
                    <a:pt x="21851" y="10971"/>
                    <a:pt x="21840" y="10943"/>
                  </a:cubicBezTo>
                  <a:cubicBezTo>
                    <a:pt x="21364" y="9530"/>
                    <a:pt x="21232" y="7969"/>
                    <a:pt x="21009" y="6502"/>
                  </a:cubicBezTo>
                  <a:cubicBezTo>
                    <a:pt x="20881" y="5685"/>
                    <a:pt x="20762" y="4863"/>
                    <a:pt x="20664" y="4039"/>
                  </a:cubicBezTo>
                  <a:cubicBezTo>
                    <a:pt x="20634" y="3803"/>
                    <a:pt x="20472" y="3191"/>
                    <a:pt x="20624" y="2937"/>
                  </a:cubicBezTo>
                  <a:cubicBezTo>
                    <a:pt x="17805" y="2876"/>
                    <a:pt x="15552" y="2623"/>
                    <a:pt x="13555" y="2177"/>
                  </a:cubicBezTo>
                  <a:lnTo>
                    <a:pt x="13555" y="2187"/>
                  </a:lnTo>
                  <a:cubicBezTo>
                    <a:pt x="13217" y="3617"/>
                    <a:pt x="12585" y="5012"/>
                    <a:pt x="12081" y="6387"/>
                  </a:cubicBezTo>
                  <a:cubicBezTo>
                    <a:pt x="11530" y="7888"/>
                    <a:pt x="10899" y="9368"/>
                    <a:pt x="10351" y="10865"/>
                  </a:cubicBezTo>
                  <a:cubicBezTo>
                    <a:pt x="10342" y="10890"/>
                    <a:pt x="10328" y="10901"/>
                    <a:pt x="10314" y="10901"/>
                  </a:cubicBezTo>
                  <a:cubicBezTo>
                    <a:pt x="10281" y="10901"/>
                    <a:pt x="10246" y="10847"/>
                    <a:pt x="10263" y="10804"/>
                  </a:cubicBezTo>
                  <a:cubicBezTo>
                    <a:pt x="10807" y="9321"/>
                    <a:pt x="11273" y="7797"/>
                    <a:pt x="11818" y="6309"/>
                  </a:cubicBezTo>
                  <a:cubicBezTo>
                    <a:pt x="12321" y="4935"/>
                    <a:pt x="12736" y="3455"/>
                    <a:pt x="13402" y="2146"/>
                  </a:cubicBezTo>
                  <a:cubicBezTo>
                    <a:pt x="11264" y="1657"/>
                    <a:pt x="9414" y="944"/>
                    <a:pt x="7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-20901" y="2114387"/>
              <a:ext cx="51454" cy="33036"/>
            </a:xfrm>
            <a:custGeom>
              <a:avLst/>
              <a:gdLst/>
              <a:ahLst/>
              <a:cxnLst/>
              <a:rect l="l" t="t" r="r" b="b"/>
              <a:pathLst>
                <a:path w="961" h="617" extrusionOk="0">
                  <a:moveTo>
                    <a:pt x="586" y="0"/>
                  </a:moveTo>
                  <a:cubicBezTo>
                    <a:pt x="511" y="4"/>
                    <a:pt x="433" y="0"/>
                    <a:pt x="366" y="17"/>
                  </a:cubicBezTo>
                  <a:cubicBezTo>
                    <a:pt x="204" y="51"/>
                    <a:pt x="1" y="197"/>
                    <a:pt x="65" y="389"/>
                  </a:cubicBezTo>
                  <a:cubicBezTo>
                    <a:pt x="119" y="547"/>
                    <a:pt x="387" y="616"/>
                    <a:pt x="596" y="616"/>
                  </a:cubicBezTo>
                  <a:cubicBezTo>
                    <a:pt x="674" y="616"/>
                    <a:pt x="744" y="606"/>
                    <a:pt x="792" y="588"/>
                  </a:cubicBezTo>
                  <a:cubicBezTo>
                    <a:pt x="960" y="524"/>
                    <a:pt x="946" y="355"/>
                    <a:pt x="869" y="220"/>
                  </a:cubicBezTo>
                  <a:cubicBezTo>
                    <a:pt x="795" y="91"/>
                    <a:pt x="700" y="3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421690" y="2290491"/>
              <a:ext cx="51026" cy="24951"/>
            </a:xfrm>
            <a:custGeom>
              <a:avLst/>
              <a:gdLst/>
              <a:ahLst/>
              <a:cxnLst/>
              <a:rect l="l" t="t" r="r" b="b"/>
              <a:pathLst>
                <a:path w="953" h="466" extrusionOk="0">
                  <a:moveTo>
                    <a:pt x="440" y="0"/>
                  </a:moveTo>
                  <a:cubicBezTo>
                    <a:pt x="277" y="0"/>
                    <a:pt x="68" y="57"/>
                    <a:pt x="41" y="212"/>
                  </a:cubicBezTo>
                  <a:cubicBezTo>
                    <a:pt x="0" y="439"/>
                    <a:pt x="423" y="466"/>
                    <a:pt x="561" y="466"/>
                  </a:cubicBezTo>
                  <a:cubicBezTo>
                    <a:pt x="700" y="466"/>
                    <a:pt x="953" y="411"/>
                    <a:pt x="848" y="222"/>
                  </a:cubicBezTo>
                  <a:cubicBezTo>
                    <a:pt x="778" y="97"/>
                    <a:pt x="636" y="43"/>
                    <a:pt x="491" y="2"/>
                  </a:cubicBezTo>
                  <a:cubicBezTo>
                    <a:pt x="474" y="1"/>
                    <a:pt x="457" y="0"/>
                    <a:pt x="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9"/>
            <p:cNvSpPr/>
            <p:nvPr/>
          </p:nvSpPr>
          <p:spPr>
            <a:xfrm>
              <a:off x="839544" y="2338519"/>
              <a:ext cx="64947" cy="39943"/>
            </a:xfrm>
            <a:custGeom>
              <a:avLst/>
              <a:gdLst/>
              <a:ahLst/>
              <a:cxnLst/>
              <a:rect l="l" t="t" r="r" b="b"/>
              <a:pathLst>
                <a:path w="1213" h="746" extrusionOk="0">
                  <a:moveTo>
                    <a:pt x="800" y="1"/>
                  </a:moveTo>
                  <a:cubicBezTo>
                    <a:pt x="546" y="15"/>
                    <a:pt x="259" y="116"/>
                    <a:pt x="144" y="333"/>
                  </a:cubicBezTo>
                  <a:cubicBezTo>
                    <a:pt x="0" y="606"/>
                    <a:pt x="500" y="745"/>
                    <a:pt x="746" y="745"/>
                  </a:cubicBezTo>
                  <a:cubicBezTo>
                    <a:pt x="770" y="745"/>
                    <a:pt x="792" y="744"/>
                    <a:pt x="810" y="741"/>
                  </a:cubicBezTo>
                  <a:cubicBezTo>
                    <a:pt x="1030" y="707"/>
                    <a:pt x="1212" y="521"/>
                    <a:pt x="1212" y="295"/>
                  </a:cubicBezTo>
                  <a:cubicBezTo>
                    <a:pt x="1212" y="204"/>
                    <a:pt x="1178" y="127"/>
                    <a:pt x="1104" y="72"/>
                  </a:cubicBezTo>
                  <a:cubicBezTo>
                    <a:pt x="1013" y="8"/>
                    <a:pt x="902" y="25"/>
                    <a:pt x="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-216496" y="2018117"/>
              <a:ext cx="1366458" cy="435193"/>
            </a:xfrm>
            <a:custGeom>
              <a:avLst/>
              <a:gdLst/>
              <a:ahLst/>
              <a:cxnLst/>
              <a:rect l="l" t="t" r="r" b="b"/>
              <a:pathLst>
                <a:path w="25521" h="8128" extrusionOk="0">
                  <a:moveTo>
                    <a:pt x="4138" y="1493"/>
                  </a:moveTo>
                  <a:cubicBezTo>
                    <a:pt x="4230" y="1493"/>
                    <a:pt x="4330" y="1525"/>
                    <a:pt x="4404" y="1561"/>
                  </a:cubicBezTo>
                  <a:cubicBezTo>
                    <a:pt x="4552" y="1633"/>
                    <a:pt x="4677" y="1747"/>
                    <a:pt x="4769" y="1883"/>
                  </a:cubicBezTo>
                  <a:cubicBezTo>
                    <a:pt x="4891" y="2065"/>
                    <a:pt x="4972" y="2335"/>
                    <a:pt x="4827" y="2528"/>
                  </a:cubicBezTo>
                  <a:cubicBezTo>
                    <a:pt x="4721" y="2670"/>
                    <a:pt x="4541" y="2716"/>
                    <a:pt x="4358" y="2716"/>
                  </a:cubicBezTo>
                  <a:cubicBezTo>
                    <a:pt x="4217" y="2716"/>
                    <a:pt x="4074" y="2689"/>
                    <a:pt x="3961" y="2656"/>
                  </a:cubicBezTo>
                  <a:cubicBezTo>
                    <a:pt x="3617" y="2555"/>
                    <a:pt x="3252" y="2265"/>
                    <a:pt x="3428" y="1869"/>
                  </a:cubicBezTo>
                  <a:cubicBezTo>
                    <a:pt x="3525" y="1643"/>
                    <a:pt x="3768" y="1528"/>
                    <a:pt x="4016" y="1518"/>
                  </a:cubicBezTo>
                  <a:cubicBezTo>
                    <a:pt x="4052" y="1500"/>
                    <a:pt x="4094" y="1493"/>
                    <a:pt x="4138" y="1493"/>
                  </a:cubicBezTo>
                  <a:close/>
                  <a:moveTo>
                    <a:pt x="12348" y="4862"/>
                  </a:moveTo>
                  <a:cubicBezTo>
                    <a:pt x="12607" y="4862"/>
                    <a:pt x="12888" y="5063"/>
                    <a:pt x="12987" y="5289"/>
                  </a:cubicBezTo>
                  <a:cubicBezTo>
                    <a:pt x="13138" y="5630"/>
                    <a:pt x="12838" y="5802"/>
                    <a:pt x="12535" y="5802"/>
                  </a:cubicBezTo>
                  <a:cubicBezTo>
                    <a:pt x="12531" y="5802"/>
                    <a:pt x="12528" y="5802"/>
                    <a:pt x="12524" y="5802"/>
                  </a:cubicBezTo>
                  <a:cubicBezTo>
                    <a:pt x="12210" y="5802"/>
                    <a:pt x="11663" y="5644"/>
                    <a:pt x="11724" y="5225"/>
                  </a:cubicBezTo>
                  <a:cubicBezTo>
                    <a:pt x="11744" y="5086"/>
                    <a:pt x="11842" y="4978"/>
                    <a:pt x="11967" y="4924"/>
                  </a:cubicBezTo>
                  <a:cubicBezTo>
                    <a:pt x="12030" y="4895"/>
                    <a:pt x="12092" y="4884"/>
                    <a:pt x="12151" y="4884"/>
                  </a:cubicBezTo>
                  <a:cubicBezTo>
                    <a:pt x="12167" y="4884"/>
                    <a:pt x="12184" y="4885"/>
                    <a:pt x="12200" y="4887"/>
                  </a:cubicBezTo>
                  <a:cubicBezTo>
                    <a:pt x="12247" y="4870"/>
                    <a:pt x="12297" y="4862"/>
                    <a:pt x="12348" y="4862"/>
                  </a:cubicBezTo>
                  <a:close/>
                  <a:moveTo>
                    <a:pt x="20574" y="5778"/>
                  </a:moveTo>
                  <a:cubicBezTo>
                    <a:pt x="20861" y="5778"/>
                    <a:pt x="21106" y="5988"/>
                    <a:pt x="21149" y="6282"/>
                  </a:cubicBezTo>
                  <a:cubicBezTo>
                    <a:pt x="21182" y="6526"/>
                    <a:pt x="21063" y="6772"/>
                    <a:pt x="20848" y="6894"/>
                  </a:cubicBezTo>
                  <a:cubicBezTo>
                    <a:pt x="20741" y="6955"/>
                    <a:pt x="20621" y="6981"/>
                    <a:pt x="20498" y="6981"/>
                  </a:cubicBezTo>
                  <a:cubicBezTo>
                    <a:pt x="20271" y="6981"/>
                    <a:pt x="20036" y="6892"/>
                    <a:pt x="19861" y="6769"/>
                  </a:cubicBezTo>
                  <a:cubicBezTo>
                    <a:pt x="19600" y="6587"/>
                    <a:pt x="19509" y="6265"/>
                    <a:pt x="19756" y="6029"/>
                  </a:cubicBezTo>
                  <a:cubicBezTo>
                    <a:pt x="19924" y="5868"/>
                    <a:pt x="20150" y="5796"/>
                    <a:pt x="20376" y="5796"/>
                  </a:cubicBezTo>
                  <a:cubicBezTo>
                    <a:pt x="20405" y="5796"/>
                    <a:pt x="20434" y="5797"/>
                    <a:pt x="20462" y="5799"/>
                  </a:cubicBezTo>
                  <a:cubicBezTo>
                    <a:pt x="20469" y="5796"/>
                    <a:pt x="20469" y="5786"/>
                    <a:pt x="20475" y="5786"/>
                  </a:cubicBezTo>
                  <a:cubicBezTo>
                    <a:pt x="20509" y="5781"/>
                    <a:pt x="20542" y="5778"/>
                    <a:pt x="20574" y="5778"/>
                  </a:cubicBezTo>
                  <a:close/>
                  <a:moveTo>
                    <a:pt x="3776" y="0"/>
                  </a:moveTo>
                  <a:cubicBezTo>
                    <a:pt x="3554" y="0"/>
                    <a:pt x="3332" y="6"/>
                    <a:pt x="3110" y="20"/>
                  </a:cubicBezTo>
                  <a:cubicBezTo>
                    <a:pt x="2363" y="72"/>
                    <a:pt x="1484" y="166"/>
                    <a:pt x="886" y="666"/>
                  </a:cubicBezTo>
                  <a:cubicBezTo>
                    <a:pt x="1" y="1407"/>
                    <a:pt x="440" y="2305"/>
                    <a:pt x="1221" y="2917"/>
                  </a:cubicBezTo>
                  <a:cubicBezTo>
                    <a:pt x="2964" y="4282"/>
                    <a:pt x="5381" y="5141"/>
                    <a:pt x="7458" y="5827"/>
                  </a:cubicBezTo>
                  <a:cubicBezTo>
                    <a:pt x="10105" y="6699"/>
                    <a:pt x="12848" y="7239"/>
                    <a:pt x="15606" y="7607"/>
                  </a:cubicBezTo>
                  <a:cubicBezTo>
                    <a:pt x="17347" y="7842"/>
                    <a:pt x="19174" y="8128"/>
                    <a:pt x="20973" y="8128"/>
                  </a:cubicBezTo>
                  <a:cubicBezTo>
                    <a:pt x="21741" y="8128"/>
                    <a:pt x="22504" y="8076"/>
                    <a:pt x="23253" y="7945"/>
                  </a:cubicBezTo>
                  <a:cubicBezTo>
                    <a:pt x="24003" y="7817"/>
                    <a:pt x="25521" y="7505"/>
                    <a:pt x="25078" y="6438"/>
                  </a:cubicBezTo>
                  <a:cubicBezTo>
                    <a:pt x="24724" y="5579"/>
                    <a:pt x="23548" y="4968"/>
                    <a:pt x="22780" y="4535"/>
                  </a:cubicBezTo>
                  <a:cubicBezTo>
                    <a:pt x="22114" y="4160"/>
                    <a:pt x="21422" y="3843"/>
                    <a:pt x="20689" y="3633"/>
                  </a:cubicBezTo>
                  <a:cubicBezTo>
                    <a:pt x="20682" y="3647"/>
                    <a:pt x="20675" y="3664"/>
                    <a:pt x="20651" y="3670"/>
                  </a:cubicBezTo>
                  <a:cubicBezTo>
                    <a:pt x="19356" y="4080"/>
                    <a:pt x="17946" y="4264"/>
                    <a:pt x="16537" y="4264"/>
                  </a:cubicBezTo>
                  <a:cubicBezTo>
                    <a:pt x="15295" y="4264"/>
                    <a:pt x="14054" y="4121"/>
                    <a:pt x="12892" y="3863"/>
                  </a:cubicBezTo>
                  <a:cubicBezTo>
                    <a:pt x="10950" y="3430"/>
                    <a:pt x="8168" y="2491"/>
                    <a:pt x="7073" y="663"/>
                  </a:cubicBezTo>
                  <a:cubicBezTo>
                    <a:pt x="7045" y="677"/>
                    <a:pt x="7013" y="683"/>
                    <a:pt x="6980" y="683"/>
                  </a:cubicBezTo>
                  <a:cubicBezTo>
                    <a:pt x="6868" y="683"/>
                    <a:pt x="6751" y="607"/>
                    <a:pt x="6769" y="484"/>
                  </a:cubicBezTo>
                  <a:cubicBezTo>
                    <a:pt x="6789" y="359"/>
                    <a:pt x="6827" y="237"/>
                    <a:pt x="6867" y="115"/>
                  </a:cubicBezTo>
                  <a:lnTo>
                    <a:pt x="6867" y="115"/>
                  </a:lnTo>
                  <a:cubicBezTo>
                    <a:pt x="6823" y="116"/>
                    <a:pt x="6779" y="116"/>
                    <a:pt x="6734" y="116"/>
                  </a:cubicBezTo>
                  <a:cubicBezTo>
                    <a:pt x="5747" y="116"/>
                    <a:pt x="4762" y="0"/>
                    <a:pt x="3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589067" y="2438216"/>
              <a:ext cx="176423" cy="24362"/>
            </a:xfrm>
            <a:custGeom>
              <a:avLst/>
              <a:gdLst/>
              <a:ahLst/>
              <a:cxnLst/>
              <a:rect l="l" t="t" r="r" b="b"/>
              <a:pathLst>
                <a:path w="3295" h="455" extrusionOk="0">
                  <a:moveTo>
                    <a:pt x="1" y="1"/>
                  </a:moveTo>
                  <a:lnTo>
                    <a:pt x="1" y="1"/>
                  </a:lnTo>
                  <a:cubicBezTo>
                    <a:pt x="1227" y="221"/>
                    <a:pt x="2325" y="366"/>
                    <a:pt x="3295" y="454"/>
                  </a:cubicBezTo>
                  <a:cubicBezTo>
                    <a:pt x="2342" y="339"/>
                    <a:pt x="1409" y="194"/>
                    <a:pt x="524" y="76"/>
                  </a:cubicBezTo>
                  <a:cubicBezTo>
                    <a:pt x="348" y="52"/>
                    <a:pt x="172" y="2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-229507" y="1799125"/>
              <a:ext cx="1393979" cy="673618"/>
            </a:xfrm>
            <a:custGeom>
              <a:avLst/>
              <a:gdLst/>
              <a:ahLst/>
              <a:cxnLst/>
              <a:rect l="l" t="t" r="r" b="b"/>
              <a:pathLst>
                <a:path w="26035" h="12581" extrusionOk="0">
                  <a:moveTo>
                    <a:pt x="13867" y="419"/>
                  </a:moveTo>
                  <a:cubicBezTo>
                    <a:pt x="13999" y="419"/>
                    <a:pt x="14132" y="424"/>
                    <a:pt x="14264" y="434"/>
                  </a:cubicBezTo>
                  <a:cubicBezTo>
                    <a:pt x="16100" y="570"/>
                    <a:pt x="17752" y="1401"/>
                    <a:pt x="18954" y="2789"/>
                  </a:cubicBezTo>
                  <a:cubicBezTo>
                    <a:pt x="19546" y="3475"/>
                    <a:pt x="19874" y="4121"/>
                    <a:pt x="20191" y="4976"/>
                  </a:cubicBezTo>
                  <a:cubicBezTo>
                    <a:pt x="20520" y="5857"/>
                    <a:pt x="20611" y="6642"/>
                    <a:pt x="20763" y="7537"/>
                  </a:cubicBezTo>
                  <a:cubicBezTo>
                    <a:pt x="19285" y="7770"/>
                    <a:pt x="17839" y="7952"/>
                    <a:pt x="16384" y="7952"/>
                  </a:cubicBezTo>
                  <a:cubicBezTo>
                    <a:pt x="15433" y="7952"/>
                    <a:pt x="14478" y="7875"/>
                    <a:pt x="13508" y="7682"/>
                  </a:cubicBezTo>
                  <a:cubicBezTo>
                    <a:pt x="12365" y="7459"/>
                    <a:pt x="11257" y="7094"/>
                    <a:pt x="10206" y="6591"/>
                  </a:cubicBezTo>
                  <a:cubicBezTo>
                    <a:pt x="9253" y="6135"/>
                    <a:pt x="8050" y="5587"/>
                    <a:pt x="7486" y="4648"/>
                  </a:cubicBezTo>
                  <a:cubicBezTo>
                    <a:pt x="7475" y="4628"/>
                    <a:pt x="7458" y="4614"/>
                    <a:pt x="7445" y="4600"/>
                  </a:cubicBezTo>
                  <a:cubicBezTo>
                    <a:pt x="8175" y="3479"/>
                    <a:pt x="8821" y="2488"/>
                    <a:pt x="9976" y="1721"/>
                  </a:cubicBezTo>
                  <a:cubicBezTo>
                    <a:pt x="11125" y="959"/>
                    <a:pt x="12476" y="419"/>
                    <a:pt x="13867" y="419"/>
                  </a:cubicBezTo>
                  <a:close/>
                  <a:moveTo>
                    <a:pt x="4019" y="4090"/>
                  </a:moveTo>
                  <a:cubicBezTo>
                    <a:pt x="5005" y="4090"/>
                    <a:pt x="5990" y="4206"/>
                    <a:pt x="6977" y="4206"/>
                  </a:cubicBezTo>
                  <a:cubicBezTo>
                    <a:pt x="7022" y="4206"/>
                    <a:pt x="7066" y="4206"/>
                    <a:pt x="7110" y="4205"/>
                  </a:cubicBezTo>
                  <a:lnTo>
                    <a:pt x="7110" y="4205"/>
                  </a:lnTo>
                  <a:cubicBezTo>
                    <a:pt x="7070" y="4327"/>
                    <a:pt x="7032" y="4449"/>
                    <a:pt x="7012" y="4574"/>
                  </a:cubicBezTo>
                  <a:cubicBezTo>
                    <a:pt x="6994" y="4697"/>
                    <a:pt x="7111" y="4773"/>
                    <a:pt x="7223" y="4773"/>
                  </a:cubicBezTo>
                  <a:cubicBezTo>
                    <a:pt x="7256" y="4773"/>
                    <a:pt x="7288" y="4767"/>
                    <a:pt x="7316" y="4753"/>
                  </a:cubicBezTo>
                  <a:cubicBezTo>
                    <a:pt x="8411" y="6581"/>
                    <a:pt x="11193" y="7520"/>
                    <a:pt x="13135" y="7953"/>
                  </a:cubicBezTo>
                  <a:cubicBezTo>
                    <a:pt x="14297" y="8211"/>
                    <a:pt x="15538" y="8354"/>
                    <a:pt x="16780" y="8354"/>
                  </a:cubicBezTo>
                  <a:cubicBezTo>
                    <a:pt x="18189" y="8354"/>
                    <a:pt x="19599" y="8170"/>
                    <a:pt x="20894" y="7760"/>
                  </a:cubicBezTo>
                  <a:cubicBezTo>
                    <a:pt x="20918" y="7754"/>
                    <a:pt x="20925" y="7737"/>
                    <a:pt x="20932" y="7723"/>
                  </a:cubicBezTo>
                  <a:cubicBezTo>
                    <a:pt x="21665" y="7933"/>
                    <a:pt x="22357" y="8250"/>
                    <a:pt x="23023" y="8625"/>
                  </a:cubicBezTo>
                  <a:cubicBezTo>
                    <a:pt x="23791" y="9058"/>
                    <a:pt x="24967" y="9669"/>
                    <a:pt x="25321" y="10528"/>
                  </a:cubicBezTo>
                  <a:cubicBezTo>
                    <a:pt x="25764" y="11595"/>
                    <a:pt x="24246" y="11907"/>
                    <a:pt x="23496" y="12035"/>
                  </a:cubicBezTo>
                  <a:cubicBezTo>
                    <a:pt x="22747" y="12166"/>
                    <a:pt x="21984" y="12218"/>
                    <a:pt x="21216" y="12218"/>
                  </a:cubicBezTo>
                  <a:cubicBezTo>
                    <a:pt x="19417" y="12218"/>
                    <a:pt x="17590" y="11932"/>
                    <a:pt x="15849" y="11697"/>
                  </a:cubicBezTo>
                  <a:cubicBezTo>
                    <a:pt x="13091" y="11329"/>
                    <a:pt x="10348" y="10789"/>
                    <a:pt x="7701" y="9917"/>
                  </a:cubicBezTo>
                  <a:cubicBezTo>
                    <a:pt x="5624" y="9231"/>
                    <a:pt x="3207" y="8372"/>
                    <a:pt x="1464" y="7007"/>
                  </a:cubicBezTo>
                  <a:cubicBezTo>
                    <a:pt x="683" y="6395"/>
                    <a:pt x="244" y="5497"/>
                    <a:pt x="1129" y="4756"/>
                  </a:cubicBezTo>
                  <a:cubicBezTo>
                    <a:pt x="1727" y="4256"/>
                    <a:pt x="2606" y="4162"/>
                    <a:pt x="3353" y="4110"/>
                  </a:cubicBezTo>
                  <a:cubicBezTo>
                    <a:pt x="3575" y="4096"/>
                    <a:pt x="3797" y="4090"/>
                    <a:pt x="4019" y="4090"/>
                  </a:cubicBezTo>
                  <a:close/>
                  <a:moveTo>
                    <a:pt x="13880" y="1"/>
                  </a:moveTo>
                  <a:cubicBezTo>
                    <a:pt x="12554" y="1"/>
                    <a:pt x="11270" y="398"/>
                    <a:pt x="10114" y="1089"/>
                  </a:cubicBezTo>
                  <a:cubicBezTo>
                    <a:pt x="9094" y="1694"/>
                    <a:pt x="7709" y="2763"/>
                    <a:pt x="7191" y="3982"/>
                  </a:cubicBezTo>
                  <a:lnTo>
                    <a:pt x="7191" y="3979"/>
                  </a:lnTo>
                  <a:cubicBezTo>
                    <a:pt x="6430" y="3945"/>
                    <a:pt x="5018" y="3713"/>
                    <a:pt x="3660" y="3713"/>
                  </a:cubicBezTo>
                  <a:cubicBezTo>
                    <a:pt x="2040" y="3713"/>
                    <a:pt x="498" y="4044"/>
                    <a:pt x="233" y="5436"/>
                  </a:cubicBezTo>
                  <a:cubicBezTo>
                    <a:pt x="1" y="6668"/>
                    <a:pt x="1545" y="7497"/>
                    <a:pt x="2430" y="7977"/>
                  </a:cubicBezTo>
                  <a:cubicBezTo>
                    <a:pt x="3630" y="8622"/>
                    <a:pt x="4870" y="9196"/>
                    <a:pt x="6140" y="9686"/>
                  </a:cubicBezTo>
                  <a:cubicBezTo>
                    <a:pt x="9084" y="10819"/>
                    <a:pt x="12173" y="11491"/>
                    <a:pt x="15289" y="11937"/>
                  </a:cubicBezTo>
                  <a:cubicBezTo>
                    <a:pt x="15460" y="11960"/>
                    <a:pt x="15636" y="11988"/>
                    <a:pt x="15812" y="12012"/>
                  </a:cubicBezTo>
                  <a:cubicBezTo>
                    <a:pt x="16697" y="12130"/>
                    <a:pt x="17630" y="12275"/>
                    <a:pt x="18583" y="12390"/>
                  </a:cubicBezTo>
                  <a:cubicBezTo>
                    <a:pt x="19496" y="12500"/>
                    <a:pt x="20425" y="12580"/>
                    <a:pt x="21342" y="12580"/>
                  </a:cubicBezTo>
                  <a:cubicBezTo>
                    <a:pt x="22402" y="12580"/>
                    <a:pt x="23445" y="12472"/>
                    <a:pt x="24426" y="12177"/>
                  </a:cubicBezTo>
                  <a:cubicBezTo>
                    <a:pt x="25169" y="11954"/>
                    <a:pt x="26035" y="11488"/>
                    <a:pt x="25723" y="10582"/>
                  </a:cubicBezTo>
                  <a:cubicBezTo>
                    <a:pt x="25460" y="9819"/>
                    <a:pt x="24656" y="9271"/>
                    <a:pt x="24017" y="8862"/>
                  </a:cubicBezTo>
                  <a:cubicBezTo>
                    <a:pt x="23047" y="8237"/>
                    <a:pt x="22047" y="7676"/>
                    <a:pt x="20891" y="7520"/>
                  </a:cubicBezTo>
                  <a:cubicBezTo>
                    <a:pt x="21432" y="3915"/>
                    <a:pt x="18255" y="562"/>
                    <a:pt x="14829" y="69"/>
                  </a:cubicBezTo>
                  <a:cubicBezTo>
                    <a:pt x="14511" y="23"/>
                    <a:pt x="14194" y="1"/>
                    <a:pt x="13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238143" y="2057953"/>
              <a:ext cx="581150" cy="144832"/>
            </a:xfrm>
            <a:custGeom>
              <a:avLst/>
              <a:gdLst/>
              <a:ahLst/>
              <a:cxnLst/>
              <a:rect l="l" t="t" r="r" b="b"/>
              <a:pathLst>
                <a:path w="10854" h="2705" extrusionOk="0">
                  <a:moveTo>
                    <a:pt x="28" y="1"/>
                  </a:moveTo>
                  <a:cubicBezTo>
                    <a:pt x="9" y="1"/>
                    <a:pt x="0" y="42"/>
                    <a:pt x="15" y="54"/>
                  </a:cubicBezTo>
                  <a:cubicBezTo>
                    <a:pt x="2191" y="1722"/>
                    <a:pt x="5067" y="2705"/>
                    <a:pt x="7880" y="2705"/>
                  </a:cubicBezTo>
                  <a:cubicBezTo>
                    <a:pt x="8864" y="2705"/>
                    <a:pt x="9839" y="2585"/>
                    <a:pt x="10775" y="2332"/>
                  </a:cubicBezTo>
                  <a:cubicBezTo>
                    <a:pt x="10854" y="2309"/>
                    <a:pt x="10808" y="2145"/>
                    <a:pt x="10738" y="2145"/>
                  </a:cubicBezTo>
                  <a:cubicBezTo>
                    <a:pt x="10736" y="2145"/>
                    <a:pt x="10734" y="2146"/>
                    <a:pt x="10731" y="2146"/>
                  </a:cubicBezTo>
                  <a:cubicBezTo>
                    <a:pt x="9681" y="2269"/>
                    <a:pt x="8590" y="2407"/>
                    <a:pt x="7517" y="2407"/>
                  </a:cubicBezTo>
                  <a:cubicBezTo>
                    <a:pt x="7182" y="2407"/>
                    <a:pt x="6848" y="2393"/>
                    <a:pt x="6517" y="2362"/>
                  </a:cubicBezTo>
                  <a:cubicBezTo>
                    <a:pt x="4182" y="2143"/>
                    <a:pt x="2040" y="1156"/>
                    <a:pt x="35" y="3"/>
                  </a:cubicBezTo>
                  <a:cubicBezTo>
                    <a:pt x="33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-42426" y="2098003"/>
              <a:ext cx="92147" cy="65536"/>
            </a:xfrm>
            <a:custGeom>
              <a:avLst/>
              <a:gdLst/>
              <a:ahLst/>
              <a:cxnLst/>
              <a:rect l="l" t="t" r="r" b="b"/>
              <a:pathLst>
                <a:path w="1721" h="1224" extrusionOk="0">
                  <a:moveTo>
                    <a:pt x="988" y="306"/>
                  </a:moveTo>
                  <a:cubicBezTo>
                    <a:pt x="1102" y="336"/>
                    <a:pt x="1197" y="397"/>
                    <a:pt x="1271" y="526"/>
                  </a:cubicBezTo>
                  <a:cubicBezTo>
                    <a:pt x="1348" y="661"/>
                    <a:pt x="1362" y="830"/>
                    <a:pt x="1194" y="894"/>
                  </a:cubicBezTo>
                  <a:cubicBezTo>
                    <a:pt x="1146" y="912"/>
                    <a:pt x="1076" y="922"/>
                    <a:pt x="998" y="922"/>
                  </a:cubicBezTo>
                  <a:cubicBezTo>
                    <a:pt x="789" y="922"/>
                    <a:pt x="521" y="853"/>
                    <a:pt x="467" y="695"/>
                  </a:cubicBezTo>
                  <a:cubicBezTo>
                    <a:pt x="403" y="503"/>
                    <a:pt x="606" y="357"/>
                    <a:pt x="768" y="323"/>
                  </a:cubicBezTo>
                  <a:cubicBezTo>
                    <a:pt x="835" y="306"/>
                    <a:pt x="913" y="310"/>
                    <a:pt x="988" y="306"/>
                  </a:cubicBezTo>
                  <a:close/>
                  <a:moveTo>
                    <a:pt x="887" y="1"/>
                  </a:moveTo>
                  <a:cubicBezTo>
                    <a:pt x="843" y="1"/>
                    <a:pt x="801" y="8"/>
                    <a:pt x="765" y="26"/>
                  </a:cubicBezTo>
                  <a:cubicBezTo>
                    <a:pt x="517" y="36"/>
                    <a:pt x="274" y="151"/>
                    <a:pt x="177" y="377"/>
                  </a:cubicBezTo>
                  <a:cubicBezTo>
                    <a:pt x="1" y="773"/>
                    <a:pt x="366" y="1063"/>
                    <a:pt x="710" y="1164"/>
                  </a:cubicBezTo>
                  <a:cubicBezTo>
                    <a:pt x="823" y="1197"/>
                    <a:pt x="966" y="1224"/>
                    <a:pt x="1107" y="1224"/>
                  </a:cubicBezTo>
                  <a:cubicBezTo>
                    <a:pt x="1290" y="1224"/>
                    <a:pt x="1470" y="1178"/>
                    <a:pt x="1576" y="1036"/>
                  </a:cubicBezTo>
                  <a:cubicBezTo>
                    <a:pt x="1721" y="843"/>
                    <a:pt x="1640" y="573"/>
                    <a:pt x="1518" y="391"/>
                  </a:cubicBezTo>
                  <a:cubicBezTo>
                    <a:pt x="1426" y="255"/>
                    <a:pt x="1301" y="141"/>
                    <a:pt x="1153" y="69"/>
                  </a:cubicBezTo>
                  <a:cubicBezTo>
                    <a:pt x="1079" y="33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407929" y="2278443"/>
              <a:ext cx="79029" cy="50383"/>
            </a:xfrm>
            <a:custGeom>
              <a:avLst/>
              <a:gdLst/>
              <a:ahLst/>
              <a:cxnLst/>
              <a:rect l="l" t="t" r="r" b="b"/>
              <a:pathLst>
                <a:path w="1476" h="941" extrusionOk="0">
                  <a:moveTo>
                    <a:pt x="697" y="225"/>
                  </a:moveTo>
                  <a:cubicBezTo>
                    <a:pt x="714" y="225"/>
                    <a:pt x="731" y="226"/>
                    <a:pt x="748" y="227"/>
                  </a:cubicBezTo>
                  <a:cubicBezTo>
                    <a:pt x="893" y="268"/>
                    <a:pt x="1035" y="322"/>
                    <a:pt x="1105" y="447"/>
                  </a:cubicBezTo>
                  <a:cubicBezTo>
                    <a:pt x="1210" y="636"/>
                    <a:pt x="957" y="691"/>
                    <a:pt x="818" y="691"/>
                  </a:cubicBezTo>
                  <a:cubicBezTo>
                    <a:pt x="680" y="691"/>
                    <a:pt x="257" y="664"/>
                    <a:pt x="298" y="437"/>
                  </a:cubicBezTo>
                  <a:cubicBezTo>
                    <a:pt x="325" y="282"/>
                    <a:pt x="534" y="225"/>
                    <a:pt x="697" y="225"/>
                  </a:cubicBezTo>
                  <a:close/>
                  <a:moveTo>
                    <a:pt x="686" y="0"/>
                  </a:moveTo>
                  <a:cubicBezTo>
                    <a:pt x="635" y="0"/>
                    <a:pt x="585" y="8"/>
                    <a:pt x="538" y="25"/>
                  </a:cubicBezTo>
                  <a:cubicBezTo>
                    <a:pt x="522" y="23"/>
                    <a:pt x="505" y="22"/>
                    <a:pt x="489" y="22"/>
                  </a:cubicBezTo>
                  <a:cubicBezTo>
                    <a:pt x="430" y="22"/>
                    <a:pt x="368" y="33"/>
                    <a:pt x="305" y="62"/>
                  </a:cubicBezTo>
                  <a:cubicBezTo>
                    <a:pt x="180" y="116"/>
                    <a:pt x="82" y="224"/>
                    <a:pt x="62" y="363"/>
                  </a:cubicBezTo>
                  <a:cubicBezTo>
                    <a:pt x="1" y="782"/>
                    <a:pt x="548" y="940"/>
                    <a:pt x="862" y="940"/>
                  </a:cubicBezTo>
                  <a:cubicBezTo>
                    <a:pt x="866" y="940"/>
                    <a:pt x="869" y="940"/>
                    <a:pt x="873" y="940"/>
                  </a:cubicBezTo>
                  <a:cubicBezTo>
                    <a:pt x="1176" y="940"/>
                    <a:pt x="1476" y="768"/>
                    <a:pt x="1325" y="427"/>
                  </a:cubicBezTo>
                  <a:cubicBezTo>
                    <a:pt x="1226" y="201"/>
                    <a:pt x="94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828086" y="2327435"/>
              <a:ext cx="89577" cy="64465"/>
            </a:xfrm>
            <a:custGeom>
              <a:avLst/>
              <a:gdLst/>
              <a:ahLst/>
              <a:cxnLst/>
              <a:rect l="l" t="t" r="r" b="b"/>
              <a:pathLst>
                <a:path w="1673" h="1204" extrusionOk="0">
                  <a:moveTo>
                    <a:pt x="1014" y="208"/>
                  </a:moveTo>
                  <a:cubicBezTo>
                    <a:pt x="1116" y="232"/>
                    <a:pt x="1227" y="215"/>
                    <a:pt x="1318" y="279"/>
                  </a:cubicBezTo>
                  <a:cubicBezTo>
                    <a:pt x="1392" y="334"/>
                    <a:pt x="1426" y="411"/>
                    <a:pt x="1426" y="502"/>
                  </a:cubicBezTo>
                  <a:cubicBezTo>
                    <a:pt x="1426" y="728"/>
                    <a:pt x="1244" y="914"/>
                    <a:pt x="1024" y="948"/>
                  </a:cubicBezTo>
                  <a:cubicBezTo>
                    <a:pt x="1006" y="951"/>
                    <a:pt x="984" y="952"/>
                    <a:pt x="960" y="952"/>
                  </a:cubicBezTo>
                  <a:cubicBezTo>
                    <a:pt x="714" y="952"/>
                    <a:pt x="214" y="813"/>
                    <a:pt x="358" y="540"/>
                  </a:cubicBezTo>
                  <a:cubicBezTo>
                    <a:pt x="473" y="323"/>
                    <a:pt x="760" y="222"/>
                    <a:pt x="1014" y="208"/>
                  </a:cubicBezTo>
                  <a:close/>
                  <a:moveTo>
                    <a:pt x="1065" y="1"/>
                  </a:moveTo>
                  <a:cubicBezTo>
                    <a:pt x="1033" y="1"/>
                    <a:pt x="1000" y="4"/>
                    <a:pt x="966" y="9"/>
                  </a:cubicBezTo>
                  <a:cubicBezTo>
                    <a:pt x="960" y="9"/>
                    <a:pt x="960" y="19"/>
                    <a:pt x="953" y="22"/>
                  </a:cubicBezTo>
                  <a:cubicBezTo>
                    <a:pt x="925" y="20"/>
                    <a:pt x="896" y="19"/>
                    <a:pt x="867" y="19"/>
                  </a:cubicBezTo>
                  <a:cubicBezTo>
                    <a:pt x="641" y="19"/>
                    <a:pt x="415" y="91"/>
                    <a:pt x="247" y="252"/>
                  </a:cubicBezTo>
                  <a:cubicBezTo>
                    <a:pt x="0" y="488"/>
                    <a:pt x="91" y="810"/>
                    <a:pt x="352" y="992"/>
                  </a:cubicBezTo>
                  <a:cubicBezTo>
                    <a:pt x="527" y="1115"/>
                    <a:pt x="762" y="1204"/>
                    <a:pt x="989" y="1204"/>
                  </a:cubicBezTo>
                  <a:cubicBezTo>
                    <a:pt x="1112" y="1204"/>
                    <a:pt x="1232" y="1178"/>
                    <a:pt x="1339" y="1117"/>
                  </a:cubicBezTo>
                  <a:cubicBezTo>
                    <a:pt x="1554" y="995"/>
                    <a:pt x="1673" y="749"/>
                    <a:pt x="1640" y="505"/>
                  </a:cubicBezTo>
                  <a:cubicBezTo>
                    <a:pt x="1597" y="211"/>
                    <a:pt x="1352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243658" y="2462900"/>
              <a:ext cx="177333" cy="474333"/>
            </a:xfrm>
            <a:custGeom>
              <a:avLst/>
              <a:gdLst/>
              <a:ahLst/>
              <a:cxnLst/>
              <a:rect l="l" t="t" r="r" b="b"/>
              <a:pathLst>
                <a:path w="3312" h="8859" extrusionOk="0">
                  <a:moveTo>
                    <a:pt x="3226" y="1"/>
                  </a:moveTo>
                  <a:cubicBezTo>
                    <a:pt x="3213" y="1"/>
                    <a:pt x="3201" y="9"/>
                    <a:pt x="3190" y="30"/>
                  </a:cubicBezTo>
                  <a:cubicBezTo>
                    <a:pt x="3177" y="54"/>
                    <a:pt x="3167" y="81"/>
                    <a:pt x="3156" y="104"/>
                  </a:cubicBezTo>
                  <a:cubicBezTo>
                    <a:pt x="2490" y="1413"/>
                    <a:pt x="2075" y="2893"/>
                    <a:pt x="1572" y="4267"/>
                  </a:cubicBezTo>
                  <a:cubicBezTo>
                    <a:pt x="1027" y="5755"/>
                    <a:pt x="561" y="7279"/>
                    <a:pt x="17" y="8762"/>
                  </a:cubicBezTo>
                  <a:cubicBezTo>
                    <a:pt x="0" y="8805"/>
                    <a:pt x="35" y="8859"/>
                    <a:pt x="68" y="8859"/>
                  </a:cubicBezTo>
                  <a:cubicBezTo>
                    <a:pt x="82" y="8859"/>
                    <a:pt x="96" y="8848"/>
                    <a:pt x="105" y="8823"/>
                  </a:cubicBezTo>
                  <a:cubicBezTo>
                    <a:pt x="653" y="7326"/>
                    <a:pt x="1284" y="5846"/>
                    <a:pt x="1835" y="4345"/>
                  </a:cubicBezTo>
                  <a:cubicBezTo>
                    <a:pt x="2339" y="2970"/>
                    <a:pt x="2971" y="1575"/>
                    <a:pt x="3309" y="145"/>
                  </a:cubicBezTo>
                  <a:lnTo>
                    <a:pt x="3309" y="135"/>
                  </a:lnTo>
                  <a:cubicBezTo>
                    <a:pt x="3311" y="89"/>
                    <a:pt x="3266" y="1"/>
                    <a:pt x="3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791194" y="2507394"/>
              <a:ext cx="78868" cy="434283"/>
            </a:xfrm>
            <a:custGeom>
              <a:avLst/>
              <a:gdLst/>
              <a:ahLst/>
              <a:cxnLst/>
              <a:rect l="l" t="t" r="r" b="b"/>
              <a:pathLst>
                <a:path w="1473" h="8111" extrusionOk="0">
                  <a:moveTo>
                    <a:pt x="208" y="1"/>
                  </a:moveTo>
                  <a:cubicBezTo>
                    <a:pt x="201" y="1"/>
                    <a:pt x="193" y="3"/>
                    <a:pt x="186" y="10"/>
                  </a:cubicBezTo>
                  <a:cubicBezTo>
                    <a:pt x="172" y="24"/>
                    <a:pt x="166" y="47"/>
                    <a:pt x="152" y="64"/>
                  </a:cubicBezTo>
                  <a:cubicBezTo>
                    <a:pt x="0" y="318"/>
                    <a:pt x="162" y="930"/>
                    <a:pt x="192" y="1166"/>
                  </a:cubicBezTo>
                  <a:cubicBezTo>
                    <a:pt x="290" y="1990"/>
                    <a:pt x="409" y="2812"/>
                    <a:pt x="537" y="3629"/>
                  </a:cubicBezTo>
                  <a:cubicBezTo>
                    <a:pt x="760" y="5096"/>
                    <a:pt x="892" y="6657"/>
                    <a:pt x="1368" y="8070"/>
                  </a:cubicBezTo>
                  <a:cubicBezTo>
                    <a:pt x="1379" y="8098"/>
                    <a:pt x="1399" y="8111"/>
                    <a:pt x="1418" y="8111"/>
                  </a:cubicBezTo>
                  <a:cubicBezTo>
                    <a:pt x="1429" y="8111"/>
                    <a:pt x="1440" y="8107"/>
                    <a:pt x="1449" y="8100"/>
                  </a:cubicBezTo>
                  <a:cubicBezTo>
                    <a:pt x="1463" y="8087"/>
                    <a:pt x="1473" y="8070"/>
                    <a:pt x="1473" y="8046"/>
                  </a:cubicBezTo>
                  <a:cubicBezTo>
                    <a:pt x="1426" y="6664"/>
                    <a:pt x="1101" y="5278"/>
                    <a:pt x="895" y="3913"/>
                  </a:cubicBezTo>
                  <a:cubicBezTo>
                    <a:pt x="760" y="3028"/>
                    <a:pt x="625" y="2143"/>
                    <a:pt x="493" y="1257"/>
                  </a:cubicBezTo>
                  <a:cubicBezTo>
                    <a:pt x="436" y="869"/>
                    <a:pt x="436" y="385"/>
                    <a:pt x="247" y="30"/>
                  </a:cubicBezTo>
                  <a:cubicBezTo>
                    <a:pt x="239" y="14"/>
                    <a:pt x="22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-301523" y="2365398"/>
              <a:ext cx="379991" cy="306156"/>
            </a:xfrm>
            <a:custGeom>
              <a:avLst/>
              <a:gdLst/>
              <a:ahLst/>
              <a:cxnLst/>
              <a:rect l="l" t="t" r="r" b="b"/>
              <a:pathLst>
                <a:path w="7097" h="5718" extrusionOk="0">
                  <a:moveTo>
                    <a:pt x="7059" y="1"/>
                  </a:moveTo>
                  <a:cubicBezTo>
                    <a:pt x="7053" y="1"/>
                    <a:pt x="7047" y="3"/>
                    <a:pt x="7039" y="10"/>
                  </a:cubicBezTo>
                  <a:cubicBezTo>
                    <a:pt x="5941" y="922"/>
                    <a:pt x="4755" y="1760"/>
                    <a:pt x="3643" y="2666"/>
                  </a:cubicBezTo>
                  <a:cubicBezTo>
                    <a:pt x="2450" y="3639"/>
                    <a:pt x="1271" y="4673"/>
                    <a:pt x="34" y="5586"/>
                  </a:cubicBezTo>
                  <a:cubicBezTo>
                    <a:pt x="0" y="5609"/>
                    <a:pt x="0" y="5680"/>
                    <a:pt x="31" y="5707"/>
                  </a:cubicBezTo>
                  <a:cubicBezTo>
                    <a:pt x="37" y="5714"/>
                    <a:pt x="45" y="5717"/>
                    <a:pt x="55" y="5717"/>
                  </a:cubicBezTo>
                  <a:cubicBezTo>
                    <a:pt x="60" y="5717"/>
                    <a:pt x="65" y="5716"/>
                    <a:pt x="72" y="5714"/>
                  </a:cubicBezTo>
                  <a:cubicBezTo>
                    <a:pt x="1427" y="5146"/>
                    <a:pt x="2650" y="3862"/>
                    <a:pt x="3779" y="2946"/>
                  </a:cubicBezTo>
                  <a:cubicBezTo>
                    <a:pt x="4907" y="2030"/>
                    <a:pt x="5964" y="1030"/>
                    <a:pt x="7076" y="107"/>
                  </a:cubicBezTo>
                  <a:cubicBezTo>
                    <a:pt x="7097" y="91"/>
                    <a:pt x="7097" y="57"/>
                    <a:pt x="7090" y="33"/>
                  </a:cubicBezTo>
                  <a:cubicBezTo>
                    <a:pt x="7083" y="14"/>
                    <a:pt x="7073" y="1"/>
                    <a:pt x="7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72" name="Google Shape;1072;p29"/>
          <p:cNvGrpSpPr/>
          <p:nvPr/>
        </p:nvGrpSpPr>
        <p:grpSpPr>
          <a:xfrm>
            <a:off x="950967" y="5019609"/>
            <a:ext cx="1302621" cy="817877"/>
            <a:chOff x="6925510" y="205316"/>
            <a:chExt cx="905688" cy="530354"/>
          </a:xfrm>
        </p:grpSpPr>
        <p:sp>
          <p:nvSpPr>
            <p:cNvPr id="1073" name="Google Shape;1073;p29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9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9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0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-column text 1">
  <p:cSld name="One-column text 1"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0"/>
          <p:cNvSpPr txBox="1">
            <a:spLocks noGrp="1"/>
          </p:cNvSpPr>
          <p:nvPr>
            <p:ph type="subTitle" idx="1"/>
          </p:nvPr>
        </p:nvSpPr>
        <p:spPr>
          <a:xfrm>
            <a:off x="1426467" y="2950033"/>
            <a:ext cx="3628000" cy="24492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1" name="Google Shape;1081;p30"/>
          <p:cNvSpPr txBox="1">
            <a:spLocks noGrp="1"/>
          </p:cNvSpPr>
          <p:nvPr>
            <p:ph type="title"/>
          </p:nvPr>
        </p:nvSpPr>
        <p:spPr>
          <a:xfrm>
            <a:off x="2036069" y="1937167"/>
            <a:ext cx="5377200" cy="1007600"/>
          </a:xfrm>
          <a:prstGeom prst="rect">
            <a:avLst/>
          </a:prstGeom>
        </p:spPr>
        <p:txBody>
          <a:bodyPr spcFirstLastPara="1" wrap="square" lIns="112837" tIns="112837" rIns="112837" bIns="11283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9pPr>
          </a:lstStyle>
          <a:p>
            <a:endParaRPr/>
          </a:p>
        </p:txBody>
      </p:sp>
      <p:sp>
        <p:nvSpPr>
          <p:cNvPr id="1082" name="Google Shape;1082;p30"/>
          <p:cNvSpPr/>
          <p:nvPr/>
        </p:nvSpPr>
        <p:spPr>
          <a:xfrm>
            <a:off x="1873201" y="5850205"/>
            <a:ext cx="333456" cy="32964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83" name="Google Shape;1083;p30"/>
          <p:cNvGrpSpPr/>
          <p:nvPr/>
        </p:nvGrpSpPr>
        <p:grpSpPr>
          <a:xfrm>
            <a:off x="270202" y="5456006"/>
            <a:ext cx="1060524" cy="1117987"/>
            <a:chOff x="2553549" y="1320203"/>
            <a:chExt cx="470564" cy="580913"/>
          </a:xfrm>
        </p:grpSpPr>
        <p:sp>
          <p:nvSpPr>
            <p:cNvPr id="1084" name="Google Shape;1084;p30"/>
            <p:cNvSpPr/>
            <p:nvPr/>
          </p:nvSpPr>
          <p:spPr>
            <a:xfrm>
              <a:off x="2563207" y="1336854"/>
              <a:ext cx="451246" cy="321575"/>
            </a:xfrm>
            <a:custGeom>
              <a:avLst/>
              <a:gdLst/>
              <a:ahLst/>
              <a:cxnLst/>
              <a:rect l="l" t="t" r="r" b="b"/>
              <a:pathLst>
                <a:path w="10021" h="7344" extrusionOk="0">
                  <a:moveTo>
                    <a:pt x="10021" y="0"/>
                  </a:moveTo>
                  <a:cubicBezTo>
                    <a:pt x="9716" y="85"/>
                    <a:pt x="1" y="1231"/>
                    <a:pt x="1" y="1231"/>
                  </a:cubicBezTo>
                  <a:lnTo>
                    <a:pt x="3216" y="3108"/>
                  </a:lnTo>
                  <a:lnTo>
                    <a:pt x="3333" y="6323"/>
                  </a:lnTo>
                  <a:lnTo>
                    <a:pt x="5212" y="5327"/>
                  </a:lnTo>
                  <a:lnTo>
                    <a:pt x="6776" y="7344"/>
                  </a:lnTo>
                  <a:lnTo>
                    <a:pt x="10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85" name="Google Shape;1085;p30"/>
            <p:cNvGrpSpPr/>
            <p:nvPr/>
          </p:nvGrpSpPr>
          <p:grpSpPr>
            <a:xfrm>
              <a:off x="2553549" y="1320203"/>
              <a:ext cx="470564" cy="580913"/>
              <a:chOff x="2555011" y="1332053"/>
              <a:chExt cx="470564" cy="580913"/>
            </a:xfrm>
          </p:grpSpPr>
          <p:grpSp>
            <p:nvGrpSpPr>
              <p:cNvPr id="1086" name="Google Shape;1086;p30"/>
              <p:cNvGrpSpPr/>
              <p:nvPr/>
            </p:nvGrpSpPr>
            <p:grpSpPr>
              <a:xfrm>
                <a:off x="2555011" y="1332053"/>
                <a:ext cx="470564" cy="342462"/>
                <a:chOff x="2555011" y="1332053"/>
                <a:chExt cx="470564" cy="342462"/>
              </a:xfrm>
            </p:grpSpPr>
            <p:sp>
              <p:nvSpPr>
                <p:cNvPr id="1087" name="Google Shape;1087;p30"/>
                <p:cNvSpPr/>
                <p:nvPr/>
              </p:nvSpPr>
              <p:spPr>
                <a:xfrm>
                  <a:off x="2770988" y="1547372"/>
                  <a:ext cx="103209" cy="12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" h="2880" extrusionOk="0">
                      <a:moveTo>
                        <a:pt x="75" y="0"/>
                      </a:moveTo>
                      <a:cubicBezTo>
                        <a:pt x="31" y="0"/>
                        <a:pt x="0" y="74"/>
                        <a:pt x="30" y="127"/>
                      </a:cubicBezTo>
                      <a:cubicBezTo>
                        <a:pt x="323" y="629"/>
                        <a:pt x="733" y="1045"/>
                        <a:pt x="1088" y="1504"/>
                      </a:cubicBezTo>
                      <a:cubicBezTo>
                        <a:pt x="1429" y="1946"/>
                        <a:pt x="1727" y="2419"/>
                        <a:pt x="2102" y="2836"/>
                      </a:cubicBezTo>
                      <a:cubicBezTo>
                        <a:pt x="2130" y="2867"/>
                        <a:pt x="2157" y="2879"/>
                        <a:pt x="2181" y="2879"/>
                      </a:cubicBezTo>
                      <a:cubicBezTo>
                        <a:pt x="2251" y="2879"/>
                        <a:pt x="2291" y="2771"/>
                        <a:pt x="2222" y="2694"/>
                      </a:cubicBezTo>
                      <a:cubicBezTo>
                        <a:pt x="1846" y="2277"/>
                        <a:pt x="1550" y="1803"/>
                        <a:pt x="1206" y="1361"/>
                      </a:cubicBezTo>
                      <a:cubicBezTo>
                        <a:pt x="855" y="910"/>
                        <a:pt x="473" y="484"/>
                        <a:pt x="123" y="30"/>
                      </a:cubicBezTo>
                      <a:cubicBezTo>
                        <a:pt x="107" y="9"/>
                        <a:pt x="90" y="0"/>
                        <a:pt x="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700" u="none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88" name="Google Shape;1088;p30"/>
                <p:cNvGrpSpPr/>
                <p:nvPr/>
              </p:nvGrpSpPr>
              <p:grpSpPr>
                <a:xfrm>
                  <a:off x="2555011" y="1332053"/>
                  <a:ext cx="470564" cy="342462"/>
                  <a:chOff x="2555011" y="1332053"/>
                  <a:chExt cx="470564" cy="342462"/>
                </a:xfrm>
              </p:grpSpPr>
              <p:sp>
                <p:nvSpPr>
                  <p:cNvPr id="1089" name="Google Shape;1089;p30"/>
                  <p:cNvSpPr/>
                  <p:nvPr/>
                </p:nvSpPr>
                <p:spPr>
                  <a:xfrm>
                    <a:off x="2765855" y="1336081"/>
                    <a:ext cx="250412" cy="218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1" h="4991" extrusionOk="0">
                        <a:moveTo>
                          <a:pt x="5523" y="0"/>
                        </a:moveTo>
                        <a:cubicBezTo>
                          <a:pt x="5520" y="0"/>
                          <a:pt x="5517" y="1"/>
                          <a:pt x="5514" y="2"/>
                        </a:cubicBezTo>
                        <a:cubicBezTo>
                          <a:pt x="4834" y="215"/>
                          <a:pt x="4062" y="1273"/>
                          <a:pt x="3545" y="1751"/>
                        </a:cubicBezTo>
                        <a:cubicBezTo>
                          <a:pt x="2432" y="2780"/>
                          <a:pt x="1299" y="3833"/>
                          <a:pt x="93" y="4748"/>
                        </a:cubicBezTo>
                        <a:cubicBezTo>
                          <a:pt x="1" y="4818"/>
                          <a:pt x="102" y="4991"/>
                          <a:pt x="199" y="4991"/>
                        </a:cubicBezTo>
                        <a:cubicBezTo>
                          <a:pt x="216" y="4991"/>
                          <a:pt x="233" y="4986"/>
                          <a:pt x="249" y="4973"/>
                        </a:cubicBezTo>
                        <a:cubicBezTo>
                          <a:pt x="1455" y="4047"/>
                          <a:pt x="2585" y="2978"/>
                          <a:pt x="3694" y="1936"/>
                        </a:cubicBezTo>
                        <a:cubicBezTo>
                          <a:pt x="4245" y="1420"/>
                          <a:pt x="5230" y="772"/>
                          <a:pt x="5549" y="81"/>
                        </a:cubicBezTo>
                        <a:cubicBezTo>
                          <a:pt x="5561" y="59"/>
                          <a:pt x="5555" y="0"/>
                          <a:pt x="552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0" name="Google Shape;1090;p30"/>
                  <p:cNvSpPr/>
                  <p:nvPr/>
                </p:nvSpPr>
                <p:spPr>
                  <a:xfrm>
                    <a:off x="2858307" y="1334461"/>
                    <a:ext cx="163144" cy="340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7766" extrusionOk="0">
                        <a:moveTo>
                          <a:pt x="3549" y="1"/>
                        </a:moveTo>
                        <a:cubicBezTo>
                          <a:pt x="3538" y="1"/>
                          <a:pt x="3526" y="8"/>
                          <a:pt x="3515" y="25"/>
                        </a:cubicBezTo>
                        <a:cubicBezTo>
                          <a:pt x="2735" y="1142"/>
                          <a:pt x="2298" y="2616"/>
                          <a:pt x="1729" y="3862"/>
                        </a:cubicBezTo>
                        <a:cubicBezTo>
                          <a:pt x="1169" y="5087"/>
                          <a:pt x="603" y="6311"/>
                          <a:pt x="43" y="7535"/>
                        </a:cubicBezTo>
                        <a:cubicBezTo>
                          <a:pt x="1" y="7627"/>
                          <a:pt x="105" y="7765"/>
                          <a:pt x="193" y="7765"/>
                        </a:cubicBezTo>
                        <a:cubicBezTo>
                          <a:pt x="221" y="7765"/>
                          <a:pt x="247" y="7752"/>
                          <a:pt x="267" y="7719"/>
                        </a:cubicBezTo>
                        <a:cubicBezTo>
                          <a:pt x="909" y="6629"/>
                          <a:pt x="1369" y="5409"/>
                          <a:pt x="1893" y="4259"/>
                        </a:cubicBezTo>
                        <a:cubicBezTo>
                          <a:pt x="2507" y="2912"/>
                          <a:pt x="3206" y="1570"/>
                          <a:pt x="3612" y="141"/>
                        </a:cubicBezTo>
                        <a:cubicBezTo>
                          <a:pt x="3622" y="104"/>
                          <a:pt x="3590" y="1"/>
                          <a:pt x="354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1" name="Google Shape;1091;p30"/>
                  <p:cNvSpPr/>
                  <p:nvPr/>
                </p:nvSpPr>
                <p:spPr>
                  <a:xfrm>
                    <a:off x="2555011" y="1332053"/>
                    <a:ext cx="470564" cy="1540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50" h="3518" extrusionOk="0">
                        <a:moveTo>
                          <a:pt x="9111" y="468"/>
                        </a:moveTo>
                        <a:lnTo>
                          <a:pt x="9111" y="468"/>
                        </a:lnTo>
                        <a:cubicBezTo>
                          <a:pt x="7421" y="1260"/>
                          <a:pt x="5759" y="2117"/>
                          <a:pt x="4083" y="2937"/>
                        </a:cubicBezTo>
                        <a:cubicBezTo>
                          <a:pt x="3940" y="3008"/>
                          <a:pt x="3386" y="3311"/>
                          <a:pt x="3388" y="3311"/>
                        </a:cubicBezTo>
                        <a:cubicBezTo>
                          <a:pt x="3367" y="3311"/>
                          <a:pt x="2790" y="2946"/>
                          <a:pt x="2617" y="2845"/>
                        </a:cubicBezTo>
                        <a:cubicBezTo>
                          <a:pt x="1945" y="2455"/>
                          <a:pt x="1273" y="2064"/>
                          <a:pt x="602" y="1673"/>
                        </a:cubicBezTo>
                        <a:lnTo>
                          <a:pt x="602" y="1673"/>
                        </a:lnTo>
                        <a:cubicBezTo>
                          <a:pt x="2247" y="1508"/>
                          <a:pt x="3892" y="1213"/>
                          <a:pt x="5527" y="983"/>
                        </a:cubicBezTo>
                        <a:cubicBezTo>
                          <a:pt x="6572" y="835"/>
                          <a:pt x="7617" y="690"/>
                          <a:pt x="8660" y="530"/>
                        </a:cubicBezTo>
                        <a:cubicBezTo>
                          <a:pt x="8807" y="507"/>
                          <a:pt x="8958" y="488"/>
                          <a:pt x="9111" y="468"/>
                        </a:cubicBezTo>
                        <a:close/>
                        <a:moveTo>
                          <a:pt x="10155" y="1"/>
                        </a:moveTo>
                        <a:cubicBezTo>
                          <a:pt x="10137" y="1"/>
                          <a:pt x="10120" y="4"/>
                          <a:pt x="10103" y="12"/>
                        </a:cubicBezTo>
                        <a:cubicBezTo>
                          <a:pt x="10011" y="53"/>
                          <a:pt x="9919" y="95"/>
                          <a:pt x="9828" y="136"/>
                        </a:cubicBezTo>
                        <a:lnTo>
                          <a:pt x="9828" y="136"/>
                        </a:lnTo>
                        <a:cubicBezTo>
                          <a:pt x="6634" y="664"/>
                          <a:pt x="3353" y="1152"/>
                          <a:pt x="135" y="1429"/>
                        </a:cubicBezTo>
                        <a:cubicBezTo>
                          <a:pt x="0" y="1442"/>
                          <a:pt x="45" y="1627"/>
                          <a:pt x="129" y="1676"/>
                        </a:cubicBezTo>
                        <a:cubicBezTo>
                          <a:pt x="949" y="2157"/>
                          <a:pt x="1769" y="2638"/>
                          <a:pt x="2589" y="3118"/>
                        </a:cubicBezTo>
                        <a:cubicBezTo>
                          <a:pt x="3000" y="3359"/>
                          <a:pt x="3179" y="3518"/>
                          <a:pt x="3425" y="3518"/>
                        </a:cubicBezTo>
                        <a:cubicBezTo>
                          <a:pt x="3563" y="3518"/>
                          <a:pt x="3721" y="3468"/>
                          <a:pt x="3952" y="3356"/>
                        </a:cubicBezTo>
                        <a:cubicBezTo>
                          <a:pt x="6070" y="2335"/>
                          <a:pt x="8157" y="1241"/>
                          <a:pt x="10304" y="280"/>
                        </a:cubicBezTo>
                        <a:cubicBezTo>
                          <a:pt x="10449" y="214"/>
                          <a:pt x="10297" y="1"/>
                          <a:pt x="1015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2" name="Google Shape;1092;p30"/>
                  <p:cNvSpPr/>
                  <p:nvPr/>
                </p:nvSpPr>
                <p:spPr>
                  <a:xfrm>
                    <a:off x="2699927" y="1480240"/>
                    <a:ext cx="81820" cy="147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7" h="3377" extrusionOk="0">
                        <a:moveTo>
                          <a:pt x="173" y="1"/>
                        </a:moveTo>
                        <a:cubicBezTo>
                          <a:pt x="161" y="1"/>
                          <a:pt x="149" y="9"/>
                          <a:pt x="143" y="31"/>
                        </a:cubicBezTo>
                        <a:cubicBezTo>
                          <a:pt x="0" y="550"/>
                          <a:pt x="85" y="1162"/>
                          <a:pt x="96" y="1693"/>
                        </a:cubicBezTo>
                        <a:cubicBezTo>
                          <a:pt x="105" y="2197"/>
                          <a:pt x="115" y="2701"/>
                          <a:pt x="124" y="3206"/>
                        </a:cubicBezTo>
                        <a:cubicBezTo>
                          <a:pt x="125" y="3269"/>
                          <a:pt x="215" y="3377"/>
                          <a:pt x="293" y="3377"/>
                        </a:cubicBezTo>
                        <a:cubicBezTo>
                          <a:pt x="314" y="3377"/>
                          <a:pt x="334" y="3369"/>
                          <a:pt x="352" y="3349"/>
                        </a:cubicBezTo>
                        <a:cubicBezTo>
                          <a:pt x="837" y="2800"/>
                          <a:pt x="1314" y="2249"/>
                          <a:pt x="1751" y="1660"/>
                        </a:cubicBezTo>
                        <a:cubicBezTo>
                          <a:pt x="1816" y="1572"/>
                          <a:pt x="1702" y="1437"/>
                          <a:pt x="1600" y="1437"/>
                        </a:cubicBezTo>
                        <a:cubicBezTo>
                          <a:pt x="1570" y="1437"/>
                          <a:pt x="1541" y="1449"/>
                          <a:pt x="1518" y="1478"/>
                        </a:cubicBezTo>
                        <a:cubicBezTo>
                          <a:pt x="1144" y="1946"/>
                          <a:pt x="768" y="2408"/>
                          <a:pt x="380" y="2862"/>
                        </a:cubicBezTo>
                        <a:lnTo>
                          <a:pt x="380" y="2862"/>
                        </a:lnTo>
                        <a:cubicBezTo>
                          <a:pt x="385" y="1932"/>
                          <a:pt x="455" y="915"/>
                          <a:pt x="219" y="44"/>
                        </a:cubicBezTo>
                        <a:cubicBezTo>
                          <a:pt x="212" y="20"/>
                          <a:pt x="192" y="1"/>
                          <a:pt x="1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3" name="Google Shape;1093;p30"/>
                  <p:cNvSpPr/>
                  <p:nvPr/>
                </p:nvSpPr>
                <p:spPr>
                  <a:xfrm>
                    <a:off x="2707988" y="1577894"/>
                    <a:ext cx="91861" cy="50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0" h="1153" extrusionOk="0">
                        <a:moveTo>
                          <a:pt x="1999" y="1"/>
                        </a:moveTo>
                        <a:cubicBezTo>
                          <a:pt x="1996" y="1"/>
                          <a:pt x="1993" y="1"/>
                          <a:pt x="1990" y="2"/>
                        </a:cubicBezTo>
                        <a:cubicBezTo>
                          <a:pt x="1776" y="48"/>
                          <a:pt x="1565" y="188"/>
                          <a:pt x="1371" y="284"/>
                        </a:cubicBezTo>
                        <a:cubicBezTo>
                          <a:pt x="936" y="498"/>
                          <a:pt x="507" y="721"/>
                          <a:pt x="80" y="948"/>
                        </a:cubicBezTo>
                        <a:cubicBezTo>
                          <a:pt x="1" y="991"/>
                          <a:pt x="57" y="1152"/>
                          <a:pt x="129" y="1152"/>
                        </a:cubicBezTo>
                        <a:cubicBezTo>
                          <a:pt x="137" y="1152"/>
                          <a:pt x="146" y="1150"/>
                          <a:pt x="155" y="1146"/>
                        </a:cubicBezTo>
                        <a:cubicBezTo>
                          <a:pt x="599" y="895"/>
                          <a:pt x="1053" y="664"/>
                          <a:pt x="1497" y="415"/>
                        </a:cubicBezTo>
                        <a:cubicBezTo>
                          <a:pt x="1665" y="322"/>
                          <a:pt x="1874" y="234"/>
                          <a:pt x="2012" y="97"/>
                        </a:cubicBezTo>
                        <a:cubicBezTo>
                          <a:pt x="2033" y="75"/>
                          <a:pt x="2040" y="1"/>
                          <a:pt x="199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buNone/>
                    </a:pPr>
                    <a:endParaRPr sz="1700" u="none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094" name="Google Shape;1094;p30"/>
              <p:cNvSpPr/>
              <p:nvPr/>
            </p:nvSpPr>
            <p:spPr>
              <a:xfrm>
                <a:off x="2749147" y="1675022"/>
                <a:ext cx="248385" cy="157372"/>
              </a:xfrm>
              <a:custGeom>
                <a:avLst/>
                <a:gdLst/>
                <a:ahLst/>
                <a:cxnLst/>
                <a:rect l="l" t="t" r="r" b="b"/>
                <a:pathLst>
                  <a:path w="5516" h="3594" extrusionOk="0">
                    <a:moveTo>
                      <a:pt x="845" y="1"/>
                    </a:moveTo>
                    <a:cubicBezTo>
                      <a:pt x="839" y="1"/>
                      <a:pt x="832" y="4"/>
                      <a:pt x="824" y="13"/>
                    </a:cubicBezTo>
                    <a:cubicBezTo>
                      <a:pt x="1" y="956"/>
                      <a:pt x="643" y="2582"/>
                      <a:pt x="1600" y="3159"/>
                    </a:cubicBezTo>
                    <a:cubicBezTo>
                      <a:pt x="2042" y="3425"/>
                      <a:pt x="2647" y="3593"/>
                      <a:pt x="3238" y="3593"/>
                    </a:cubicBezTo>
                    <a:cubicBezTo>
                      <a:pt x="3970" y="3593"/>
                      <a:pt x="4680" y="3335"/>
                      <a:pt x="5036" y="2684"/>
                    </a:cubicBezTo>
                    <a:cubicBezTo>
                      <a:pt x="5515" y="1808"/>
                      <a:pt x="4860" y="662"/>
                      <a:pt x="3905" y="662"/>
                    </a:cubicBezTo>
                    <a:cubicBezTo>
                      <a:pt x="3799" y="662"/>
                      <a:pt x="3689" y="676"/>
                      <a:pt x="3576" y="707"/>
                    </a:cubicBezTo>
                    <a:cubicBezTo>
                      <a:pt x="2331" y="1043"/>
                      <a:pt x="2730" y="2643"/>
                      <a:pt x="3503" y="2643"/>
                    </a:cubicBezTo>
                    <a:cubicBezTo>
                      <a:pt x="3621" y="2643"/>
                      <a:pt x="3747" y="2606"/>
                      <a:pt x="3878" y="2521"/>
                    </a:cubicBezTo>
                    <a:cubicBezTo>
                      <a:pt x="3934" y="2484"/>
                      <a:pt x="3901" y="2359"/>
                      <a:pt x="3832" y="2359"/>
                    </a:cubicBezTo>
                    <a:cubicBezTo>
                      <a:pt x="3830" y="2359"/>
                      <a:pt x="3828" y="2359"/>
                      <a:pt x="3827" y="2359"/>
                    </a:cubicBezTo>
                    <a:cubicBezTo>
                      <a:pt x="2994" y="1721"/>
                      <a:pt x="2967" y="1269"/>
                      <a:pt x="3746" y="1006"/>
                    </a:cubicBezTo>
                    <a:lnTo>
                      <a:pt x="3746" y="1006"/>
                    </a:lnTo>
                    <a:cubicBezTo>
                      <a:pt x="4493" y="1009"/>
                      <a:pt x="4867" y="1330"/>
                      <a:pt x="4871" y="1971"/>
                    </a:cubicBezTo>
                    <a:cubicBezTo>
                      <a:pt x="4871" y="2324"/>
                      <a:pt x="4689" y="2646"/>
                      <a:pt x="4419" y="2867"/>
                    </a:cubicBezTo>
                    <a:cubicBezTo>
                      <a:pt x="4057" y="3164"/>
                      <a:pt x="3599" y="3279"/>
                      <a:pt x="3141" y="3279"/>
                    </a:cubicBezTo>
                    <a:cubicBezTo>
                      <a:pt x="2996" y="3279"/>
                      <a:pt x="2850" y="3267"/>
                      <a:pt x="2708" y="3246"/>
                    </a:cubicBezTo>
                    <a:cubicBezTo>
                      <a:pt x="1165" y="3017"/>
                      <a:pt x="293" y="1551"/>
                      <a:pt x="882" y="96"/>
                    </a:cubicBezTo>
                    <a:cubicBezTo>
                      <a:pt x="892" y="72"/>
                      <a:pt x="874" y="1"/>
                      <a:pt x="8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30"/>
              <p:cNvSpPr/>
              <p:nvPr/>
            </p:nvSpPr>
            <p:spPr>
              <a:xfrm>
                <a:off x="2696099" y="1718462"/>
                <a:ext cx="174311" cy="1945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442" extrusionOk="0">
                    <a:moveTo>
                      <a:pt x="958" y="0"/>
                    </a:moveTo>
                    <a:cubicBezTo>
                      <a:pt x="953" y="0"/>
                      <a:pt x="947" y="1"/>
                      <a:pt x="941" y="4"/>
                    </a:cubicBezTo>
                    <a:cubicBezTo>
                      <a:pt x="0" y="409"/>
                      <a:pt x="299" y="2448"/>
                      <a:pt x="707" y="3131"/>
                    </a:cubicBezTo>
                    <a:cubicBezTo>
                      <a:pt x="1156" y="3886"/>
                      <a:pt x="2056" y="4441"/>
                      <a:pt x="2947" y="4441"/>
                    </a:cubicBezTo>
                    <a:cubicBezTo>
                      <a:pt x="3222" y="4441"/>
                      <a:pt x="3497" y="4388"/>
                      <a:pt x="3757" y="4271"/>
                    </a:cubicBezTo>
                    <a:cubicBezTo>
                      <a:pt x="3871" y="4219"/>
                      <a:pt x="3743" y="4037"/>
                      <a:pt x="3647" y="4037"/>
                    </a:cubicBezTo>
                    <a:cubicBezTo>
                      <a:pt x="3645" y="4037"/>
                      <a:pt x="3642" y="4037"/>
                      <a:pt x="3639" y="4038"/>
                    </a:cubicBezTo>
                    <a:cubicBezTo>
                      <a:pt x="3498" y="4055"/>
                      <a:pt x="3359" y="4063"/>
                      <a:pt x="3221" y="4063"/>
                    </a:cubicBezTo>
                    <a:cubicBezTo>
                      <a:pt x="2054" y="4063"/>
                      <a:pt x="1017" y="3453"/>
                      <a:pt x="764" y="2198"/>
                    </a:cubicBezTo>
                    <a:cubicBezTo>
                      <a:pt x="615" y="1458"/>
                      <a:pt x="753" y="796"/>
                      <a:pt x="1005" y="102"/>
                    </a:cubicBezTo>
                    <a:cubicBezTo>
                      <a:pt x="1018" y="69"/>
                      <a:pt x="998" y="0"/>
                      <a:pt x="9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700" u="none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96" name="Google Shape;1096;p30"/>
          <p:cNvSpPr/>
          <p:nvPr/>
        </p:nvSpPr>
        <p:spPr>
          <a:xfrm>
            <a:off x="462819" y="4573931"/>
            <a:ext cx="228100" cy="22549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97" name="Google Shape;1097;p30"/>
          <p:cNvSpPr/>
          <p:nvPr/>
        </p:nvSpPr>
        <p:spPr>
          <a:xfrm rot="10800000">
            <a:off x="11554235" y="2155827"/>
            <a:ext cx="637773" cy="981096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98" name="Google Shape;1098;p30"/>
          <p:cNvSpPr/>
          <p:nvPr/>
        </p:nvSpPr>
        <p:spPr>
          <a:xfrm>
            <a:off x="11150567" y="1771744"/>
            <a:ext cx="282786" cy="327272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99" name="Google Shape;1099;p30"/>
          <p:cNvSpPr/>
          <p:nvPr/>
        </p:nvSpPr>
        <p:spPr>
          <a:xfrm>
            <a:off x="11438896" y="2101745"/>
            <a:ext cx="179234" cy="207429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00" name="Google Shape;1100;p30"/>
          <p:cNvGrpSpPr/>
          <p:nvPr/>
        </p:nvGrpSpPr>
        <p:grpSpPr>
          <a:xfrm>
            <a:off x="10243590" y="435491"/>
            <a:ext cx="1554282" cy="975852"/>
            <a:chOff x="6925510" y="205316"/>
            <a:chExt cx="905688" cy="530354"/>
          </a:xfrm>
        </p:grpSpPr>
        <p:sp>
          <p:nvSpPr>
            <p:cNvPr id="1101" name="Google Shape;1101;p30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0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0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u="none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07" name="Google Shape;1107;p30"/>
          <p:cNvSpPr/>
          <p:nvPr/>
        </p:nvSpPr>
        <p:spPr>
          <a:xfrm>
            <a:off x="9556220" y="424766"/>
            <a:ext cx="525761" cy="456923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12837" tIns="112837" rIns="112837" bIns="112837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u="none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200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F5160359-CD77-C36E-EAD0-B52D24A4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EBED1C09-EE0E-E673-3FBF-1B55254B9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88A129A1-9872-E9BD-9748-599D61C1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28EA6-197F-4414-8955-0B39A1B15F8D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9371988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E423EC0F-A508-878A-10CD-00AD592D0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69E220B1-64EC-0DF0-33A9-CF789B644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606159D2-C7D9-AC4C-A8B3-D53D9616C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912F6-C5A9-4A8D-B5AE-4F5DB658C9C5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26303122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FC5729DC-19E0-932C-C9BA-97C3C8621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C915C4E2-4D3A-333B-2698-70D4EE8CD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7A75278B-AFC5-0A5C-B219-041759DE8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D1684-FB92-4DFD-AC6F-BB9DABB8300B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10444914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151634C4-74D1-A5AD-1F8F-C909A6184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DCE698FB-94E4-17A9-8586-365F4C488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0D1E6F9D-D9B9-51DC-50C0-72D7A8899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2BE60-1D8C-4030-8DC4-3BE8CCEB5066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74011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AA57-DB96-4D69-B5CA-1061B2AC6570}" type="datetimeFigureOut">
              <a:rPr lang="vi-VN" smtClean="0"/>
              <a:pPr/>
              <a:t>01/11/2022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E1266-63B2-441B-854A-6DBBB8C9F144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10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>
            <a:extLst>
              <a:ext uri="{FF2B5EF4-FFF2-40B4-BE49-F238E27FC236}">
                <a16:creationId xmlns:a16="http://schemas.microsoft.com/office/drawing/2014/main" id="{951882B3-2797-8888-8105-361E2B857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8" name="Nơi giữ chỗ cho Chân trang 4">
            <a:extLst>
              <a:ext uri="{FF2B5EF4-FFF2-40B4-BE49-F238E27FC236}">
                <a16:creationId xmlns:a16="http://schemas.microsoft.com/office/drawing/2014/main" id="{FAE4A07E-79A9-805E-D8A5-8C54933FF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9" name="Nơi giữ chỗ cho Số hiệu Bản chiếu 5">
            <a:extLst>
              <a:ext uri="{FF2B5EF4-FFF2-40B4-BE49-F238E27FC236}">
                <a16:creationId xmlns:a16="http://schemas.microsoft.com/office/drawing/2014/main" id="{2A30D46A-D3DA-2198-6BF1-C1AEF2520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51E8-D3B0-4652-B315-1A961559B754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14833651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>
            <a:extLst>
              <a:ext uri="{FF2B5EF4-FFF2-40B4-BE49-F238E27FC236}">
                <a16:creationId xmlns:a16="http://schemas.microsoft.com/office/drawing/2014/main" id="{0FDBCE5F-0E0D-1330-6E5A-31B701666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4" name="Nơi giữ chỗ cho Chân trang 4">
            <a:extLst>
              <a:ext uri="{FF2B5EF4-FFF2-40B4-BE49-F238E27FC236}">
                <a16:creationId xmlns:a16="http://schemas.microsoft.com/office/drawing/2014/main" id="{1F242B28-53FA-7C5A-2241-E0AD74B99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5" name="Nơi giữ chỗ cho Số hiệu Bản chiếu 5">
            <a:extLst>
              <a:ext uri="{FF2B5EF4-FFF2-40B4-BE49-F238E27FC236}">
                <a16:creationId xmlns:a16="http://schemas.microsoft.com/office/drawing/2014/main" id="{AA684794-0238-3DC0-05B7-F2AA0C400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6436A-0793-4607-9DA3-7C966470FD51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35308590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>
            <a:extLst>
              <a:ext uri="{FF2B5EF4-FFF2-40B4-BE49-F238E27FC236}">
                <a16:creationId xmlns:a16="http://schemas.microsoft.com/office/drawing/2014/main" id="{C2368A29-9491-7407-F1F2-C582007C3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3" name="Nơi giữ chỗ cho Chân trang 4">
            <a:extLst>
              <a:ext uri="{FF2B5EF4-FFF2-40B4-BE49-F238E27FC236}">
                <a16:creationId xmlns:a16="http://schemas.microsoft.com/office/drawing/2014/main" id="{BDC2051D-3718-1A1D-1E61-C9A1D8BB5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4" name="Nơi giữ chỗ cho Số hiệu Bản chiếu 5">
            <a:extLst>
              <a:ext uri="{FF2B5EF4-FFF2-40B4-BE49-F238E27FC236}">
                <a16:creationId xmlns:a16="http://schemas.microsoft.com/office/drawing/2014/main" id="{D737E5AD-7952-DFC4-C2D1-FCFCDB2FA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7A688-D447-4D24-B044-3C29F2FA8792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17322167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E2638A76-22E4-8E3D-C220-A147BFC31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C1D5632B-C0FA-04DA-7742-42B2D97C8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E266A738-60EB-1E65-45A5-6BA321F6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7B208-C8AB-4266-A2C2-039EC59CA225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37488725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A3E0381E-25B4-BA88-5B0F-B8CFA8C59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DEF0031B-C5AE-A6DD-30A4-D9CED444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A8ACFF7F-45C2-9D7A-E74A-2A781ABC0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85173-1CA5-45B3-8EF6-316DC32435ED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8643126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F21A80C7-5053-8F80-DE99-7299B00CE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9A8CCBE6-E9D5-FF19-BFC4-4812D88EC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CCB19B23-1EFF-F5D7-C193-3B637C0E9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19D50-A373-4932-943E-3CB06EA387FA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1118436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F1EA89FD-7FD9-A7BB-B72E-67B857410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F88E9702-6108-29A8-E4A1-23554FF41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6CBEEE40-3C8F-CF73-9E8B-DEA3A8B12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ED736-1AB8-4337-A8FE-0C19EA525A3E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36362922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D913-6C64-4DC4-8B4C-65C7C40FD3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9D7514-6215-4844-B103-911863BFB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1592F-7B91-4C49-9A73-F14ED2D5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0B9FF-5B03-4291-80D0-4CB7A6776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218F0-54D7-4E5C-9DE7-758C8AD7C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61158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03547-255D-4FC3-ACCE-1312B82AE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E9E16-2A41-440E-BDF5-2276412A8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40856-357B-49E6-80F6-CB02030AA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7101D-2F76-4F98-8031-CCE32E5BB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01B2B-DBFA-4239-B271-293ABD1B9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216313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2AD16-C308-435D-9705-0C6ED89E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9AEA3-EA49-4B13-908E-2A3E7AFBC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08395-C46B-4360-BB69-9D1216A5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FAF05-8D8D-4089-AFC9-76ED1A273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8EF2C-C705-4CFB-A2A8-D66FE490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0513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6717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4A7E-1A27-4069-BD2E-72830C309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FDAD3-F465-4F70-BB55-5323B80FF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579EC-97A9-46FB-B4C7-C127293BA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6338F-46B5-4F0A-BFD7-89E260A5A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2ECB85-28DF-484D-823B-509612C32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618D3F-469F-4AFD-BE36-376F2A732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90761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86A72-47A5-486D-B1F8-19664CF85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8B14E1-37B1-4FB9-ADEA-2F2FAE39F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82D6B-69EC-40FE-A77D-C314DAA72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E25D19-98B6-4BEA-BAA5-33CB6ECA3F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A97D6-65CB-4BDE-9F2B-C8CC4FF9F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65791B-5DB6-44E7-909C-640B8BA9F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1259AF-FA45-4DE9-B54A-2E60C8C6A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E30DB-553B-4127-9343-39F050D3A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791710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348BD-E30F-449F-92B7-4C678B0D5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7F14A0-D841-4F49-A3FA-5375A6DF5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1BF0F1-653C-4948-A58E-DCEAFF90C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99F3CB-7B18-475D-A10E-41225D4A4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62974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1CC6FA-C41F-49BE-A64C-BAE195C45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64E4B9-2C57-46E6-BF9F-0709D11FA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62126-CE09-49BE-99DA-FFC663C49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91442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E33E4-0628-4CCB-8820-88616642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47A09-E4D7-4950-8F10-224D19BD2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0879FF-A922-4D62-A895-E7AD3B4D71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94D2D-801F-43AD-B222-AC15F16AC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B88B7-416C-4FBE-9300-91B4E11E7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48847-3D02-41FA-99DC-9EC47958E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670768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BA0B4-E60C-42B9-85E7-F28A8B46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9D2AA7-7266-40F2-97A3-13405F4D29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5623BB-9904-49CE-AEA5-B847A9953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839884-7839-4ECF-97C8-3E22303CF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30A96E-D787-4175-AAF0-0B4ADAC28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25F5A-12CA-4B4A-9121-6DCB30D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11497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ED6F6-4F35-4DEB-BDCB-42311A3F6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5D396E-1651-4EAD-B859-B44D18D297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D97D6-7D70-43FF-9DDD-CFF20A2A3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B6B4B-327B-45FF-B49C-B0B488E74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BF20A-7DBD-488E-B7B1-031A8A4C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053598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FB931D-36A1-4232-90EE-D2AAF34EC1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BFF3F-D495-4563-B184-F990466A4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F36B8-F767-43BB-B59B-DCA6759FA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70BA5-8CE0-4DCF-A2D3-C13678E99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E7998-BD6D-43C8-B560-C925BD19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06280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EDCEB-6309-49BF-AE43-AC65DD1C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3E634-CA74-44C6-A23F-3E12D3BB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B29A5-D9DC-4DC1-AE05-1D110A3A5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79970-AE09-49CE-9154-F69F7223DA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1893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94E84-351E-4B74-B2B8-A6322C9CE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3D724-9BD8-4E5E-92DA-6FA3513D4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5DA0F-D9B6-4FA6-9B73-A36B3F88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53F91-89EA-4B2E-A876-57060A06E4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455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5704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13013-B858-44DB-9CE2-1ECD32152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B30F8-CD9E-4260-914D-AEA0BA046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BE938-E133-4610-A62D-80030F263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B5CED-7EE0-4BC9-8431-46334B3E9F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54211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B23C20C-644A-42B8-87C9-59B2DC46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85D824-D429-480F-B46E-EC0858815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6DD8FB-8EBB-4450-931F-98D4A93B5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145DD6-72A8-406C-AEB9-2390CBE950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16471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184D633-85AD-4A53-BB62-933B1FC40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E9B7177-3FF7-4078-ACA2-F1C336668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67B51C-DC51-45C2-9E21-32C13B206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4F8695-EB24-4C88-9D47-38DF6F8C9B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98897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5CBA232-4DCF-46FA-8EBF-5B8F0C83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A04C86C-FC27-42E0-B459-DE920DB2B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D4F8806-55AB-429B-AE81-43B51DDA9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5BFC0-2D58-481F-90D4-213EC8C1C1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73684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5B2079-CEDA-4942-B2F7-947F2791E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99CFFC2-02DA-4156-8342-0AFAD6D25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21632E5-5AB0-43BD-AF92-958394CB5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BDE72B-DC18-4D36-8205-8840507BAA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043971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FEAE58-9A31-475B-8FA2-B184FA024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6876CE3-49C3-453A-8083-1FA7ED70C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839598-742D-429A-8EAC-635D8D356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20F8C-180C-41CF-A3DF-9A99B8DF31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233527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9C6A0FB-BE1D-4571-A88B-889509FFD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276A6F-38E2-4370-AC68-6DAA9FB3B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EF9045C-3336-465A-A87C-03E5EBEE8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9162F-3C6C-42DC-A781-A879379D08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62504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7C65F-4929-4653-9E50-6981C6439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D88A2-B105-4958-9D9E-827EA033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F99D0-184C-4190-8E44-756890A9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18287-DB29-4E88-B28A-279C72CAF8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687492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6C99C-164C-41E2-B0E5-ACC5DF6C4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91149-6212-4BC3-B5F3-4E361C05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90238-241A-4107-B315-4CAF44BE0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1ED18-0069-4ECF-A8B6-EB5BCCF411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6029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29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0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8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5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2F18E7-1D36-4C26-8A8E-CEA91FE20FE3}"/>
              </a:ext>
            </a:extLst>
          </p:cNvPr>
          <p:cNvSpPr txBox="1"/>
          <p:nvPr userDrawn="1"/>
        </p:nvSpPr>
        <p:spPr>
          <a:xfrm>
            <a:off x="11292621" y="6475015"/>
            <a:ext cx="82105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>
                <a:solidFill>
                  <a:schemeClr val="bg1">
                    <a:lumMod val="9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4ACA4215-6E5C-4E1D-A207-09DC92E14A7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5386" y="8037512"/>
            <a:ext cx="1079679" cy="9327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B2EF5E-12F3-4F27-A81C-EC64E881781E}"/>
              </a:ext>
            </a:extLst>
          </p:cNvPr>
          <p:cNvSpPr txBox="1"/>
          <p:nvPr userDrawn="1"/>
        </p:nvSpPr>
        <p:spPr>
          <a:xfrm>
            <a:off x="19713" y="1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>
                    <a:lumMod val="9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BFE2B-43BC-44D2-B296-89A4B3F2E167}"/>
              </a:ext>
            </a:extLst>
          </p:cNvPr>
          <p:cNvSpPr txBox="1"/>
          <p:nvPr userDrawn="1"/>
        </p:nvSpPr>
        <p:spPr>
          <a:xfrm>
            <a:off x="36481" y="6361028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>
                    <a:lumMod val="8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62788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3912" r:id="rId10"/>
  </p:sldLayoutIdLst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8BAC8D3-275D-45A0-B7BD-CABCB882E0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93CB56F-6F42-4FD9-909B-0626B515C0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CF1A1-B2D2-4659-9E26-FEAA4F5D5B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675D8-8CC0-45B5-9972-FCA34DD73D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E1CC2-71A9-4797-89A2-D7504FF7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2F3A495-EB6C-4E98-968A-055419FD5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50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</p:sldLayoutIdLst>
  <p:transition spd="med">
    <p:push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B1C5A-CB58-4DD1-90B1-7052941874B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D37797-F2D5-4D76-8220-41DF9AD2B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98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  <p:sldLayoutId id="2147484167" r:id="rId12"/>
    <p:sldLayoutId id="214748420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2D96D6-73ED-C8B8-BD15-CFA05C278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2A0D3-195B-A241-CD3E-F97AC1D39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900BD-F4C9-8252-347F-5B80CD3272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66CB4-8E19-4382-A37E-A538EF27A7B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6BD8F-561C-1B7C-C0CC-39A28E8AD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D75CF-2961-7413-02C5-C800ACBB7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B8E2E-5BC2-437A-B524-4F3EC47DC89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AC50BC-3EC7-A702-A401-6AC1F70417B8}"/>
              </a:ext>
            </a:extLst>
          </p:cNvPr>
          <p:cNvSpPr txBox="1"/>
          <p:nvPr userDrawn="1"/>
        </p:nvSpPr>
        <p:spPr>
          <a:xfrm>
            <a:off x="11292620" y="6475015"/>
            <a:ext cx="80708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>
                <a:solidFill>
                  <a:schemeClr val="bg1">
                    <a:lumMod val="9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5002C3D7-EC26-EB30-D9F3-AFAA6D620B19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5386" y="8037512"/>
            <a:ext cx="1079679" cy="9327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88DD35-7403-D482-BDAB-5B59965C239F}"/>
              </a:ext>
            </a:extLst>
          </p:cNvPr>
          <p:cNvSpPr txBox="1"/>
          <p:nvPr userDrawn="1"/>
        </p:nvSpPr>
        <p:spPr>
          <a:xfrm>
            <a:off x="19712" y="1"/>
            <a:ext cx="983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>
                    <a:lumMod val="9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A5F9DA-B01C-3A73-553E-D7EB28F7BF0A}"/>
              </a:ext>
            </a:extLst>
          </p:cNvPr>
          <p:cNvSpPr txBox="1"/>
          <p:nvPr userDrawn="1"/>
        </p:nvSpPr>
        <p:spPr>
          <a:xfrm>
            <a:off x="36480" y="6361028"/>
            <a:ext cx="983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>
                    <a:lumMod val="8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21796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  <p:sldLayoutId id="2147484216" r:id="rId12"/>
    <p:sldLayoutId id="2147484217" r:id="rId13"/>
    <p:sldLayoutId id="2147484218" r:id="rId14"/>
    <p:sldLayoutId id="2147484219" r:id="rId15"/>
  </p:sldLayoutIdLst>
  <p:transition spd="slow">
    <p:random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2F18E7-1D36-4C26-8A8E-CEA91FE20FE3}"/>
              </a:ext>
            </a:extLst>
          </p:cNvPr>
          <p:cNvSpPr txBox="1"/>
          <p:nvPr userDrawn="1"/>
        </p:nvSpPr>
        <p:spPr>
          <a:xfrm>
            <a:off x="11292621" y="6475015"/>
            <a:ext cx="82105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>
                <a:solidFill>
                  <a:schemeClr val="bg1">
                    <a:lumMod val="9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4ACA4215-6E5C-4E1D-A207-09DC92E14A7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5386" y="8037512"/>
            <a:ext cx="1079679" cy="9327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B2EF5E-12F3-4F27-A81C-EC64E881781E}"/>
              </a:ext>
            </a:extLst>
          </p:cNvPr>
          <p:cNvSpPr txBox="1"/>
          <p:nvPr userDrawn="1"/>
        </p:nvSpPr>
        <p:spPr>
          <a:xfrm>
            <a:off x="19712" y="1"/>
            <a:ext cx="992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>
                    <a:lumMod val="9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BFE2B-43BC-44D2-B296-89A4B3F2E167}"/>
              </a:ext>
            </a:extLst>
          </p:cNvPr>
          <p:cNvSpPr txBox="1"/>
          <p:nvPr userDrawn="1"/>
        </p:nvSpPr>
        <p:spPr>
          <a:xfrm>
            <a:off x="36481" y="6361028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>
                    <a:lumMod val="85000"/>
                  </a:schemeClr>
                </a:solidFill>
                <a:latin typeface="UVN Bai Sau" panose="04030605020802020C03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75275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</p:sldLayoutIdLst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CCCA8D7-16F6-6C3E-7E46-7DB8FDB34B4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0"/>
            <a:ext cx="12204700" cy="6865938"/>
          </a:xfrm>
          <a:prstGeom prst="rect">
            <a:avLst/>
          </a:prstGeom>
          <a:solidFill>
            <a:srgbClr val="60A712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EC2AC728-B4B3-3DDF-8234-064A12912FB1}"/>
              </a:ext>
            </a:extLst>
          </p:cNvPr>
          <p:cNvSpPr>
            <a:spLocks/>
          </p:cNvSpPr>
          <p:nvPr userDrawn="1"/>
        </p:nvSpPr>
        <p:spPr bwMode="auto">
          <a:xfrm>
            <a:off x="228601" y="476252"/>
            <a:ext cx="11724218" cy="6042025"/>
          </a:xfrm>
          <a:custGeom>
            <a:avLst/>
            <a:gdLst>
              <a:gd name="T0" fmla="*/ 1078 w 1078"/>
              <a:gd name="T1" fmla="*/ 34 h 698"/>
              <a:gd name="T2" fmla="*/ 1078 w 1078"/>
              <a:gd name="T3" fmla="*/ 34 h 698"/>
              <a:gd name="T4" fmla="*/ 1078 w 1078"/>
              <a:gd name="T5" fmla="*/ 26 h 698"/>
              <a:gd name="T6" fmla="*/ 1057 w 1078"/>
              <a:gd name="T7" fmla="*/ 0 h 698"/>
              <a:gd name="T8" fmla="*/ 793 w 1078"/>
              <a:gd name="T9" fmla="*/ 0 h 698"/>
              <a:gd name="T10" fmla="*/ 772 w 1078"/>
              <a:gd name="T11" fmla="*/ 26 h 698"/>
              <a:gd name="T12" fmla="*/ 772 w 1078"/>
              <a:gd name="T13" fmla="*/ 34 h 698"/>
              <a:gd name="T14" fmla="*/ 772 w 1078"/>
              <a:gd name="T15" fmla="*/ 41 h 698"/>
              <a:gd name="T16" fmla="*/ 20 w 1078"/>
              <a:gd name="T17" fmla="*/ 41 h 698"/>
              <a:gd name="T18" fmla="*/ 0 w 1078"/>
              <a:gd name="T19" fmla="*/ 61 h 698"/>
              <a:gd name="T20" fmla="*/ 0 w 1078"/>
              <a:gd name="T21" fmla="*/ 678 h 698"/>
              <a:gd name="T22" fmla="*/ 20 w 1078"/>
              <a:gd name="T23" fmla="*/ 698 h 698"/>
              <a:gd name="T24" fmla="*/ 1057 w 1078"/>
              <a:gd name="T25" fmla="*/ 698 h 698"/>
              <a:gd name="T26" fmla="*/ 1078 w 1078"/>
              <a:gd name="T27" fmla="*/ 678 h 698"/>
              <a:gd name="T28" fmla="*/ 1078 w 1078"/>
              <a:gd name="T29" fmla="*/ 77 h 698"/>
              <a:gd name="T30" fmla="*/ 1078 w 1078"/>
              <a:gd name="T31" fmla="*/ 77 h 698"/>
              <a:gd name="T32" fmla="*/ 1078 w 1078"/>
              <a:gd name="T33" fmla="*/ 34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78" h="698">
                <a:moveTo>
                  <a:pt x="1078" y="34"/>
                </a:moveTo>
                <a:lnTo>
                  <a:pt x="1078" y="34"/>
                </a:lnTo>
                <a:lnTo>
                  <a:pt x="1078" y="26"/>
                </a:lnTo>
                <a:cubicBezTo>
                  <a:pt x="1078" y="12"/>
                  <a:pt x="1069" y="0"/>
                  <a:pt x="1057" y="0"/>
                </a:cubicBezTo>
                <a:lnTo>
                  <a:pt x="793" y="0"/>
                </a:lnTo>
                <a:cubicBezTo>
                  <a:pt x="781" y="0"/>
                  <a:pt x="772" y="12"/>
                  <a:pt x="772" y="26"/>
                </a:cubicBezTo>
                <a:lnTo>
                  <a:pt x="772" y="34"/>
                </a:lnTo>
                <a:cubicBezTo>
                  <a:pt x="772" y="36"/>
                  <a:pt x="772" y="39"/>
                  <a:pt x="772" y="41"/>
                </a:cubicBezTo>
                <a:lnTo>
                  <a:pt x="20" y="41"/>
                </a:lnTo>
                <a:cubicBezTo>
                  <a:pt x="9" y="41"/>
                  <a:pt x="0" y="50"/>
                  <a:pt x="0" y="61"/>
                </a:cubicBezTo>
                <a:lnTo>
                  <a:pt x="0" y="678"/>
                </a:lnTo>
                <a:cubicBezTo>
                  <a:pt x="0" y="689"/>
                  <a:pt x="9" y="698"/>
                  <a:pt x="20" y="698"/>
                </a:cubicBezTo>
                <a:lnTo>
                  <a:pt x="1057" y="698"/>
                </a:lnTo>
                <a:cubicBezTo>
                  <a:pt x="1069" y="698"/>
                  <a:pt x="1078" y="689"/>
                  <a:pt x="1078" y="678"/>
                </a:cubicBezTo>
                <a:lnTo>
                  <a:pt x="1078" y="77"/>
                </a:lnTo>
                <a:lnTo>
                  <a:pt x="1078" y="77"/>
                </a:lnTo>
                <a:lnTo>
                  <a:pt x="1078" y="3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27922CCA-C8F2-CAEF-0BD3-EA4A5C4964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641352"/>
            <a:ext cx="1087966" cy="81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40DB87D5-08C5-58DC-3E32-2E3576959E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0" y="695325"/>
            <a:ext cx="101600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47E95A0B-3F88-78B3-3B79-8FE3943174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695325"/>
            <a:ext cx="1083733" cy="75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AB625071-8121-1BF4-54EF-385A6C0C06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5676900"/>
            <a:ext cx="1032933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737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4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4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1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4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5118BD9-9278-48B9-AC22-13185538A6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120063" y="6415090"/>
            <a:ext cx="2754280" cy="33778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1595">
                <a:solidFill>
                  <a:schemeClr val="bg1"/>
                </a:solidFill>
              </a:rPr>
              <a:t>http://truonghanhphuoc.vnn.ms</a:t>
            </a:r>
          </a:p>
        </p:txBody>
      </p:sp>
    </p:spTree>
    <p:extLst>
      <p:ext uri="{BB962C8B-B14F-4D97-AF65-F5344CB8AC3E}">
        <p14:creationId xmlns:p14="http://schemas.microsoft.com/office/powerpoint/2010/main" val="248732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Arial" charset="0"/>
        </a:defRPr>
      </a:lvl5pPr>
      <a:lvl6pPr marL="405033" algn="ctr" rtl="0" fontAlgn="base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Arial" charset="0"/>
        </a:defRPr>
      </a:lvl6pPr>
      <a:lvl7pPr marL="810067" algn="ctr" rtl="0" fontAlgn="base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Arial" charset="0"/>
        </a:defRPr>
      </a:lvl7pPr>
      <a:lvl8pPr marL="1215100" algn="ctr" rtl="0" fontAlgn="base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Arial" charset="0"/>
        </a:defRPr>
      </a:lvl8pPr>
      <a:lvl9pPr marL="1620134" algn="ctr" rtl="0" fontAlgn="base">
        <a:spcBef>
          <a:spcPct val="0"/>
        </a:spcBef>
        <a:spcAft>
          <a:spcPct val="0"/>
        </a:spcAft>
        <a:defRPr sz="3898">
          <a:solidFill>
            <a:schemeClr val="tx2"/>
          </a:solidFill>
          <a:latin typeface="Arial" charset="0"/>
        </a:defRPr>
      </a:lvl9pPr>
    </p:titleStyle>
    <p:bodyStyle>
      <a:lvl1pPr marL="303775" indent="-303775" algn="l" rtl="0" eaLnBrk="0" fontAlgn="base" hangingPunct="0">
        <a:spcBef>
          <a:spcPct val="20000"/>
        </a:spcBef>
        <a:spcAft>
          <a:spcPct val="0"/>
        </a:spcAft>
        <a:buChar char="•"/>
        <a:defRPr sz="2835">
          <a:solidFill>
            <a:schemeClr val="tx1"/>
          </a:solidFill>
          <a:latin typeface="+mn-lt"/>
          <a:ea typeface="+mn-ea"/>
          <a:cs typeface="+mn-cs"/>
        </a:defRPr>
      </a:lvl1pPr>
      <a:lvl2pPr marL="658179" indent="-253146" algn="l" rtl="0" eaLnBrk="0" fontAlgn="base" hangingPunct="0">
        <a:spcBef>
          <a:spcPct val="20000"/>
        </a:spcBef>
        <a:spcAft>
          <a:spcPct val="0"/>
        </a:spcAft>
        <a:buChar char="–"/>
        <a:defRPr sz="2481">
          <a:solidFill>
            <a:schemeClr val="tx1"/>
          </a:solidFill>
          <a:latin typeface="+mn-lt"/>
        </a:defRPr>
      </a:lvl2pPr>
      <a:lvl3pPr marL="1012584" indent="-202517" algn="l" rtl="0" eaLnBrk="0" fontAlgn="base" hangingPunct="0">
        <a:spcBef>
          <a:spcPct val="20000"/>
        </a:spcBef>
        <a:spcAft>
          <a:spcPct val="0"/>
        </a:spcAft>
        <a:buChar char="•"/>
        <a:defRPr sz="2126">
          <a:solidFill>
            <a:schemeClr val="tx1"/>
          </a:solidFill>
          <a:latin typeface="+mn-lt"/>
        </a:defRPr>
      </a:lvl3pPr>
      <a:lvl4pPr marL="1417617" indent="-202517" algn="l" rtl="0" eaLnBrk="0" fontAlgn="base" hangingPunct="0">
        <a:spcBef>
          <a:spcPct val="20000"/>
        </a:spcBef>
        <a:spcAft>
          <a:spcPct val="0"/>
        </a:spcAft>
        <a:buChar char="–"/>
        <a:defRPr sz="1772">
          <a:solidFill>
            <a:schemeClr val="tx1"/>
          </a:solidFill>
          <a:latin typeface="+mn-lt"/>
        </a:defRPr>
      </a:lvl4pPr>
      <a:lvl5pPr marL="1822651" indent="-202517" algn="l" rtl="0" eaLnBrk="0" fontAlgn="base" hangingPunct="0">
        <a:spcBef>
          <a:spcPct val="20000"/>
        </a:spcBef>
        <a:spcAft>
          <a:spcPct val="0"/>
        </a:spcAft>
        <a:buChar char="»"/>
        <a:defRPr sz="1772">
          <a:solidFill>
            <a:schemeClr val="tx1"/>
          </a:solidFill>
          <a:latin typeface="+mn-lt"/>
        </a:defRPr>
      </a:lvl5pPr>
      <a:lvl6pPr marL="2227684" indent="-202517" algn="l" rtl="0" fontAlgn="base">
        <a:spcBef>
          <a:spcPct val="20000"/>
        </a:spcBef>
        <a:spcAft>
          <a:spcPct val="0"/>
        </a:spcAft>
        <a:buChar char="»"/>
        <a:defRPr sz="1772">
          <a:solidFill>
            <a:schemeClr val="tx1"/>
          </a:solidFill>
          <a:latin typeface="+mn-lt"/>
        </a:defRPr>
      </a:lvl6pPr>
      <a:lvl7pPr marL="2632718" indent="-202517" algn="l" rtl="0" fontAlgn="base">
        <a:spcBef>
          <a:spcPct val="20000"/>
        </a:spcBef>
        <a:spcAft>
          <a:spcPct val="0"/>
        </a:spcAft>
        <a:buChar char="»"/>
        <a:defRPr sz="1772">
          <a:solidFill>
            <a:schemeClr val="tx1"/>
          </a:solidFill>
          <a:latin typeface="+mn-lt"/>
        </a:defRPr>
      </a:lvl7pPr>
      <a:lvl8pPr marL="3037751" indent="-202517" algn="l" rtl="0" fontAlgn="base">
        <a:spcBef>
          <a:spcPct val="20000"/>
        </a:spcBef>
        <a:spcAft>
          <a:spcPct val="0"/>
        </a:spcAft>
        <a:buChar char="»"/>
        <a:defRPr sz="1772">
          <a:solidFill>
            <a:schemeClr val="tx1"/>
          </a:solidFill>
          <a:latin typeface="+mn-lt"/>
        </a:defRPr>
      </a:lvl8pPr>
      <a:lvl9pPr marL="3442785" indent="-202517" algn="l" rtl="0" fontAlgn="base">
        <a:spcBef>
          <a:spcPct val="20000"/>
        </a:spcBef>
        <a:spcAft>
          <a:spcPct val="0"/>
        </a:spcAft>
        <a:buChar char="»"/>
        <a:defRPr sz="177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2pPr>
      <a:lvl3pPr marL="810067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3pPr>
      <a:lvl4pPr marL="1215100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4pPr>
      <a:lvl5pPr marL="1620134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5pPr>
      <a:lvl6pPr marL="2025167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6pPr>
      <a:lvl7pPr marL="2430201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7pPr>
      <a:lvl8pPr marL="2835234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8pPr>
      <a:lvl9pPr marL="3240268" algn="l" defTabSz="810067" rtl="0" eaLnBrk="1" latinLnBrk="0" hangingPunct="1">
        <a:defRPr sz="15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2837" tIns="112837" rIns="112837" bIns="11283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matic SC"/>
              <a:buNone/>
              <a:defRPr sz="4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2837" tIns="112837" rIns="112837" bIns="112837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34476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  <p:sldLayoutId id="2147484055" r:id="rId13"/>
    <p:sldLayoutId id="2147484056" r:id="rId14"/>
    <p:sldLayoutId id="2147484057" r:id="rId15"/>
    <p:sldLayoutId id="2147484058" r:id="rId16"/>
    <p:sldLayoutId id="2147484059" r:id="rId17"/>
    <p:sldLayoutId id="2147484060" r:id="rId18"/>
    <p:sldLayoutId id="2147484061" r:id="rId19"/>
    <p:sldLayoutId id="2147484062" r:id="rId20"/>
    <p:sldLayoutId id="2147484063" r:id="rId21"/>
    <p:sldLayoutId id="2147484064" r:id="rId22"/>
    <p:sldLayoutId id="2147484065" r:id="rId23"/>
    <p:sldLayoutId id="2147484066" r:id="rId24"/>
    <p:sldLayoutId id="2147484067" r:id="rId25"/>
    <p:sldLayoutId id="2147484068" r:id="rId26"/>
    <p:sldLayoutId id="2147484069" r:id="rId27"/>
    <p:sldLayoutId id="2147484070" r:id="rId28"/>
    <p:sldLayoutId id="2147484071" r:id="rId29"/>
  </p:sldLayoutIdLst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ơi giữ chỗ cho Tiêu đề 1">
            <a:extLst>
              <a:ext uri="{FF2B5EF4-FFF2-40B4-BE49-F238E27FC236}">
                <a16:creationId xmlns:a16="http://schemas.microsoft.com/office/drawing/2014/main" id="{1458F15E-89B5-BD96-F746-558DFAB8A37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2051" name="Nơi giữ chỗ cho Văn bản 2">
            <a:extLst>
              <a:ext uri="{FF2B5EF4-FFF2-40B4-BE49-F238E27FC236}">
                <a16:creationId xmlns:a16="http://schemas.microsoft.com/office/drawing/2014/main" id="{13488EED-3D09-171A-EA2C-D0CCA2DB1B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1E0D8216-DF6A-0CCD-2216-49D3CE0792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8D0D3819-AA3C-327B-F229-F4329075A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LU" altLang="vi-VN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1B3898E6-80B3-1742-F9E3-184A2F0D9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249A9AD-1509-4D90-96DF-BF01DD411BCF}" type="slidenum">
              <a:rPr lang="fr-LU" altLang="vi-VN"/>
              <a:pPr>
                <a:defRPr/>
              </a:pPr>
              <a:t>‹#›</a:t>
            </a:fld>
            <a:endParaRPr lang="fr-LU" altLang="vi-VN"/>
          </a:p>
        </p:txBody>
      </p:sp>
    </p:spTree>
    <p:extLst>
      <p:ext uri="{BB962C8B-B14F-4D97-AF65-F5344CB8AC3E}">
        <p14:creationId xmlns:p14="http://schemas.microsoft.com/office/powerpoint/2010/main" val="107611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3C876C-26E5-46E2-B58C-1825B7FED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1A3B6-0AE4-48BA-965B-4C6406A31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8B7D1-BF5E-4515-98DC-AA560112B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FC6F1-C386-4D56-9E8B-F7E5F07147D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4A351-EA6E-4157-98F9-5AD6297CAF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CDA4B-5789-4F97-849D-E4E3F451BF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95D6E-0CF9-4AB1-8A60-D68ED9BA73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807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108" r:id="rId2"/>
    <p:sldLayoutId id="2147484109" r:id="rId3"/>
    <p:sldLayoutId id="2147484110" r:id="rId4"/>
    <p:sldLayoutId id="2147484111" r:id="rId5"/>
    <p:sldLayoutId id="2147484112" r:id="rId6"/>
    <p:sldLayoutId id="2147484113" r:id="rId7"/>
    <p:sldLayoutId id="2147484114" r:id="rId8"/>
    <p:sldLayoutId id="2147484115" r:id="rId9"/>
    <p:sldLayoutId id="2147484116" r:id="rId10"/>
    <p:sldLayoutId id="214748411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656198F9-D7BA-494B-BBAD-33FA1D8616E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6713"/>
            <a:ext cx="10515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275EDE93-D11C-41DD-AB2E-9800316F7C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7213"/>
            <a:ext cx="105156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3036D-0B86-40C8-B5EF-3659A54E1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170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60E78-BC8F-4ADA-B4D2-A015634BE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170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89316-5FB8-4BE7-831C-F627849E64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1217613">
              <a:defRPr sz="1200">
                <a:solidFill>
                  <a:srgbClr val="898989"/>
                </a:solidFill>
              </a:defRPr>
            </a:lvl1pPr>
          </a:lstStyle>
          <a:p>
            <a:fld id="{518C77EB-AB4F-4CF3-A1EA-B9FE9D8BF9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995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  <p:sldLayoutId id="2147484127" r:id="rId9"/>
    <p:sldLayoutId id="2147484128" r:id="rId10"/>
    <p:sldLayoutId id="2147484129" r:id="rId11"/>
    <p:sldLayoutId id="2147484130" r:id="rId12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609585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1219170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828754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2438339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7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  <p:sldLayoutId id="2147484202" r:id="rId12"/>
    <p:sldLayoutId id="2147484198" r:id="rId13"/>
    <p:sldLayoutId id="2147484200" r:id="rId14"/>
    <p:sldLayoutId id="214748420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2.xml"/><Relationship Id="rId6" Type="http://schemas.openxmlformats.org/officeDocument/2006/relationships/audio" Target="../media/audio1.wav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.wav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1.xml"/><Relationship Id="rId6" Type="http://schemas.openxmlformats.org/officeDocument/2006/relationships/audio" Target="../media/audio1.wav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50.xml"/><Relationship Id="rId7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Relationship Id="rId9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7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microsoft.com/office/2007/relationships/hdphoto" Target="../media/hdphoto4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111.xml"/><Relationship Id="rId10" Type="http://schemas.openxmlformats.org/officeDocument/2006/relationships/image" Target="../media/image29.png"/><Relationship Id="rId4" Type="http://schemas.openxmlformats.org/officeDocument/2006/relationships/audio" Target="../media/media3.mp3"/><Relationship Id="rId9" Type="http://schemas.microsoft.com/office/2007/relationships/hdphoto" Target="../media/hdphoto3.wdp"/><Relationship Id="rId1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audio" Target="../media/audio1.wav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microsoft.com/office/2007/relationships/hdphoto" Target="../media/hdphoto5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111.xml"/><Relationship Id="rId10" Type="http://schemas.openxmlformats.org/officeDocument/2006/relationships/image" Target="../media/image27.png"/><Relationship Id="rId4" Type="http://schemas.openxmlformats.org/officeDocument/2006/relationships/audio" Target="../media/media3.mp3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9.xml"/><Relationship Id="rId5" Type="http://schemas.openxmlformats.org/officeDocument/2006/relationships/audio" Target="../media/audio1.wav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microsoft.com/office/2007/relationships/hdphoto" Target="../media/hdphoto6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111.xml"/><Relationship Id="rId10" Type="http://schemas.openxmlformats.org/officeDocument/2006/relationships/image" Target="../media/image27.png"/><Relationship Id="rId4" Type="http://schemas.openxmlformats.org/officeDocument/2006/relationships/audio" Target="../media/media3.mp3"/><Relationship Id="rId9" Type="http://schemas.microsoft.com/office/2007/relationships/hdphoto" Target="../media/hdphoto3.wdp"/><Relationship Id="rId1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7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microsoft.com/office/2007/relationships/hdphoto" Target="../media/hdphoto4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111.xml"/><Relationship Id="rId10" Type="http://schemas.openxmlformats.org/officeDocument/2006/relationships/image" Target="../media/image29.png"/><Relationship Id="rId4" Type="http://schemas.openxmlformats.org/officeDocument/2006/relationships/audio" Target="../media/media3.mp3"/><Relationship Id="rId9" Type="http://schemas.microsoft.com/office/2007/relationships/hdphoto" Target="../media/hdphoto3.wdp"/><Relationship Id="rId1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audio" Target="../media/audio1.wav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microsoft.com/office/2007/relationships/hdphoto" Target="../media/hdphoto5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111.xml"/><Relationship Id="rId10" Type="http://schemas.openxmlformats.org/officeDocument/2006/relationships/image" Target="../media/image27.png"/><Relationship Id="rId4" Type="http://schemas.openxmlformats.org/officeDocument/2006/relationships/audio" Target="../media/media3.mp3"/><Relationship Id="rId9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5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microsoft.com/office/2007/relationships/hdphoto" Target="../media/hdphoto7.wdp"/><Relationship Id="rId2" Type="http://schemas.openxmlformats.org/officeDocument/2006/relationships/audio" Target="../media/media2.mp3"/><Relationship Id="rId16" Type="http://schemas.openxmlformats.org/officeDocument/2006/relationships/audio" Target="../media/audio1.wav"/><Relationship Id="rId1" Type="http://schemas.microsoft.com/office/2007/relationships/media" Target="../media/media2.mp3"/><Relationship Id="rId6" Type="http://schemas.openxmlformats.org/officeDocument/2006/relationships/notesSlide" Target="../notesSlides/notesSlide12.xml"/><Relationship Id="rId11" Type="http://schemas.openxmlformats.org/officeDocument/2006/relationships/image" Target="../media/image34.png"/><Relationship Id="rId5" Type="http://schemas.openxmlformats.org/officeDocument/2006/relationships/slideLayout" Target="../slideLayouts/slideLayout111.xml"/><Relationship Id="rId15" Type="http://schemas.openxmlformats.org/officeDocument/2006/relationships/image" Target="../media/image37.png"/><Relationship Id="rId10" Type="http://schemas.openxmlformats.org/officeDocument/2006/relationships/image" Target="../media/image27.png"/><Relationship Id="rId4" Type="http://schemas.openxmlformats.org/officeDocument/2006/relationships/audio" Target="../media/media3.mp3"/><Relationship Id="rId9" Type="http://schemas.microsoft.com/office/2007/relationships/hdphoto" Target="../media/hdphoto3.wdp"/><Relationship Id="rId1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6.xml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1.xml"/><Relationship Id="rId6" Type="http://schemas.openxmlformats.org/officeDocument/2006/relationships/audio" Target="../media/audio1.wav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.wav"/><Relationship Id="rId7" Type="http://schemas.microsoft.com/office/2007/relationships/hdphoto" Target="../media/hdphoto9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microsoft.com/office/2007/relationships/hdphoto" Target="../media/hdphoto8.wdp"/><Relationship Id="rId10" Type="http://schemas.openxmlformats.org/officeDocument/2006/relationships/audio" Target="../media/audio1.wav"/><Relationship Id="rId4" Type="http://schemas.openxmlformats.org/officeDocument/2006/relationships/image" Target="../media/image38.png"/><Relationship Id="rId9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9.xml"/><Relationship Id="rId5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1.xml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7.xml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2.wdp"/><Relationship Id="rId5" Type="http://schemas.openxmlformats.org/officeDocument/2006/relationships/image" Target="../media/image49.png"/><Relationship Id="rId4" Type="http://schemas.microsoft.com/office/2007/relationships/hdphoto" Target="../media/hdphoto11.wdp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4.wdp"/><Relationship Id="rId5" Type="http://schemas.openxmlformats.org/officeDocument/2006/relationships/image" Target="../media/image51.png"/><Relationship Id="rId4" Type="http://schemas.microsoft.com/office/2007/relationships/hdphoto" Target="../media/hdphoto13.wdp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1.xml"/><Relationship Id="rId6" Type="http://schemas.openxmlformats.org/officeDocument/2006/relationships/audio" Target="../media/audio1.wav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39D1E78D-F8FF-AB71-2651-4B36E2EC4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12192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15">
            <a:extLst>
              <a:ext uri="{FF2B5EF4-FFF2-40B4-BE49-F238E27FC236}">
                <a16:creationId xmlns:a16="http://schemas.microsoft.com/office/drawing/2014/main" id="{684499BD-7215-507D-411D-F47E130C8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1150" y="3852863"/>
            <a:ext cx="54864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MÔN:  TOÁN </a:t>
            </a:r>
          </a:p>
        </p:txBody>
      </p:sp>
      <p:sp>
        <p:nvSpPr>
          <p:cNvPr id="4108" name="TextBox 12">
            <a:extLst>
              <a:ext uri="{FF2B5EF4-FFF2-40B4-BE49-F238E27FC236}">
                <a16:creationId xmlns:a16="http://schemas.microsoft.com/office/drawing/2014/main" id="{B4833328-F773-40CD-FEA2-BED109D00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643116"/>
            <a:ext cx="9144000" cy="157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CHÀO MỪNG CÁC THẦY CÔ ĐẾN DỰ GIỜ LỚP 4A1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72E4C455-AEB6-65C5-71DE-7BCEBF8C1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5487988"/>
            <a:ext cx="622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Giáo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viên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Phạm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Thị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Hường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WordArt 19">
            <a:extLst>
              <a:ext uri="{FF2B5EF4-FFF2-40B4-BE49-F238E27FC236}">
                <a16:creationId xmlns:a16="http://schemas.microsoft.com/office/drawing/2014/main" id="{4F50EC8F-6B08-F9F8-51C8-F25D9F97E06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0" y="354013"/>
            <a:ext cx="6553200" cy="404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>
                    <a:alpha val="98822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PHÚ THỊNH</a:t>
            </a:r>
            <a:endParaRPr kumimoji="0" lang="en-GB" sz="2000" b="1" i="0" u="none" strike="noStrike" kern="10" cap="none" spc="0" normalizeH="0" baseline="0" noProof="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00">
                  <a:alpha val="98822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493D20DA-62C3-EE18-2DCF-B5FB481B9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440" y="3608148"/>
            <a:ext cx="2867025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2B7FAC9A-0F35-094E-B32C-F32D3B3B77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995" y="348663"/>
            <a:ext cx="2867025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EC1968B2-9675-6C33-4283-4535737626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639" y="42862"/>
            <a:ext cx="2867025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C50302A8-A301-C74C-5454-704C94CB9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964" y="1888384"/>
            <a:ext cx="2867025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54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4">
            <a:extLst>
              <a:ext uri="{FF2B5EF4-FFF2-40B4-BE49-F238E27FC236}">
                <a16:creationId xmlns:a16="http://schemas.microsoft.com/office/drawing/2014/main" id="{0DCFC177-045F-3597-AE84-14C947D61D82}"/>
              </a:ext>
            </a:extLst>
          </p:cNvPr>
          <p:cNvGrpSpPr>
            <a:grpSpLocks/>
          </p:cNvGrpSpPr>
          <p:nvPr/>
        </p:nvGrpSpPr>
        <p:grpSpPr bwMode="auto">
          <a:xfrm>
            <a:off x="695400" y="3231387"/>
            <a:ext cx="4464496" cy="2252452"/>
            <a:chOff x="936" y="924"/>
            <a:chExt cx="3370" cy="1613"/>
          </a:xfrm>
        </p:grpSpPr>
        <p:sp>
          <p:nvSpPr>
            <p:cNvPr id="13" name="Line 6">
              <a:extLst>
                <a:ext uri="{FF2B5EF4-FFF2-40B4-BE49-F238E27FC236}">
                  <a16:creationId xmlns:a16="http://schemas.microsoft.com/office/drawing/2014/main" id="{7D656CF0-3E34-00E1-D122-AD77E7DCDE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26" y="1017"/>
              <a:ext cx="1037" cy="1008"/>
            </a:xfrm>
            <a:prstGeom prst="line">
              <a:avLst/>
            </a:prstGeom>
            <a:noFill/>
            <a:ln w="571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  <p:sp>
          <p:nvSpPr>
            <p:cNvPr id="14" name="Line 7">
              <a:extLst>
                <a:ext uri="{FF2B5EF4-FFF2-40B4-BE49-F238E27FC236}">
                  <a16:creationId xmlns:a16="http://schemas.microsoft.com/office/drawing/2014/main" id="{E4994B5A-AC1E-5893-DF01-B6D8E11276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4" y="2025"/>
              <a:ext cx="1638" cy="0"/>
            </a:xfrm>
            <a:prstGeom prst="line">
              <a:avLst/>
            </a:prstGeom>
            <a:noFill/>
            <a:ln w="571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  <p:sp>
          <p:nvSpPr>
            <p:cNvPr id="15" name="Text Box 8">
              <a:extLst>
                <a:ext uri="{FF2B5EF4-FFF2-40B4-BE49-F238E27FC236}">
                  <a16:creationId xmlns:a16="http://schemas.microsoft.com/office/drawing/2014/main" id="{36C46D52-A09F-7B75-B661-FDC005740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6" y="924"/>
              <a:ext cx="524" cy="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16" name="Text Box 9">
              <a:extLst>
                <a:ext uri="{FF2B5EF4-FFF2-40B4-BE49-F238E27FC236}">
                  <a16:creationId xmlns:a16="http://schemas.microsoft.com/office/drawing/2014/main" id="{D237C338-BB1E-3E5F-5E11-FDD2EEC05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9" y="1935"/>
              <a:ext cx="524" cy="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7" name="Text Box 10">
              <a:extLst>
                <a:ext uri="{FF2B5EF4-FFF2-40B4-BE49-F238E27FC236}">
                  <a16:creationId xmlns:a16="http://schemas.microsoft.com/office/drawing/2014/main" id="{9D939CAB-0029-F936-0351-678C2BE067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2" y="1986"/>
              <a:ext cx="524" cy="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</a:t>
              </a:r>
            </a:p>
          </p:txBody>
        </p:sp>
      </p:grpSp>
      <p:sp>
        <p:nvSpPr>
          <p:cNvPr id="2" name="Rectangle 11">
            <a:extLst>
              <a:ext uri="{FF2B5EF4-FFF2-40B4-BE49-F238E27FC236}">
                <a16:creationId xmlns:a16="http://schemas.microsoft.com/office/drawing/2014/main" id="{76F175A7-1724-BFAC-91DB-F8C760235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9658" y="4836679"/>
            <a:ext cx="2511198" cy="73890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tù</a:t>
            </a:r>
            <a:endParaRPr kumimoji="0" lang="en-US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A32078-C901-16EE-86CF-B96E59ECB678}"/>
              </a:ext>
            </a:extLst>
          </p:cNvPr>
          <p:cNvSpPr txBox="1"/>
          <p:nvPr/>
        </p:nvSpPr>
        <p:spPr>
          <a:xfrm>
            <a:off x="1093488" y="5497382"/>
            <a:ext cx="47144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đỉnh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OM,ON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CF22B2D-50CA-A4D5-3008-E60CA3245EEF}"/>
              </a:ext>
            </a:extLst>
          </p:cNvPr>
          <p:cNvSpPr txBox="1"/>
          <p:nvPr/>
        </p:nvSpPr>
        <p:spPr>
          <a:xfrm>
            <a:off x="1301995" y="5950747"/>
            <a:ext cx="42974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hơn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C994DC-7811-DB5D-1A80-F7904FD228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056" l="0" r="100000">
                        <a14:backgroundMark x1="9009" y1="24630" x2="63063" y2="4722"/>
                        <a14:backgroundMark x1="32833" y1="36204" x2="98398" y2="648"/>
                        <a14:backgroundMark x1="14314" y1="9815" x2="8809" y2="65833"/>
                        <a14:backgroundMark x1="57057" y1="71111" x2="81582" y2="60833"/>
                        <a14:backgroundMark x1="46046" y1="36852" x2="5205" y2="60648"/>
                        <a14:backgroundMark x1="4705" y1="79352" x2="32633" y2="51296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95951" y="1967477"/>
            <a:ext cx="1795273" cy="2923045"/>
          </a:xfrm>
          <a:prstGeom prst="rect">
            <a:avLst/>
          </a:prstGeom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FC794B29-311F-A9A9-E771-07E44FE79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2374" y="5071756"/>
            <a:ext cx="5602875" cy="8241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810067">
              <a:lnSpc>
                <a:spcPct val="150000"/>
              </a:lnSpc>
              <a:buFontTx/>
              <a:buNone/>
              <a:defRPr/>
            </a:pP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Góc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tù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lớn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hơn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góc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vuông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498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065 L -0.40924 0.0106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38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5923101" y="3320648"/>
            <a:ext cx="820817" cy="520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vi-VN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64541" y="4047167"/>
            <a:ext cx="654253" cy="201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vi-VN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875130" y="3705682"/>
            <a:ext cx="820817" cy="520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vi-VN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2" name="Cloud Callout 21"/>
          <p:cNvSpPr/>
          <p:nvPr/>
        </p:nvSpPr>
        <p:spPr>
          <a:xfrm>
            <a:off x="496458" y="195238"/>
            <a:ext cx="8280075" cy="163480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đồ vật có chứa góc tù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521371" y="5862279"/>
            <a:ext cx="2375988" cy="251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Cái quạt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5" y="3251701"/>
            <a:ext cx="2592289" cy="2459160"/>
          </a:xfrm>
          <a:prstGeom prst="rect">
            <a:avLst/>
          </a:prstGeom>
          <a:ln>
            <a:solidFill>
              <a:srgbClr val="7030A0"/>
            </a:solidFill>
          </a:ln>
        </p:spPr>
      </p:pic>
      <p:cxnSp>
        <p:nvCxnSpPr>
          <p:cNvPr id="48" name="Straight Connector 47"/>
          <p:cNvCxnSpPr>
            <a:cxnSpLocks/>
          </p:cNvCxnSpPr>
          <p:nvPr/>
        </p:nvCxnSpPr>
        <p:spPr>
          <a:xfrm flipV="1">
            <a:off x="2706011" y="3812342"/>
            <a:ext cx="1035857" cy="144016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cxnSpLocks/>
          </p:cNvCxnSpPr>
          <p:nvPr/>
        </p:nvCxnSpPr>
        <p:spPr>
          <a:xfrm flipH="1">
            <a:off x="1298557" y="5177997"/>
            <a:ext cx="1557083" cy="4182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nha ngoi">
            <a:extLst>
              <a:ext uri="{FF2B5EF4-FFF2-40B4-BE49-F238E27FC236}">
                <a16:creationId xmlns:a16="http://schemas.microsoft.com/office/drawing/2014/main" id="{6FF54EC5-47DE-D96A-4545-D4E4D386E3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1" t="8673" r="-117" b="14994"/>
          <a:stretch/>
        </p:blipFill>
        <p:spPr bwMode="auto">
          <a:xfrm>
            <a:off x="5411926" y="1930298"/>
            <a:ext cx="5976664" cy="477314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780B178-71AB-56E4-7A4D-27F330E11B00}"/>
              </a:ext>
            </a:extLst>
          </p:cNvPr>
          <p:cNvCxnSpPr>
            <a:cxnSpLocks/>
          </p:cNvCxnSpPr>
          <p:nvPr/>
        </p:nvCxnSpPr>
        <p:spPr>
          <a:xfrm>
            <a:off x="8258485" y="2943995"/>
            <a:ext cx="1293899" cy="48500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692CDA-0FFF-5630-DC78-708082D9B213}"/>
              </a:ext>
            </a:extLst>
          </p:cNvPr>
          <p:cNvCxnSpPr>
            <a:cxnSpLocks/>
          </p:cNvCxnSpPr>
          <p:nvPr/>
        </p:nvCxnSpPr>
        <p:spPr>
          <a:xfrm flipV="1">
            <a:off x="7247844" y="2943995"/>
            <a:ext cx="1010641" cy="62584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34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21">
            <a:extLst>
              <a:ext uri="{FF2B5EF4-FFF2-40B4-BE49-F238E27FC236}">
                <a16:creationId xmlns:a16="http://schemas.microsoft.com/office/drawing/2014/main" id="{1216A62F-B29A-92E3-EB65-B49B43FCB4DB}"/>
              </a:ext>
            </a:extLst>
          </p:cNvPr>
          <p:cNvGrpSpPr>
            <a:grpSpLocks/>
          </p:cNvGrpSpPr>
          <p:nvPr/>
        </p:nvGrpSpPr>
        <p:grpSpPr bwMode="auto">
          <a:xfrm>
            <a:off x="1387643" y="4084852"/>
            <a:ext cx="4266941" cy="632893"/>
            <a:chOff x="-37" y="1987"/>
            <a:chExt cx="2294" cy="450"/>
          </a:xfrm>
        </p:grpSpPr>
        <p:sp>
          <p:nvSpPr>
            <p:cNvPr id="19" name="Text Box 6">
              <a:extLst>
                <a:ext uri="{FF2B5EF4-FFF2-40B4-BE49-F238E27FC236}">
                  <a16:creationId xmlns:a16="http://schemas.microsoft.com/office/drawing/2014/main" id="{0BB265B4-FC63-5826-4952-88399DD9C8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7" y="2053"/>
              <a:ext cx="524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20" name="Text Box 7">
              <a:extLst>
                <a:ext uri="{FF2B5EF4-FFF2-40B4-BE49-F238E27FC236}">
                  <a16:creationId xmlns:a16="http://schemas.microsoft.com/office/drawing/2014/main" id="{62B59469-E32E-34F7-202F-1C710BB018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" y="2065"/>
              <a:ext cx="524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21" name="Text Box 8">
              <a:extLst>
                <a:ext uri="{FF2B5EF4-FFF2-40B4-BE49-F238E27FC236}">
                  <a16:creationId xmlns:a16="http://schemas.microsoft.com/office/drawing/2014/main" id="{5BDAAE9A-8F17-6D29-29A1-F9A30CE99C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" y="1987"/>
              <a:ext cx="524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22" name="Line 17">
              <a:extLst>
                <a:ext uri="{FF2B5EF4-FFF2-40B4-BE49-F238E27FC236}">
                  <a16:creationId xmlns:a16="http://schemas.microsoft.com/office/drawing/2014/main" id="{CA4DB860-0F97-1FE8-2DDE-E371860FA2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" y="2014"/>
              <a:ext cx="1889" cy="0"/>
            </a:xfrm>
            <a:prstGeom prst="line">
              <a:avLst/>
            </a:prstGeom>
            <a:noFill/>
            <a:ln w="571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5E39C59F-B2C7-909A-9664-FC7BA6D3B516}"/>
              </a:ext>
            </a:extLst>
          </p:cNvPr>
          <p:cNvSpPr/>
          <p:nvPr/>
        </p:nvSpPr>
        <p:spPr>
          <a:xfrm>
            <a:off x="3226969" y="4031408"/>
            <a:ext cx="126578" cy="10688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9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2DD628-F407-63F0-1711-124D530DCD09}"/>
              </a:ext>
            </a:extLst>
          </p:cNvPr>
          <p:cNvSpPr txBox="1"/>
          <p:nvPr/>
        </p:nvSpPr>
        <p:spPr>
          <a:xfrm>
            <a:off x="662298" y="5995252"/>
            <a:ext cx="51293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4AC00A52-9BFE-4AC6-B196-8133FC3F3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4326" y="4737163"/>
            <a:ext cx="2997300" cy="73890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bẹt</a:t>
            </a:r>
            <a:endParaRPr kumimoji="0" lang="en-US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660B95-8174-83C9-997E-5429CB33E9C2}"/>
              </a:ext>
            </a:extLst>
          </p:cNvPr>
          <p:cNvSpPr txBox="1"/>
          <p:nvPr/>
        </p:nvSpPr>
        <p:spPr>
          <a:xfrm>
            <a:off x="922164" y="5495486"/>
            <a:ext cx="50036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đỉnh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OC,OD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5584EB-F6D4-5248-EA3A-994B54F6FB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056" l="0" r="100000">
                        <a14:backgroundMark x1="9009" y1="24630" x2="63063" y2="4722"/>
                        <a14:backgroundMark x1="32833" y1="36204" x2="98398" y2="648"/>
                        <a14:backgroundMark x1="14314" y1="9815" x2="8809" y2="65833"/>
                        <a14:backgroundMark x1="57057" y1="71111" x2="81582" y2="60833"/>
                        <a14:backgroundMark x1="46046" y1="36852" x2="5205" y2="60648"/>
                        <a14:backgroundMark x1="4705" y1="79352" x2="32633" y2="51296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32704" y="0"/>
            <a:ext cx="1795273" cy="29230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2DD830-0AFD-B48F-9EC4-60DD881D54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056" l="0" r="100000">
                        <a14:backgroundMark x1="9009" y1="24630" x2="63063" y2="4722"/>
                        <a14:backgroundMark x1="32833" y1="36204" x2="98398" y2="648"/>
                        <a14:backgroundMark x1="14314" y1="9815" x2="8809" y2="65833"/>
                        <a14:backgroundMark x1="57057" y1="71111" x2="81582" y2="60833"/>
                        <a14:backgroundMark x1="46046" y1="36852" x2="5205" y2="60648"/>
                        <a14:backgroundMark x1="4705" y1="79352" x2="32633" y2="51296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7048" y="1124744"/>
            <a:ext cx="2232248" cy="1224136"/>
          </a:xfrm>
          <a:prstGeom prst="rect">
            <a:avLst/>
          </a:pr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206D2E56-A980-19EC-1261-D41140E37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968" y="4509120"/>
            <a:ext cx="5602875" cy="8241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810067">
              <a:lnSpc>
                <a:spcPct val="150000"/>
              </a:lnSpc>
              <a:buFontTx/>
              <a:buNone/>
              <a:defRPr/>
            </a:pP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Góc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bẹt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bằng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hai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góc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vuông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043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arp dir="in"/>
        <p:sndAc>
          <p:stSnd>
            <p:snd r:embed="rId3" name="chimes.wav"/>
          </p:stSnd>
        </p:sndAc>
      </p:transition>
    </mc:Choice>
    <mc:Fallback xmlns="">
      <p:transition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914 0.22732 L -0.75482 0.2064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98" y="-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91 0.26782 L 0.35469 0.2678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7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/>
          </p:cNvSpPr>
          <p:nvPr/>
        </p:nvSpPr>
        <p:spPr>
          <a:xfrm>
            <a:off x="6337865" y="1664804"/>
            <a:ext cx="60265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vi-VN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492537" y="3176972"/>
            <a:ext cx="602658" cy="252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vi-VN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6403126" y="2902114"/>
            <a:ext cx="60265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vi-VN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1" name="Cloud Callout 30"/>
          <p:cNvSpPr/>
          <p:nvPr/>
        </p:nvSpPr>
        <p:spPr>
          <a:xfrm>
            <a:off x="1727452" y="620688"/>
            <a:ext cx="8280075" cy="163480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đồ vật có chứa góc bẹt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1963170" y="5109099"/>
            <a:ext cx="2188614" cy="3144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Thước kẻ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7794046" y="5423521"/>
            <a:ext cx="2188614" cy="3144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Bập bênh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78" y="2962019"/>
            <a:ext cx="2558587" cy="1833828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27" y="2496781"/>
            <a:ext cx="3176852" cy="2304256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cxnSp>
        <p:nvCxnSpPr>
          <p:cNvPr id="60" name="Straight Connector 59"/>
          <p:cNvCxnSpPr/>
          <p:nvPr/>
        </p:nvCxnSpPr>
        <p:spPr>
          <a:xfrm flipH="1">
            <a:off x="1878102" y="3004722"/>
            <a:ext cx="2273682" cy="12883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8472264" y="3648909"/>
            <a:ext cx="1269824" cy="648072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46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9B3BE2-494F-4BFF-8C23-2DA05EA1F376}"/>
              </a:ext>
            </a:extLst>
          </p:cNvPr>
          <p:cNvSpPr/>
          <p:nvPr/>
        </p:nvSpPr>
        <p:spPr>
          <a:xfrm>
            <a:off x="1023022" y="550979"/>
            <a:ext cx="10177901" cy="18856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5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59CCF487-3E11-4621-B839-639A831FADDB}"/>
              </a:ext>
            </a:extLst>
          </p:cNvPr>
          <p:cNvGrpSpPr>
            <a:grpSpLocks/>
          </p:cNvGrpSpPr>
          <p:nvPr/>
        </p:nvGrpSpPr>
        <p:grpSpPr bwMode="auto">
          <a:xfrm>
            <a:off x="933012" y="449192"/>
            <a:ext cx="3253062" cy="1969326"/>
            <a:chOff x="0" y="2194"/>
            <a:chExt cx="2290" cy="1807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326AB6A1-08FB-4C26-BA01-2C7ABA1CD7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1" y="2573"/>
              <a:ext cx="1639" cy="832"/>
              <a:chOff x="359" y="2368"/>
              <a:chExt cx="1639" cy="832"/>
            </a:xfrm>
          </p:grpSpPr>
          <p:sp>
            <p:nvSpPr>
              <p:cNvPr id="8" name="Line 4">
                <a:extLst>
                  <a:ext uri="{FF2B5EF4-FFF2-40B4-BE49-F238E27FC236}">
                    <a16:creationId xmlns:a16="http://schemas.microsoft.com/office/drawing/2014/main" id="{1E2D1CC6-87AA-4723-9060-AD5757E4FF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" y="2368"/>
                <a:ext cx="1442" cy="83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8100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595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" name="Line 5">
                <a:extLst>
                  <a:ext uri="{FF2B5EF4-FFF2-40B4-BE49-F238E27FC236}">
                    <a16:creationId xmlns:a16="http://schemas.microsoft.com/office/drawing/2014/main" id="{4B54A684-E1A9-4A3F-81CE-7A26521074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" y="3200"/>
                <a:ext cx="163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8100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595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5" name="Text Box 7">
              <a:extLst>
                <a:ext uri="{FF2B5EF4-FFF2-40B4-BE49-F238E27FC236}">
                  <a16:creationId xmlns:a16="http://schemas.microsoft.com/office/drawing/2014/main" id="{960B4B7C-33B3-4398-B718-2F52B145A3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8" y="2194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9169835B-DED6-4D46-B9A9-294BCA5F2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328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7" name="Text Box 9">
              <a:extLst>
                <a:ext uri="{FF2B5EF4-FFF2-40B4-BE49-F238E27FC236}">
                  <a16:creationId xmlns:a16="http://schemas.microsoft.com/office/drawing/2014/main" id="{EC15A4B6-9C87-4A5B-B917-4B35C02BF1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3366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47B55B7-3CE8-453A-A675-C9F7C4829EF2}"/>
              </a:ext>
            </a:extLst>
          </p:cNvPr>
          <p:cNvSpPr/>
          <p:nvPr/>
        </p:nvSpPr>
        <p:spPr>
          <a:xfrm>
            <a:off x="959133" y="2514474"/>
            <a:ext cx="10177901" cy="18856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5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912BC924-6101-45D5-BC0A-48F5A2E267E0}"/>
              </a:ext>
            </a:extLst>
          </p:cNvPr>
          <p:cNvGrpSpPr>
            <a:grpSpLocks/>
          </p:cNvGrpSpPr>
          <p:nvPr/>
        </p:nvGrpSpPr>
        <p:grpSpPr bwMode="auto">
          <a:xfrm>
            <a:off x="945872" y="2736041"/>
            <a:ext cx="3479497" cy="1592223"/>
            <a:chOff x="936" y="924"/>
            <a:chExt cx="3370" cy="1676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0E2D763B-9472-42D1-8E1C-C65D44B780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26" y="1017"/>
              <a:ext cx="1037" cy="10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CA56D12E-EBFE-4FB3-8D01-1A62584567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4" y="2025"/>
              <a:ext cx="163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  <p:sp>
          <p:nvSpPr>
            <p:cNvPr id="13" name="Text Box 8">
              <a:extLst>
                <a:ext uri="{FF2B5EF4-FFF2-40B4-BE49-F238E27FC236}">
                  <a16:creationId xmlns:a16="http://schemas.microsoft.com/office/drawing/2014/main" id="{6F72A8D9-2B8D-459C-9719-7EAF2E70A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6" y="924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14" name="Text Box 9">
              <a:extLst>
                <a:ext uri="{FF2B5EF4-FFF2-40B4-BE49-F238E27FC236}">
                  <a16:creationId xmlns:a16="http://schemas.microsoft.com/office/drawing/2014/main" id="{B2D6BF20-A0E4-4F70-95BE-9A16665234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9" y="1935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5" name="Text Box 10">
              <a:extLst>
                <a:ext uri="{FF2B5EF4-FFF2-40B4-BE49-F238E27FC236}">
                  <a16:creationId xmlns:a16="http://schemas.microsoft.com/office/drawing/2014/main" id="{8730D8FA-0EA8-44F8-A70B-74BEB5442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2" y="1986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</a:t>
              </a:r>
            </a:p>
          </p:txBody>
        </p:sp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3BBF28-1B5E-4160-8045-41AC2B9F2DFF}"/>
              </a:ext>
            </a:extLst>
          </p:cNvPr>
          <p:cNvSpPr/>
          <p:nvPr/>
        </p:nvSpPr>
        <p:spPr>
          <a:xfrm>
            <a:off x="1007051" y="4450062"/>
            <a:ext cx="10177901" cy="18856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5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6" name="Group 21">
            <a:extLst>
              <a:ext uri="{FF2B5EF4-FFF2-40B4-BE49-F238E27FC236}">
                <a16:creationId xmlns:a16="http://schemas.microsoft.com/office/drawing/2014/main" id="{1FA71B60-B759-48D4-A5D9-E675EF43E811}"/>
              </a:ext>
            </a:extLst>
          </p:cNvPr>
          <p:cNvGrpSpPr>
            <a:grpSpLocks/>
          </p:cNvGrpSpPr>
          <p:nvPr/>
        </p:nvGrpSpPr>
        <p:grpSpPr bwMode="auto">
          <a:xfrm>
            <a:off x="1217310" y="5563354"/>
            <a:ext cx="3378235" cy="655395"/>
            <a:chOff x="54" y="2014"/>
            <a:chExt cx="2203" cy="466"/>
          </a:xfrm>
        </p:grpSpPr>
        <p:sp>
          <p:nvSpPr>
            <p:cNvPr id="17" name="Text Box 6">
              <a:extLst>
                <a:ext uri="{FF2B5EF4-FFF2-40B4-BE49-F238E27FC236}">
                  <a16:creationId xmlns:a16="http://schemas.microsoft.com/office/drawing/2014/main" id="{3C48CF5E-3C6E-49E1-8ED5-1CB2C3B400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2040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8" name="Text Box 7">
              <a:extLst>
                <a:ext uri="{FF2B5EF4-FFF2-40B4-BE49-F238E27FC236}">
                  <a16:creationId xmlns:a16="http://schemas.microsoft.com/office/drawing/2014/main" id="{E1E98A0A-5F44-4098-82EF-C9B905527D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" y="2065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9" name="Text Box 8">
              <a:extLst>
                <a:ext uri="{FF2B5EF4-FFF2-40B4-BE49-F238E27FC236}">
                  <a16:creationId xmlns:a16="http://schemas.microsoft.com/office/drawing/2014/main" id="{4516C9FE-F59F-450F-ADF4-4C706DD7E8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" y="2055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A4551F63-1DFE-495B-B251-004C52FCA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" y="2014"/>
              <a:ext cx="188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179F6ED0-5DBD-4811-84D0-66B67C04E69F}"/>
              </a:ext>
            </a:extLst>
          </p:cNvPr>
          <p:cNvSpPr/>
          <p:nvPr/>
        </p:nvSpPr>
        <p:spPr>
          <a:xfrm>
            <a:off x="2537944" y="5546474"/>
            <a:ext cx="126578" cy="1068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AD05165C-8E3C-4E4D-B03E-CE6CBD329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1567" y="940034"/>
            <a:ext cx="2326537" cy="82416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nhọn</a:t>
            </a:r>
            <a:endParaRPr kumimoji="0" lang="en-US" altLang="en-US" sz="2835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7CB3BAE5-6A19-40AF-B71F-C915F9421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915" y="3021994"/>
            <a:ext cx="2326537" cy="82416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tù</a:t>
            </a:r>
            <a:endParaRPr kumimoji="0" lang="en-US" altLang="en-US" sz="2835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D6AED74F-60BC-4CC9-820A-E96A1B461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234" y="5131527"/>
            <a:ext cx="2326537" cy="82416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bẹt</a:t>
            </a:r>
            <a:endParaRPr kumimoji="0" lang="en-US" altLang="en-US" sz="2835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1673024-8DF4-45F4-912B-D189FD56B229}"/>
              </a:ext>
            </a:extLst>
          </p:cNvPr>
          <p:cNvSpPr/>
          <p:nvPr/>
        </p:nvSpPr>
        <p:spPr>
          <a:xfrm>
            <a:off x="6488104" y="862238"/>
            <a:ext cx="3967513" cy="78317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1595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693D55F-2BED-4809-AB4C-AA3A44FF4DE6}"/>
              </a:ext>
            </a:extLst>
          </p:cNvPr>
          <p:cNvSpPr/>
          <p:nvPr/>
        </p:nvSpPr>
        <p:spPr>
          <a:xfrm>
            <a:off x="6488103" y="2929210"/>
            <a:ext cx="3967513" cy="78317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1595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62734E-A748-4FF4-B15E-2824BC7F58E1}"/>
              </a:ext>
            </a:extLst>
          </p:cNvPr>
          <p:cNvSpPr/>
          <p:nvPr/>
        </p:nvSpPr>
        <p:spPr>
          <a:xfrm>
            <a:off x="6562073" y="4882535"/>
            <a:ext cx="3967513" cy="78317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1595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73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" y="0"/>
            <a:ext cx="455485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0163" y="3579813"/>
            <a:ext cx="2236787" cy="2468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1350" y="-198884"/>
            <a:ext cx="8657303" cy="62472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4"/>
          <p:cNvSpPr/>
          <p:nvPr/>
        </p:nvSpPr>
        <p:spPr>
          <a:xfrm>
            <a:off x="5507237" y="2780928"/>
            <a:ext cx="4225528" cy="89154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Thực</a:t>
            </a:r>
            <a:r>
              <a:rPr kumimoji="0" lang="en-US" sz="5200" b="1" i="0" u="none" strike="noStrike" kern="1200" cap="none" spc="0" normalizeH="0" baseline="0" noProof="0" dirty="0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hành</a:t>
            </a:r>
            <a:endParaRPr kumimoji="0" lang="en-US" sz="5200" b="1" i="0" u="none" strike="noStrike" kern="1200" cap="none" spc="0" normalizeH="0" baseline="0" noProof="0" dirty="0">
              <a:ln w="6600">
                <a:solidFill>
                  <a:srgbClr val="8BC145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rgbClr val="8BC145">
                    <a:satMod val="175000"/>
                    <a:alpha val="40000"/>
                  </a:srgbClr>
                </a:glow>
                <a:outerShdw dist="38100" dir="2700000" algn="tl" rotWithShape="0">
                  <a:srgbClr val="8BC145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1A070BD-24A7-D9B2-98A8-A1B8C0213C67}"/>
              </a:ext>
            </a:extLst>
          </p:cNvPr>
          <p:cNvSpPr/>
          <p:nvPr/>
        </p:nvSpPr>
        <p:spPr>
          <a:xfrm>
            <a:off x="393128" y="33039"/>
            <a:ext cx="11070001" cy="6738912"/>
          </a:xfrm>
          <a:prstGeom prst="roundRect">
            <a:avLst>
              <a:gd name="adj" fmla="val 3159"/>
            </a:avLst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C9DEE07A-DBEB-7879-8DFC-4037ACC75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0259" y="1502532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F40B9D8C-F0C3-D941-F556-F7C0BB88A9EB}"/>
              </a:ext>
            </a:extLst>
          </p:cNvPr>
          <p:cNvGrpSpPr>
            <a:grpSpLocks/>
          </p:cNvGrpSpPr>
          <p:nvPr/>
        </p:nvGrpSpPr>
        <p:grpSpPr bwMode="auto">
          <a:xfrm>
            <a:off x="1315373" y="943376"/>
            <a:ext cx="2949575" cy="1908175"/>
            <a:chOff x="0" y="1277"/>
            <a:chExt cx="1858" cy="1202"/>
          </a:xfrm>
        </p:grpSpPr>
        <p:grpSp>
          <p:nvGrpSpPr>
            <p:cNvPr id="10" name="Group 5">
              <a:extLst>
                <a:ext uri="{FF2B5EF4-FFF2-40B4-BE49-F238E27FC236}">
                  <a16:creationId xmlns:a16="http://schemas.microsoft.com/office/drawing/2014/main" id="{16ACA16E-D84D-9DA4-1898-7957942D67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" y="1508"/>
              <a:ext cx="1330" cy="676"/>
              <a:chOff x="359" y="2368"/>
              <a:chExt cx="1639" cy="832"/>
            </a:xfrm>
          </p:grpSpPr>
          <p:sp>
            <p:nvSpPr>
              <p:cNvPr id="38" name="Line 6">
                <a:extLst>
                  <a:ext uri="{FF2B5EF4-FFF2-40B4-BE49-F238E27FC236}">
                    <a16:creationId xmlns:a16="http://schemas.microsoft.com/office/drawing/2014/main" id="{F55B52AF-05CB-9182-38C9-724DD958FF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" y="2368"/>
                <a:ext cx="1442" cy="8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Line 7">
                <a:extLst>
                  <a:ext uri="{FF2B5EF4-FFF2-40B4-BE49-F238E27FC236}">
                    <a16:creationId xmlns:a16="http://schemas.microsoft.com/office/drawing/2014/main" id="{379BFB9B-0306-F0CD-9C49-CCB75580A5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" y="3200"/>
                <a:ext cx="163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5" name="Text Box 8">
              <a:extLst>
                <a:ext uri="{FF2B5EF4-FFF2-40B4-BE49-F238E27FC236}">
                  <a16:creationId xmlns:a16="http://schemas.microsoft.com/office/drawing/2014/main" id="{9F5F6A56-116A-A98C-E4DD-E486660447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4" y="1277"/>
              <a:ext cx="42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36" name="Text Box 9">
              <a:extLst>
                <a:ext uri="{FF2B5EF4-FFF2-40B4-BE49-F238E27FC236}">
                  <a16:creationId xmlns:a16="http://schemas.microsoft.com/office/drawing/2014/main" id="{C938E02E-5754-6FD4-B209-A74897FFFC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121"/>
              <a:ext cx="42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37" name="Text Box 10">
              <a:extLst>
                <a:ext uri="{FF2B5EF4-FFF2-40B4-BE49-F238E27FC236}">
                  <a16:creationId xmlns:a16="http://schemas.microsoft.com/office/drawing/2014/main" id="{0FA276F0-575D-CF22-E424-E9AD6D8756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3" y="2152"/>
              <a:ext cx="42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</a:t>
              </a:r>
            </a:p>
          </p:txBody>
        </p:sp>
      </p:grpSp>
      <p:grpSp>
        <p:nvGrpSpPr>
          <p:cNvPr id="40" name="Group 11">
            <a:extLst>
              <a:ext uri="{FF2B5EF4-FFF2-40B4-BE49-F238E27FC236}">
                <a16:creationId xmlns:a16="http://schemas.microsoft.com/office/drawing/2014/main" id="{374135BA-F4F7-B899-A83C-055C178ADB8D}"/>
              </a:ext>
            </a:extLst>
          </p:cNvPr>
          <p:cNvGrpSpPr>
            <a:grpSpLocks/>
          </p:cNvGrpSpPr>
          <p:nvPr/>
        </p:nvGrpSpPr>
        <p:grpSpPr bwMode="auto">
          <a:xfrm>
            <a:off x="7476254" y="5595290"/>
            <a:ext cx="2998787" cy="1241425"/>
            <a:chOff x="936" y="924"/>
            <a:chExt cx="3370" cy="1826"/>
          </a:xfrm>
        </p:grpSpPr>
        <p:sp>
          <p:nvSpPr>
            <p:cNvPr id="41" name="Line 12">
              <a:extLst>
                <a:ext uri="{FF2B5EF4-FFF2-40B4-BE49-F238E27FC236}">
                  <a16:creationId xmlns:a16="http://schemas.microsoft.com/office/drawing/2014/main" id="{A27CC139-3020-7996-440F-AC62539DC9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26" y="1017"/>
              <a:ext cx="1037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Line 13">
              <a:extLst>
                <a:ext uri="{FF2B5EF4-FFF2-40B4-BE49-F238E27FC236}">
                  <a16:creationId xmlns:a16="http://schemas.microsoft.com/office/drawing/2014/main" id="{DAC1B6EC-03D0-8495-BC2F-C82FCE9138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4" y="2025"/>
              <a:ext cx="16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Text Box 14">
              <a:extLst>
                <a:ext uri="{FF2B5EF4-FFF2-40B4-BE49-F238E27FC236}">
                  <a16:creationId xmlns:a16="http://schemas.microsoft.com/office/drawing/2014/main" id="{3EE3BC78-1965-AF84-03B5-C4C25C2DAE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6" y="924"/>
              <a:ext cx="523" cy="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</a:t>
              </a:r>
            </a:p>
          </p:txBody>
        </p:sp>
        <p:sp>
          <p:nvSpPr>
            <p:cNvPr id="45" name="Text Box 15">
              <a:extLst>
                <a:ext uri="{FF2B5EF4-FFF2-40B4-BE49-F238E27FC236}">
                  <a16:creationId xmlns:a16="http://schemas.microsoft.com/office/drawing/2014/main" id="{E7E50967-BBB5-E26A-3539-FEF4CFE52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0" y="1935"/>
              <a:ext cx="522" cy="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46" name="Text Box 16">
              <a:extLst>
                <a:ext uri="{FF2B5EF4-FFF2-40B4-BE49-F238E27FC236}">
                  <a16:creationId xmlns:a16="http://schemas.microsoft.com/office/drawing/2014/main" id="{6CB6C70D-6BEE-27E6-0B40-72F44C4A96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3" y="1987"/>
              <a:ext cx="523" cy="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</a:t>
              </a:r>
            </a:p>
          </p:txBody>
        </p:sp>
      </p:grpSp>
      <p:grpSp>
        <p:nvGrpSpPr>
          <p:cNvPr id="47" name="Group 17">
            <a:extLst>
              <a:ext uri="{FF2B5EF4-FFF2-40B4-BE49-F238E27FC236}">
                <a16:creationId xmlns:a16="http://schemas.microsoft.com/office/drawing/2014/main" id="{F6A10D8A-D853-319B-4FEB-8AB07DB60A7A}"/>
              </a:ext>
            </a:extLst>
          </p:cNvPr>
          <p:cNvGrpSpPr>
            <a:grpSpLocks/>
          </p:cNvGrpSpPr>
          <p:nvPr/>
        </p:nvGrpSpPr>
        <p:grpSpPr bwMode="auto">
          <a:xfrm>
            <a:off x="7142286" y="1673572"/>
            <a:ext cx="3632200" cy="579437"/>
            <a:chOff x="2368" y="3012"/>
            <a:chExt cx="3178" cy="365"/>
          </a:xfrm>
        </p:grpSpPr>
        <p:grpSp>
          <p:nvGrpSpPr>
            <p:cNvPr id="48" name="Group 18">
              <a:extLst>
                <a:ext uri="{FF2B5EF4-FFF2-40B4-BE49-F238E27FC236}">
                  <a16:creationId xmlns:a16="http://schemas.microsoft.com/office/drawing/2014/main" id="{D6746557-0883-89D1-343D-C3F9174BCC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68" y="3012"/>
              <a:ext cx="3178" cy="365"/>
              <a:chOff x="0" y="2001"/>
              <a:chExt cx="3178" cy="365"/>
            </a:xfrm>
          </p:grpSpPr>
          <p:sp>
            <p:nvSpPr>
              <p:cNvPr id="50" name="Text Box 19">
                <a:extLst>
                  <a:ext uri="{FF2B5EF4-FFF2-40B4-BE49-F238E27FC236}">
                    <a16:creationId xmlns:a16="http://schemas.microsoft.com/office/drawing/2014/main" id="{10F5263E-6873-F3A9-314C-18C80BA489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014"/>
                <a:ext cx="52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X</a:t>
                </a:r>
              </a:p>
            </p:txBody>
          </p:sp>
          <p:sp>
            <p:nvSpPr>
              <p:cNvPr id="51" name="Text Box 20">
                <a:extLst>
                  <a:ext uri="{FF2B5EF4-FFF2-40B4-BE49-F238E27FC236}">
                    <a16:creationId xmlns:a16="http://schemas.microsoft.com/office/drawing/2014/main" id="{9A37D6D7-7E67-3B9A-E0BF-50996FB4DA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53" y="2039"/>
                <a:ext cx="52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</a:t>
                </a:r>
              </a:p>
            </p:txBody>
          </p:sp>
          <p:sp>
            <p:nvSpPr>
              <p:cNvPr id="52" name="Text Box 21">
                <a:extLst>
                  <a:ext uri="{FF2B5EF4-FFF2-40B4-BE49-F238E27FC236}">
                    <a16:creationId xmlns:a16="http://schemas.microsoft.com/office/drawing/2014/main" id="{CDDBD3CE-2BA6-D73B-9FA7-6C3B61CEEF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54" y="2001"/>
                <a:ext cx="52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Y</a:t>
                </a:r>
              </a:p>
            </p:txBody>
          </p:sp>
          <p:sp>
            <p:nvSpPr>
              <p:cNvPr id="53" name="Line 22">
                <a:extLst>
                  <a:ext uri="{FF2B5EF4-FFF2-40B4-BE49-F238E27FC236}">
                    <a16:creationId xmlns:a16="http://schemas.microsoft.com/office/drawing/2014/main" id="{31AD3C5E-29F1-1820-B6AA-A5B391A21E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" y="2048"/>
                <a:ext cx="247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9" name="Oval 23">
              <a:extLst>
                <a:ext uri="{FF2B5EF4-FFF2-40B4-BE49-F238E27FC236}">
                  <a16:creationId xmlns:a16="http://schemas.microsoft.com/office/drawing/2014/main" id="{F750C218-A6BB-4F45-B935-C10C2EC93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5" y="3033"/>
              <a:ext cx="56" cy="5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24">
            <a:extLst>
              <a:ext uri="{FF2B5EF4-FFF2-40B4-BE49-F238E27FC236}">
                <a16:creationId xmlns:a16="http://schemas.microsoft.com/office/drawing/2014/main" id="{2A678EE5-C5EC-8A8D-D34B-3EBC4A6AC020}"/>
              </a:ext>
            </a:extLst>
          </p:cNvPr>
          <p:cNvGrpSpPr>
            <a:grpSpLocks/>
          </p:cNvGrpSpPr>
          <p:nvPr/>
        </p:nvGrpSpPr>
        <p:grpSpPr bwMode="auto">
          <a:xfrm>
            <a:off x="1273219" y="4770376"/>
            <a:ext cx="2479675" cy="2039938"/>
            <a:chOff x="3344" y="1241"/>
            <a:chExt cx="1624" cy="1272"/>
          </a:xfrm>
        </p:grpSpPr>
        <p:grpSp>
          <p:nvGrpSpPr>
            <p:cNvPr id="55" name="Group 25">
              <a:extLst>
                <a:ext uri="{FF2B5EF4-FFF2-40B4-BE49-F238E27FC236}">
                  <a16:creationId xmlns:a16="http://schemas.microsoft.com/office/drawing/2014/main" id="{04FF88F0-CA77-4DD5-C2CB-3B2A59335A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3" y="1371"/>
              <a:ext cx="989" cy="808"/>
              <a:chOff x="442" y="2042"/>
              <a:chExt cx="1272" cy="1179"/>
            </a:xfrm>
          </p:grpSpPr>
          <p:sp>
            <p:nvSpPr>
              <p:cNvPr id="59" name="Line 26">
                <a:extLst>
                  <a:ext uri="{FF2B5EF4-FFF2-40B4-BE49-F238E27FC236}">
                    <a16:creationId xmlns:a16="http://schemas.microsoft.com/office/drawing/2014/main" id="{D7E78251-B60C-917D-E1B5-5CBF383851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" y="2042"/>
                <a:ext cx="0" cy="117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Line 27">
                <a:extLst>
                  <a:ext uri="{FF2B5EF4-FFF2-40B4-BE49-F238E27FC236}">
                    <a16:creationId xmlns:a16="http://schemas.microsoft.com/office/drawing/2014/main" id="{7F298FD3-A4C1-5D7B-FCBD-44AE951BB2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" y="3214"/>
                <a:ext cx="127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6" name="Text Box 28">
              <a:extLst>
                <a:ext uri="{FF2B5EF4-FFF2-40B4-BE49-F238E27FC236}">
                  <a16:creationId xmlns:a16="http://schemas.microsoft.com/office/drawing/2014/main" id="{DD340B90-46CB-3EE7-CF52-B43B5DEADB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4" y="1241"/>
              <a:ext cx="5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</a:t>
              </a:r>
            </a:p>
          </p:txBody>
        </p:sp>
        <p:sp>
          <p:nvSpPr>
            <p:cNvPr id="57" name="Text Box 29">
              <a:extLst>
                <a:ext uri="{FF2B5EF4-FFF2-40B4-BE49-F238E27FC236}">
                  <a16:creationId xmlns:a16="http://schemas.microsoft.com/office/drawing/2014/main" id="{55C5CCB1-771E-859B-3416-277A1DDD82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9" y="2186"/>
              <a:ext cx="5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58" name="Text Box 30">
              <a:extLst>
                <a:ext uri="{FF2B5EF4-FFF2-40B4-BE49-F238E27FC236}">
                  <a16:creationId xmlns:a16="http://schemas.microsoft.com/office/drawing/2014/main" id="{AF5ACC99-416F-D1FD-4D48-36BF673E0A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4" y="2169"/>
              <a:ext cx="5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</a:t>
              </a:r>
            </a:p>
          </p:txBody>
        </p:sp>
      </p:grpSp>
      <p:grpSp>
        <p:nvGrpSpPr>
          <p:cNvPr id="61" name="Group 31">
            <a:extLst>
              <a:ext uri="{FF2B5EF4-FFF2-40B4-BE49-F238E27FC236}">
                <a16:creationId xmlns:a16="http://schemas.microsoft.com/office/drawing/2014/main" id="{75DB9CCB-E4C1-494C-193B-4DC41325B9D5}"/>
              </a:ext>
            </a:extLst>
          </p:cNvPr>
          <p:cNvGrpSpPr>
            <a:grpSpLocks/>
          </p:cNvGrpSpPr>
          <p:nvPr/>
        </p:nvGrpSpPr>
        <p:grpSpPr bwMode="auto">
          <a:xfrm>
            <a:off x="7695198" y="2613819"/>
            <a:ext cx="2876550" cy="2044700"/>
            <a:chOff x="2500" y="3032"/>
            <a:chExt cx="1812" cy="1288"/>
          </a:xfrm>
        </p:grpSpPr>
        <p:sp>
          <p:nvSpPr>
            <p:cNvPr id="62" name="Line 32">
              <a:extLst>
                <a:ext uri="{FF2B5EF4-FFF2-40B4-BE49-F238E27FC236}">
                  <a16:creationId xmlns:a16="http://schemas.microsoft.com/office/drawing/2014/main" id="{A1257D69-1512-4E1D-AB7C-F6F4784E70C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2272378" flipV="1">
              <a:off x="2709" y="3603"/>
              <a:ext cx="1170" cy="6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Line 33">
              <a:extLst>
                <a:ext uri="{FF2B5EF4-FFF2-40B4-BE49-F238E27FC236}">
                  <a16:creationId xmlns:a16="http://schemas.microsoft.com/office/drawing/2014/main" id="{442FD51D-797A-E3FE-320B-8F9B29B902A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9327622">
              <a:off x="2696" y="3600"/>
              <a:ext cx="132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Text Box 34">
              <a:extLst>
                <a:ext uri="{FF2B5EF4-FFF2-40B4-BE49-F238E27FC236}">
                  <a16:creationId xmlns:a16="http://schemas.microsoft.com/office/drawing/2014/main" id="{2214E477-E87A-92EE-92C1-6FD5A98941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2" y="3032"/>
              <a:ext cx="42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</a:t>
              </a:r>
            </a:p>
          </p:txBody>
        </p:sp>
        <p:sp>
          <p:nvSpPr>
            <p:cNvPr id="65" name="Text Box 35">
              <a:extLst>
                <a:ext uri="{FF2B5EF4-FFF2-40B4-BE49-F238E27FC236}">
                  <a16:creationId xmlns:a16="http://schemas.microsoft.com/office/drawing/2014/main" id="{251B01E2-43E8-C741-C4AE-6B8B144F01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7" y="3726"/>
              <a:ext cx="42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66" name="Text Box 36">
              <a:extLst>
                <a:ext uri="{FF2B5EF4-FFF2-40B4-BE49-F238E27FC236}">
                  <a16:creationId xmlns:a16="http://schemas.microsoft.com/office/drawing/2014/main" id="{69823686-9034-438A-4B12-B839A9EDBE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0" y="3993"/>
              <a:ext cx="42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</a:t>
              </a:r>
            </a:p>
          </p:txBody>
        </p:sp>
      </p:grpSp>
      <p:grpSp>
        <p:nvGrpSpPr>
          <p:cNvPr id="67" name="Group 37">
            <a:extLst>
              <a:ext uri="{FF2B5EF4-FFF2-40B4-BE49-F238E27FC236}">
                <a16:creationId xmlns:a16="http://schemas.microsoft.com/office/drawing/2014/main" id="{0BE50D67-0AE1-1E60-1766-BC0CE3080FC2}"/>
              </a:ext>
            </a:extLst>
          </p:cNvPr>
          <p:cNvGrpSpPr>
            <a:grpSpLocks/>
          </p:cNvGrpSpPr>
          <p:nvPr/>
        </p:nvGrpSpPr>
        <p:grpSpPr bwMode="auto">
          <a:xfrm>
            <a:off x="1405474" y="3144698"/>
            <a:ext cx="3241675" cy="1481137"/>
            <a:chOff x="219" y="3232"/>
            <a:chExt cx="2042" cy="933"/>
          </a:xfrm>
        </p:grpSpPr>
        <p:grpSp>
          <p:nvGrpSpPr>
            <p:cNvPr id="68" name="Group 38">
              <a:extLst>
                <a:ext uri="{FF2B5EF4-FFF2-40B4-BE49-F238E27FC236}">
                  <a16:creationId xmlns:a16="http://schemas.microsoft.com/office/drawing/2014/main" id="{AAE4F86F-C5BD-7647-E9A8-B9FAB638842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86" y="3419"/>
              <a:ext cx="1500" cy="432"/>
              <a:chOff x="1372" y="3188"/>
              <a:chExt cx="1500" cy="432"/>
            </a:xfrm>
          </p:grpSpPr>
          <p:sp>
            <p:nvSpPr>
              <p:cNvPr id="72" name="Line 39">
                <a:extLst>
                  <a:ext uri="{FF2B5EF4-FFF2-40B4-BE49-F238E27FC236}">
                    <a16:creationId xmlns:a16="http://schemas.microsoft.com/office/drawing/2014/main" id="{AAB5C3D5-0D66-7720-3B32-2D2DE33506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372" y="3188"/>
                <a:ext cx="581" cy="4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Line 40">
                <a:extLst>
                  <a:ext uri="{FF2B5EF4-FFF2-40B4-BE49-F238E27FC236}">
                    <a16:creationId xmlns:a16="http://schemas.microsoft.com/office/drawing/2014/main" id="{E849A483-69D8-BF0B-0B92-37A51CFDDE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53" y="3620"/>
                <a:ext cx="91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9" name="Text Box 41">
              <a:extLst>
                <a:ext uri="{FF2B5EF4-FFF2-40B4-BE49-F238E27FC236}">
                  <a16:creationId xmlns:a16="http://schemas.microsoft.com/office/drawing/2014/main" id="{13F14C4A-42E5-CFC9-EF4F-D79A141B7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" y="3838"/>
              <a:ext cx="29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70" name="Text Box 42">
              <a:extLst>
                <a:ext uri="{FF2B5EF4-FFF2-40B4-BE49-F238E27FC236}">
                  <a16:creationId xmlns:a16="http://schemas.microsoft.com/office/drawing/2014/main" id="{80292006-AB4C-7F41-C93E-9DB6EFE51C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1" y="3837"/>
              <a:ext cx="29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71" name="Text Box 43">
              <a:extLst>
                <a:ext uri="{FF2B5EF4-FFF2-40B4-BE49-F238E27FC236}">
                  <a16:creationId xmlns:a16="http://schemas.microsoft.com/office/drawing/2014/main" id="{E6B01D21-758D-C658-6423-993191739D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3232"/>
              <a:ext cx="29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193BE06C-F71A-1D1C-C6D1-848A020AD065}"/>
              </a:ext>
            </a:extLst>
          </p:cNvPr>
          <p:cNvSpPr txBox="1"/>
          <p:nvPr/>
        </p:nvSpPr>
        <p:spPr>
          <a:xfrm>
            <a:off x="879605" y="164281"/>
            <a:ext cx="96281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nhọn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vi-VN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tù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bẹt</a:t>
            </a:r>
            <a:r>
              <a:rPr kumimoji="0" lang="en-US" alt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altLang="vi-VN" sz="3000" b="1" i="1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13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08A8FDC3-9C16-5D5C-91F0-495B3E27FB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t="5109" r="29408" b="32774"/>
          <a:stretch/>
        </p:blipFill>
        <p:spPr>
          <a:xfrm>
            <a:off x="280359" y="70582"/>
            <a:ext cx="9073008" cy="494840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9FB60AA-B70A-4C9A-BE3D-8B41E0B72A2F}"/>
              </a:ext>
            </a:extLst>
          </p:cNvPr>
          <p:cNvSpPr txBox="1"/>
          <p:nvPr/>
        </p:nvSpPr>
        <p:spPr>
          <a:xfrm>
            <a:off x="2021687" y="957018"/>
            <a:ext cx="7254387" cy="1100877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en-GB" altLang="zh-CN" sz="6600" b="1" kern="800" dirty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NHỮNG </a:t>
            </a:r>
            <a:endParaRPr lang="zh-CN" altLang="en-US" sz="6600" b="1" kern="800" dirty="0">
              <a:ln w="28575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2" name="5c6abf3318997">
            <a:hlinkClick r:id="" action="ppaction://media"/>
            <a:extLst>
              <a:ext uri="{FF2B5EF4-FFF2-40B4-BE49-F238E27FC236}">
                <a16:creationId xmlns:a16="http://schemas.microsoft.com/office/drawing/2014/main" id="{BB48CF0A-4E8B-4A4D-924F-82FE0D5CB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25592" y="2021481"/>
            <a:ext cx="244751" cy="244751"/>
          </a:xfrm>
          <a:prstGeom prst="rect">
            <a:avLst/>
          </a:prstGeom>
        </p:spPr>
      </p:pic>
      <p:sp>
        <p:nvSpPr>
          <p:cNvPr id="11" name="文本框 13">
            <a:extLst>
              <a:ext uri="{FF2B5EF4-FFF2-40B4-BE49-F238E27FC236}">
                <a16:creationId xmlns:a16="http://schemas.microsoft.com/office/drawing/2014/main" id="{A9FB60AA-B70A-4C9A-BE3D-8B41E0B72A2F}"/>
              </a:ext>
            </a:extLst>
          </p:cNvPr>
          <p:cNvSpPr txBox="1"/>
          <p:nvPr/>
        </p:nvSpPr>
        <p:spPr>
          <a:xfrm>
            <a:off x="2639616" y="2014027"/>
            <a:ext cx="6360148" cy="100918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en-GB" altLang="zh-CN" sz="6000" b="1" kern="800" dirty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CHUYẾN XE</a:t>
            </a:r>
            <a:endParaRPr lang="zh-CN" altLang="en-US" sz="6000" b="1" kern="800" dirty="0">
              <a:ln w="28575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12" name="文本框 13">
            <a:extLst>
              <a:ext uri="{FF2B5EF4-FFF2-40B4-BE49-F238E27FC236}">
                <a16:creationId xmlns:a16="http://schemas.microsoft.com/office/drawing/2014/main" id="{A9FB60AA-B70A-4C9A-BE3D-8B41E0B72A2F}"/>
              </a:ext>
            </a:extLst>
          </p:cNvPr>
          <p:cNvSpPr txBox="1"/>
          <p:nvPr/>
        </p:nvSpPr>
        <p:spPr>
          <a:xfrm>
            <a:off x="3887710" y="2911326"/>
            <a:ext cx="5472608" cy="100918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en-GB" altLang="zh-CN" sz="6000" b="1" kern="800" dirty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AN TOÀN</a:t>
            </a:r>
            <a:endParaRPr lang="zh-CN" altLang="en-US" sz="6000" b="1" kern="800" dirty="0">
              <a:ln w="28575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EF5BEA-7B06-A3EB-93D9-718CC48874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27556" y="4451502"/>
            <a:ext cx="3744416" cy="210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84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华康方圆体W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3656426" y="470238"/>
            <a:ext cx="3769973" cy="196038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56426" y="2430624"/>
            <a:ext cx="376997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426399" y="399108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09421" y="1924008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84351" y="1989123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080" y="395579"/>
            <a:ext cx="2504585" cy="222958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294" b="47619" l="35513" r="665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0" t="24800" r="33201" b="51400"/>
          <a:stretch/>
        </p:blipFill>
        <p:spPr>
          <a:xfrm>
            <a:off x="1334267" y="254569"/>
            <a:ext cx="2122844" cy="1640379"/>
          </a:xfrm>
          <a:prstGeom prst="rect">
            <a:avLst/>
          </a:prstGeom>
        </p:spPr>
      </p:pic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grpSp>
        <p:nvGrpSpPr>
          <p:cNvPr id="2" name="Group 67">
            <a:extLst>
              <a:ext uri="{FF2B5EF4-FFF2-40B4-BE49-F238E27FC236}">
                <a16:creationId xmlns:a16="http://schemas.microsoft.com/office/drawing/2014/main" id="{A9C9E01F-D41A-0962-1B44-E99F44112EEF}"/>
              </a:ext>
            </a:extLst>
          </p:cNvPr>
          <p:cNvGrpSpPr>
            <a:grpSpLocks/>
          </p:cNvGrpSpPr>
          <p:nvPr/>
        </p:nvGrpSpPr>
        <p:grpSpPr bwMode="auto">
          <a:xfrm>
            <a:off x="3705560" y="454666"/>
            <a:ext cx="910973" cy="1960388"/>
            <a:chOff x="3408" y="1968"/>
            <a:chExt cx="200" cy="432"/>
          </a:xfrm>
        </p:grpSpPr>
        <p:sp>
          <p:nvSpPr>
            <p:cNvPr id="3" name="AutoShape 68">
              <a:extLst>
                <a:ext uri="{FF2B5EF4-FFF2-40B4-BE49-F238E27FC236}">
                  <a16:creationId xmlns:a16="http://schemas.microsoft.com/office/drawing/2014/main" id="{4529FE2B-3316-6731-EA1E-33A7B390A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 kern="0">
                <a:solidFill>
                  <a:srgbClr val="0000CC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6" name="AutoShape 69">
              <a:extLst>
                <a:ext uri="{FF2B5EF4-FFF2-40B4-BE49-F238E27FC236}">
                  <a16:creationId xmlns:a16="http://schemas.microsoft.com/office/drawing/2014/main" id="{1FAF54A4-5743-E65C-2148-4490F88A8E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 kern="0">
                <a:solidFill>
                  <a:srgbClr val="0000CC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12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  <p:sndAc>
          <p:stSnd>
            <p:snd r:embed="rId7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6" grpId="0" animBg="1"/>
      <p:bldP spid="16" grpId="1" animBg="1"/>
      <p:bldP spid="17" grpId="0" animBg="1"/>
      <p:bldP spid="17" grpId="1" animBg="1"/>
      <p:bldP spid="27" grpId="0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95466" y="146570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华康方圆体W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V="1">
            <a:off x="7524801" y="743188"/>
            <a:ext cx="1668869" cy="163686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419295" y="437689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Q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37061" y="195239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76715" y="197606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P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4295800" y="2372883"/>
            <a:ext cx="3240361" cy="716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50" b="41000" l="3967" r="3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266" b="58400"/>
          <a:stretch/>
        </p:blipFill>
        <p:spPr>
          <a:xfrm>
            <a:off x="613757" y="-683280"/>
            <a:ext cx="4087383" cy="2852936"/>
          </a:xfrm>
          <a:prstGeom prst="rect">
            <a:avLst/>
          </a:prstGeom>
        </p:spPr>
      </p:pic>
      <p:grpSp>
        <p:nvGrpSpPr>
          <p:cNvPr id="2" name="Group 64">
            <a:extLst>
              <a:ext uri="{FF2B5EF4-FFF2-40B4-BE49-F238E27FC236}">
                <a16:creationId xmlns:a16="http://schemas.microsoft.com/office/drawing/2014/main" id="{9B7762A4-E577-B2B3-F14F-098509CD516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576054" y="593536"/>
            <a:ext cx="960107" cy="1752194"/>
            <a:chOff x="3408" y="1968"/>
            <a:chExt cx="200" cy="432"/>
          </a:xfrm>
        </p:grpSpPr>
        <p:sp>
          <p:nvSpPr>
            <p:cNvPr id="3" name="AutoShape 65">
              <a:extLst>
                <a:ext uri="{FF2B5EF4-FFF2-40B4-BE49-F238E27FC236}">
                  <a16:creationId xmlns:a16="http://schemas.microsoft.com/office/drawing/2014/main" id="{29C8E711-C18E-E20E-4F09-A69370768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6" name="AutoShape 66">
              <a:extLst>
                <a:ext uri="{FF2B5EF4-FFF2-40B4-BE49-F238E27FC236}">
                  <a16:creationId xmlns:a16="http://schemas.microsoft.com/office/drawing/2014/main" id="{5F576DB8-4FAE-09B2-8C0D-28AF4FAD1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969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7" name="chimes.wav"/>
          </p:stSnd>
        </p:sndAc>
      </p:transition>
    </mc:Choice>
    <mc:Fallback xmlns="">
      <p:transition spd="slow">
        <p:fade/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>
            <a:extLst>
              <a:ext uri="{FF2B5EF4-FFF2-40B4-BE49-F238E27FC236}">
                <a16:creationId xmlns:a16="http://schemas.microsoft.com/office/drawing/2014/main" id="{5C5F5E84-9444-4267-B1E5-6AD8E7DFF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-671513"/>
            <a:ext cx="4705350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6">
            <a:extLst>
              <a:ext uri="{FF2B5EF4-FFF2-40B4-BE49-F238E27FC236}">
                <a16:creationId xmlns:a16="http://schemas.microsoft.com/office/drawing/2014/main" id="{5D2CAA81-973F-4E31-A0B4-45A597BA9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538" y="-684213"/>
            <a:ext cx="4705350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5874491-15F5-4854-8684-22506041FB0E}"/>
              </a:ext>
            </a:extLst>
          </p:cNvPr>
          <p:cNvSpPr/>
          <p:nvPr/>
        </p:nvSpPr>
        <p:spPr>
          <a:xfrm>
            <a:off x="2969419" y="-509100"/>
            <a:ext cx="5867401" cy="3225800"/>
          </a:xfrm>
          <a:prstGeom prst="rect">
            <a:avLst/>
          </a:prstGeom>
          <a:noFill/>
        </p:spPr>
        <p:txBody>
          <a:bodyPr wrap="none">
            <a:prstTxWarp prst="textPlain">
              <a:avLst/>
            </a:prstTxWarp>
            <a:spAutoFit/>
          </a:bodyPr>
          <a:lstStyle/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7200" b="0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7200" b="0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Khởi</a:t>
            </a:r>
            <a:r>
              <a:rPr kumimoji="0" lang="en-US" sz="7200" b="0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động</a:t>
            </a:r>
            <a:endParaRPr kumimoji="0" lang="en-US" sz="7200" b="0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pic>
        <p:nvPicPr>
          <p:cNvPr id="22534" name="Picture 11">
            <a:extLst>
              <a:ext uri="{FF2B5EF4-FFF2-40B4-BE49-F238E27FC236}">
                <a16:creationId xmlns:a16="http://schemas.microsoft.com/office/drawing/2014/main" id="{C2DA53D2-1805-4EB2-B042-D2C900308B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2586038"/>
            <a:ext cx="47053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3">
            <a:extLst>
              <a:ext uri="{FF2B5EF4-FFF2-40B4-BE49-F238E27FC236}">
                <a16:creationId xmlns:a16="http://schemas.microsoft.com/office/drawing/2014/main" id="{FBA26404-8100-484D-B810-AB69DE3D1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50" y="2336800"/>
            <a:ext cx="4703763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4">
            <a:extLst>
              <a:ext uri="{FF2B5EF4-FFF2-40B4-BE49-F238E27FC236}">
                <a16:creationId xmlns:a16="http://schemas.microsoft.com/office/drawing/2014/main" id="{92471644-1C7E-4C22-B47E-9F52C7A49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238" y="3182938"/>
            <a:ext cx="3021012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">
            <a:extLst>
              <a:ext uri="{FF2B5EF4-FFF2-40B4-BE49-F238E27FC236}">
                <a16:creationId xmlns:a16="http://schemas.microsoft.com/office/drawing/2014/main" id="{845CF1C4-1B09-4C65-B745-5646C19C59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" t="35648" r="4202" b="32504"/>
          <a:stretch>
            <a:fillRect/>
          </a:stretch>
        </p:blipFill>
        <p:spPr bwMode="auto">
          <a:xfrm>
            <a:off x="522288" y="4142159"/>
            <a:ext cx="10761662" cy="279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0000">
        <p14:doors dir="ver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华康方圆体W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4281204" y="302279"/>
            <a:ext cx="15288" cy="20695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724277" y="184727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Rockwell" panose="02040603050506020204" pitchFamily="18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4772" y="1852729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13121" y="1845977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281205" y="2359316"/>
            <a:ext cx="387973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00" b="47850" l="4500" r="43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667" b="52800"/>
          <a:stretch/>
        </p:blipFill>
        <p:spPr>
          <a:xfrm>
            <a:off x="8515391" y="-38421"/>
            <a:ext cx="2447163" cy="2123272"/>
          </a:xfrm>
          <a:prstGeom prst="rect">
            <a:avLst/>
          </a:prstGeom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29" y="1337045"/>
            <a:ext cx="1352032" cy="1305809"/>
          </a:xfrm>
          <a:prstGeom prst="rect">
            <a:avLst/>
          </a:prstGeom>
        </p:spPr>
      </p:pic>
      <p:grpSp>
        <p:nvGrpSpPr>
          <p:cNvPr id="3" name="Group 67">
            <a:extLst>
              <a:ext uri="{FF2B5EF4-FFF2-40B4-BE49-F238E27FC236}">
                <a16:creationId xmlns:a16="http://schemas.microsoft.com/office/drawing/2014/main" id="{560D3A08-BC1A-A989-47B5-07819409C79F}"/>
              </a:ext>
            </a:extLst>
          </p:cNvPr>
          <p:cNvGrpSpPr>
            <a:grpSpLocks/>
          </p:cNvGrpSpPr>
          <p:nvPr/>
        </p:nvGrpSpPr>
        <p:grpSpPr bwMode="auto">
          <a:xfrm>
            <a:off x="4297900" y="388617"/>
            <a:ext cx="910973" cy="1960388"/>
            <a:chOff x="3408" y="1975"/>
            <a:chExt cx="200" cy="432"/>
          </a:xfrm>
        </p:grpSpPr>
        <p:sp>
          <p:nvSpPr>
            <p:cNvPr id="6" name="AutoShape 68">
              <a:extLst>
                <a:ext uri="{FF2B5EF4-FFF2-40B4-BE49-F238E27FC236}">
                  <a16:creationId xmlns:a16="http://schemas.microsoft.com/office/drawing/2014/main" id="{AE2CE2B5-EC79-22D4-7BEA-FCCD1CF23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75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 kern="0">
                <a:solidFill>
                  <a:srgbClr val="0000CC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7" name="AutoShape 69">
              <a:extLst>
                <a:ext uri="{FF2B5EF4-FFF2-40B4-BE49-F238E27FC236}">
                  <a16:creationId xmlns:a16="http://schemas.microsoft.com/office/drawing/2014/main" id="{104A6546-BDE4-D46F-63ED-12E01C9CD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209"/>
              <a:ext cx="69" cy="150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 kern="0">
                <a:solidFill>
                  <a:srgbClr val="0000CC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709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  <p:sndAc>
          <p:stSnd>
            <p:snd r:embed="rId7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7" grpId="0"/>
      <p:bldP spid="28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华康方圆体W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4271797" y="548681"/>
            <a:ext cx="3154603" cy="10561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656426" y="1604800"/>
            <a:ext cx="3752996" cy="82582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656425" y="42348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35185" y="151454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76715" y="197606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U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080" y="395579"/>
            <a:ext cx="2504585" cy="222958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294" b="47619" l="35513" r="665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0" t="24800" r="33201" b="51400"/>
          <a:stretch/>
        </p:blipFill>
        <p:spPr>
          <a:xfrm>
            <a:off x="1334267" y="254569"/>
            <a:ext cx="2122844" cy="1640379"/>
          </a:xfrm>
          <a:prstGeom prst="rect">
            <a:avLst/>
          </a:prstGeom>
        </p:spPr>
      </p:pic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grpSp>
        <p:nvGrpSpPr>
          <p:cNvPr id="2" name="Group 64">
            <a:extLst>
              <a:ext uri="{FF2B5EF4-FFF2-40B4-BE49-F238E27FC236}">
                <a16:creationId xmlns:a16="http://schemas.microsoft.com/office/drawing/2014/main" id="{9800C491-0C84-2DCC-5513-F8D27A1EC2B8}"/>
              </a:ext>
            </a:extLst>
          </p:cNvPr>
          <p:cNvGrpSpPr>
            <a:grpSpLocks/>
          </p:cNvGrpSpPr>
          <p:nvPr/>
        </p:nvGrpSpPr>
        <p:grpSpPr bwMode="auto">
          <a:xfrm rot="20744567" flipH="1">
            <a:off x="6247407" y="-8498"/>
            <a:ext cx="960107" cy="1752194"/>
            <a:chOff x="3408" y="1968"/>
            <a:chExt cx="200" cy="432"/>
          </a:xfrm>
        </p:grpSpPr>
        <p:sp>
          <p:nvSpPr>
            <p:cNvPr id="3" name="AutoShape 65">
              <a:extLst>
                <a:ext uri="{FF2B5EF4-FFF2-40B4-BE49-F238E27FC236}">
                  <a16:creationId xmlns:a16="http://schemas.microsoft.com/office/drawing/2014/main" id="{82839AB5-E7BB-D630-9CE0-61714BE94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6" name="AutoShape 66">
              <a:extLst>
                <a:ext uri="{FF2B5EF4-FFF2-40B4-BE49-F238E27FC236}">
                  <a16:creationId xmlns:a16="http://schemas.microsoft.com/office/drawing/2014/main" id="{A20B2C01-D040-C89D-DFB9-1F9FDCF65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337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7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6" grpId="0" animBg="1"/>
      <p:bldP spid="16" grpId="1" animBg="1"/>
      <p:bldP spid="17" grpId="0" animBg="1"/>
      <p:bldP spid="17" grpId="1" animBg="1"/>
      <p:bldP spid="27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华康方圆体W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2376279" y="446331"/>
            <a:ext cx="1920212" cy="19254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697341" y="302279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4772" y="1852729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47264" y="1962215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O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281205" y="2359316"/>
            <a:ext cx="387973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50" b="41000" l="3967" r="3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266" b="58400"/>
          <a:stretch/>
        </p:blipFill>
        <p:spPr>
          <a:xfrm>
            <a:off x="6853477" y="-723140"/>
            <a:ext cx="4087383" cy="2852936"/>
          </a:xfrm>
          <a:prstGeom prst="rect">
            <a:avLst/>
          </a:prstGeom>
        </p:spPr>
      </p:pic>
      <p:grpSp>
        <p:nvGrpSpPr>
          <p:cNvPr id="2" name="Group 67">
            <a:extLst>
              <a:ext uri="{FF2B5EF4-FFF2-40B4-BE49-F238E27FC236}">
                <a16:creationId xmlns:a16="http://schemas.microsoft.com/office/drawing/2014/main" id="{3B01A6BE-51CD-AF28-A543-9D8414345FBB}"/>
              </a:ext>
            </a:extLst>
          </p:cNvPr>
          <p:cNvGrpSpPr>
            <a:grpSpLocks/>
          </p:cNvGrpSpPr>
          <p:nvPr/>
        </p:nvGrpSpPr>
        <p:grpSpPr bwMode="auto">
          <a:xfrm>
            <a:off x="4297900" y="388617"/>
            <a:ext cx="910973" cy="1960388"/>
            <a:chOff x="3408" y="1975"/>
            <a:chExt cx="200" cy="432"/>
          </a:xfrm>
        </p:grpSpPr>
        <p:sp>
          <p:nvSpPr>
            <p:cNvPr id="3" name="AutoShape 68">
              <a:extLst>
                <a:ext uri="{FF2B5EF4-FFF2-40B4-BE49-F238E27FC236}">
                  <a16:creationId xmlns:a16="http://schemas.microsoft.com/office/drawing/2014/main" id="{C35BD020-B8CD-BB32-E963-10937A9FB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75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 kern="0">
                <a:solidFill>
                  <a:srgbClr val="0000CC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6" name="AutoShape 69">
              <a:extLst>
                <a:ext uri="{FF2B5EF4-FFF2-40B4-BE49-F238E27FC236}">
                  <a16:creationId xmlns:a16="http://schemas.microsoft.com/office/drawing/2014/main" id="{4C914BE8-0D42-1240-67F0-87A1CB7603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209"/>
              <a:ext cx="69" cy="150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 kern="0">
                <a:solidFill>
                  <a:srgbClr val="0000CC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9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7" name="chimes.wav"/>
          </p:stSnd>
        </p:sndAc>
      </p:transition>
    </mc:Choice>
    <mc:Fallback xmlns="">
      <p:transition spd="slow">
        <p:fade/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27" grpId="0"/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华康方圆体W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3275115" y="2121142"/>
            <a:ext cx="2637317" cy="1249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854269" y="1533412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62423" y="1551813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15946" y="2117683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E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5912432" y="2127390"/>
            <a:ext cx="206493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8" b="29736" l="48882" r="771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1" r="23031" b="69648"/>
          <a:stretch/>
        </p:blipFill>
        <p:spPr>
          <a:xfrm>
            <a:off x="1237289" y="-213483"/>
            <a:ext cx="2375833" cy="174689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0264" b="96643" l="3834" r="402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309" r="60400"/>
          <a:stretch/>
        </p:blipFill>
        <p:spPr>
          <a:xfrm>
            <a:off x="7777917" y="204018"/>
            <a:ext cx="3148287" cy="157239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8" b="23981" l="79073" r="979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61" b="73882"/>
          <a:stretch/>
        </p:blipFill>
        <p:spPr>
          <a:xfrm>
            <a:off x="3814376" y="-236323"/>
            <a:ext cx="1804112" cy="15134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1487" b="56115" l="2236" r="266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505" r="76101" b="41807"/>
          <a:stretch/>
        </p:blipFill>
        <p:spPr>
          <a:xfrm>
            <a:off x="6268728" y="237274"/>
            <a:ext cx="1900069" cy="989705"/>
          </a:xfrm>
          <a:prstGeom prst="rect">
            <a:avLst/>
          </a:prstGeom>
        </p:spPr>
      </p:pic>
      <p:grpSp>
        <p:nvGrpSpPr>
          <p:cNvPr id="3" name="Group 64">
            <a:extLst>
              <a:ext uri="{FF2B5EF4-FFF2-40B4-BE49-F238E27FC236}">
                <a16:creationId xmlns:a16="http://schemas.microsoft.com/office/drawing/2014/main" id="{30D92691-36F1-CCE2-54B4-507212450393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942503" y="378320"/>
            <a:ext cx="960107" cy="1752194"/>
            <a:chOff x="3408" y="1968"/>
            <a:chExt cx="200" cy="432"/>
          </a:xfrm>
        </p:grpSpPr>
        <p:sp>
          <p:nvSpPr>
            <p:cNvPr id="6" name="AutoShape 65">
              <a:extLst>
                <a:ext uri="{FF2B5EF4-FFF2-40B4-BE49-F238E27FC236}">
                  <a16:creationId xmlns:a16="http://schemas.microsoft.com/office/drawing/2014/main" id="{5BEE2058-4E86-1F0D-418C-01FEBDA3E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7" name="AutoShape 66">
              <a:extLst>
                <a:ext uri="{FF2B5EF4-FFF2-40B4-BE49-F238E27FC236}">
                  <a16:creationId xmlns:a16="http://schemas.microsoft.com/office/drawing/2014/main" id="{A9236F15-01EB-47E5-447A-CC8560AB9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Arial" charset="0"/>
              </a:endParaRPr>
            </a:p>
          </p:txBody>
        </p:sp>
      </p:grpSp>
      <p:grpSp>
        <p:nvGrpSpPr>
          <p:cNvPr id="8" name="Group 67">
            <a:extLst>
              <a:ext uri="{FF2B5EF4-FFF2-40B4-BE49-F238E27FC236}">
                <a16:creationId xmlns:a16="http://schemas.microsoft.com/office/drawing/2014/main" id="{6FA37629-07A9-AAA9-05E9-F5131E183AAC}"/>
              </a:ext>
            </a:extLst>
          </p:cNvPr>
          <p:cNvGrpSpPr>
            <a:grpSpLocks/>
          </p:cNvGrpSpPr>
          <p:nvPr/>
        </p:nvGrpSpPr>
        <p:grpSpPr bwMode="auto">
          <a:xfrm>
            <a:off x="5892463" y="161996"/>
            <a:ext cx="910974" cy="1960387"/>
            <a:chOff x="3408" y="1975"/>
            <a:chExt cx="200" cy="432"/>
          </a:xfrm>
        </p:grpSpPr>
        <p:sp>
          <p:nvSpPr>
            <p:cNvPr id="9" name="AutoShape 68">
              <a:extLst>
                <a:ext uri="{FF2B5EF4-FFF2-40B4-BE49-F238E27FC236}">
                  <a16:creationId xmlns:a16="http://schemas.microsoft.com/office/drawing/2014/main" id="{BEEDC586-B509-97C6-8787-B3A169A71B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75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 kern="0">
                <a:solidFill>
                  <a:srgbClr val="0000CC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  <p:sp>
          <p:nvSpPr>
            <p:cNvPr id="11" name="AutoShape 69">
              <a:extLst>
                <a:ext uri="{FF2B5EF4-FFF2-40B4-BE49-F238E27FC236}">
                  <a16:creationId xmlns:a16="http://schemas.microsoft.com/office/drawing/2014/main" id="{7ECDF610-FEDC-6D33-1BF2-7B85B42C9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209"/>
              <a:ext cx="69" cy="150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 kern="0">
                <a:solidFill>
                  <a:srgbClr val="0000CC"/>
                </a:solidFill>
                <a:latin typeface="Times New Roman" panose="02020603050405020304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252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  <p:sndAc>
          <p:stSnd>
            <p:snd r:embed="rId7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5" grpId="1" animBg="1"/>
      <p:bldP spid="16" grpId="0" animBg="1"/>
      <p:bldP spid="17" grpId="0" animBg="1"/>
      <p:bldP spid="17" grpId="1" animBg="1"/>
      <p:bldP spid="27" grpId="0"/>
      <p:bldP spid="2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1" name="Group 57">
            <a:extLst>
              <a:ext uri="{FF2B5EF4-FFF2-40B4-BE49-F238E27FC236}">
                <a16:creationId xmlns:a16="http://schemas.microsoft.com/office/drawing/2014/main" id="{C28B5DD3-63DB-8C38-5AAC-4DEF328AD99C}"/>
              </a:ext>
            </a:extLst>
          </p:cNvPr>
          <p:cNvGrpSpPr>
            <a:grpSpLocks/>
          </p:cNvGrpSpPr>
          <p:nvPr/>
        </p:nvGrpSpPr>
        <p:grpSpPr bwMode="auto">
          <a:xfrm>
            <a:off x="5664186" y="4589132"/>
            <a:ext cx="2590800" cy="912813"/>
            <a:chOff x="1810" y="6640"/>
            <a:chExt cx="4080" cy="1440"/>
          </a:xfrm>
        </p:grpSpPr>
        <p:sp>
          <p:nvSpPr>
            <p:cNvPr id="6202" name="Line 58">
              <a:extLst>
                <a:ext uri="{FF2B5EF4-FFF2-40B4-BE49-F238E27FC236}">
                  <a16:creationId xmlns:a16="http://schemas.microsoft.com/office/drawing/2014/main" id="{AECB9284-114F-17B2-4B36-450FBFB0A4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0" y="8080"/>
              <a:ext cx="264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203" name="Line 59">
              <a:extLst>
                <a:ext uri="{FF2B5EF4-FFF2-40B4-BE49-F238E27FC236}">
                  <a16:creationId xmlns:a16="http://schemas.microsoft.com/office/drawing/2014/main" id="{61ED2913-283D-7A28-F7F4-9EA6BAEACE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10" y="6640"/>
              <a:ext cx="1440" cy="144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6208" name="Group 64">
            <a:extLst>
              <a:ext uri="{FF2B5EF4-FFF2-40B4-BE49-F238E27FC236}">
                <a16:creationId xmlns:a16="http://schemas.microsoft.com/office/drawing/2014/main" id="{AF27DDED-D1E7-41D8-391B-011D9723DFC6}"/>
              </a:ext>
            </a:extLst>
          </p:cNvPr>
          <p:cNvGrpSpPr>
            <a:grpSpLocks/>
          </p:cNvGrpSpPr>
          <p:nvPr/>
        </p:nvGrpSpPr>
        <p:grpSpPr bwMode="auto">
          <a:xfrm>
            <a:off x="3802838" y="4244646"/>
            <a:ext cx="1257300" cy="1257300"/>
            <a:chOff x="1980" y="5940"/>
            <a:chExt cx="1980" cy="1980"/>
          </a:xfrm>
        </p:grpSpPr>
        <p:sp>
          <p:nvSpPr>
            <p:cNvPr id="6209" name="Line 65">
              <a:extLst>
                <a:ext uri="{FF2B5EF4-FFF2-40B4-BE49-F238E27FC236}">
                  <a16:creationId xmlns:a16="http://schemas.microsoft.com/office/drawing/2014/main" id="{2BE916D3-7B40-C5C4-86FD-393CECC648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0" y="5940"/>
              <a:ext cx="0" cy="198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210" name="Line 66">
              <a:extLst>
                <a:ext uri="{FF2B5EF4-FFF2-40B4-BE49-F238E27FC236}">
                  <a16:creationId xmlns:a16="http://schemas.microsoft.com/office/drawing/2014/main" id="{A5F0AAB1-047E-C0A5-657C-C260325038D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970" y="6930"/>
              <a:ext cx="0" cy="198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6215" name="Group 71">
            <a:extLst>
              <a:ext uri="{FF2B5EF4-FFF2-40B4-BE49-F238E27FC236}">
                <a16:creationId xmlns:a16="http://schemas.microsoft.com/office/drawing/2014/main" id="{F66F5191-A03A-CFCD-21EA-237706842ACE}"/>
              </a:ext>
            </a:extLst>
          </p:cNvPr>
          <p:cNvGrpSpPr>
            <a:grpSpLocks/>
          </p:cNvGrpSpPr>
          <p:nvPr/>
        </p:nvGrpSpPr>
        <p:grpSpPr bwMode="auto">
          <a:xfrm>
            <a:off x="838985" y="4650221"/>
            <a:ext cx="1600200" cy="839787"/>
            <a:chOff x="6865" y="3136"/>
            <a:chExt cx="2520" cy="1322"/>
          </a:xfrm>
        </p:grpSpPr>
        <p:sp>
          <p:nvSpPr>
            <p:cNvPr id="6216" name="Line 72">
              <a:extLst>
                <a:ext uri="{FF2B5EF4-FFF2-40B4-BE49-F238E27FC236}">
                  <a16:creationId xmlns:a16="http://schemas.microsoft.com/office/drawing/2014/main" id="{063DCED3-DAD9-9707-085B-4E079BE864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65" y="4458"/>
              <a:ext cx="252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6217" name="Line 73">
              <a:extLst>
                <a:ext uri="{FF2B5EF4-FFF2-40B4-BE49-F238E27FC236}">
                  <a16:creationId xmlns:a16="http://schemas.microsoft.com/office/drawing/2014/main" id="{D35B525B-058C-88F5-7C3D-ADD6C6BC94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65" y="3136"/>
              <a:ext cx="2280" cy="132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6199" name="Line 55">
            <a:extLst>
              <a:ext uri="{FF2B5EF4-FFF2-40B4-BE49-F238E27FC236}">
                <a16:creationId xmlns:a16="http://schemas.microsoft.com/office/drawing/2014/main" id="{68DB443C-9E7A-3EAC-BF7D-762C4DDA439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75616" y="1597238"/>
            <a:ext cx="25273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BF2A2AC-24A0-932B-4B24-908624239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911" y="5773342"/>
            <a:ext cx="2511198" cy="73890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endParaRPr kumimoji="0" lang="en-US" altLang="en-US" sz="24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41782E0-7965-C90E-6CB8-79A3D30BE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7915" y="5777556"/>
            <a:ext cx="2511198" cy="73890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endParaRPr kumimoji="0" lang="en-US" altLang="en-US" sz="24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13981219-B77C-1696-772B-DD49B8E84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392" y="5840779"/>
            <a:ext cx="2511198" cy="73890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</a:rPr>
              <a:t>vuông</a:t>
            </a:r>
            <a:endParaRPr kumimoji="0" lang="en-US" altLang="en-US" sz="24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70E104EE-4D0B-31C4-58B1-0088C4CBE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5140" y="5777789"/>
            <a:ext cx="2511198" cy="73890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kern="0" dirty="0" err="1">
                <a:solidFill>
                  <a:srgbClr val="FF0000"/>
                </a:solidFill>
              </a:rPr>
              <a:t>bẹt</a:t>
            </a:r>
            <a:endParaRPr kumimoji="0" lang="en-US" altLang="en-US" sz="24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57">
            <a:extLst>
              <a:ext uri="{FF2B5EF4-FFF2-40B4-BE49-F238E27FC236}">
                <a16:creationId xmlns:a16="http://schemas.microsoft.com/office/drawing/2014/main" id="{A9AEC1D9-AD10-D41E-6C3A-1DC64497BED5}"/>
              </a:ext>
            </a:extLst>
          </p:cNvPr>
          <p:cNvGrpSpPr>
            <a:grpSpLocks/>
          </p:cNvGrpSpPr>
          <p:nvPr/>
        </p:nvGrpSpPr>
        <p:grpSpPr bwMode="auto">
          <a:xfrm>
            <a:off x="5254363" y="735873"/>
            <a:ext cx="2590800" cy="912813"/>
            <a:chOff x="1810" y="6640"/>
            <a:chExt cx="4080" cy="1440"/>
          </a:xfrm>
        </p:grpSpPr>
        <p:sp>
          <p:nvSpPr>
            <p:cNvPr id="13" name="Line 58">
              <a:extLst>
                <a:ext uri="{FF2B5EF4-FFF2-40B4-BE49-F238E27FC236}">
                  <a16:creationId xmlns:a16="http://schemas.microsoft.com/office/drawing/2014/main" id="{61967BE5-1E6E-49BD-6811-981ECED56B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0" y="8080"/>
              <a:ext cx="264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" name="Line 59">
              <a:extLst>
                <a:ext uri="{FF2B5EF4-FFF2-40B4-BE49-F238E27FC236}">
                  <a16:creationId xmlns:a16="http://schemas.microsoft.com/office/drawing/2014/main" id="{18776CD4-32DA-04D1-9819-2AEE56F170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10" y="6640"/>
              <a:ext cx="1440" cy="144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" name="Group 64">
            <a:extLst>
              <a:ext uri="{FF2B5EF4-FFF2-40B4-BE49-F238E27FC236}">
                <a16:creationId xmlns:a16="http://schemas.microsoft.com/office/drawing/2014/main" id="{AA2C22C2-1751-9F5F-6CC1-D629D99EC839}"/>
              </a:ext>
            </a:extLst>
          </p:cNvPr>
          <p:cNvGrpSpPr>
            <a:grpSpLocks/>
          </p:cNvGrpSpPr>
          <p:nvPr/>
        </p:nvGrpSpPr>
        <p:grpSpPr bwMode="auto">
          <a:xfrm>
            <a:off x="672361" y="396145"/>
            <a:ext cx="1257300" cy="1257300"/>
            <a:chOff x="1980" y="5940"/>
            <a:chExt cx="1980" cy="1980"/>
          </a:xfrm>
        </p:grpSpPr>
        <p:sp>
          <p:nvSpPr>
            <p:cNvPr id="20" name="Line 65">
              <a:extLst>
                <a:ext uri="{FF2B5EF4-FFF2-40B4-BE49-F238E27FC236}">
                  <a16:creationId xmlns:a16="http://schemas.microsoft.com/office/drawing/2014/main" id="{EBC48895-C49F-5983-C351-268A1FFAA2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0" y="5940"/>
              <a:ext cx="0" cy="198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" name="Line 66">
              <a:extLst>
                <a:ext uri="{FF2B5EF4-FFF2-40B4-BE49-F238E27FC236}">
                  <a16:creationId xmlns:a16="http://schemas.microsoft.com/office/drawing/2014/main" id="{AF9A325D-095B-8DB9-E4AC-D1C2458C3AC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970" y="6930"/>
              <a:ext cx="0" cy="198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" name="Group 71">
            <a:extLst>
              <a:ext uri="{FF2B5EF4-FFF2-40B4-BE49-F238E27FC236}">
                <a16:creationId xmlns:a16="http://schemas.microsoft.com/office/drawing/2014/main" id="{E56995A8-13EE-3D8B-2315-FC36094EB5D6}"/>
              </a:ext>
            </a:extLst>
          </p:cNvPr>
          <p:cNvGrpSpPr>
            <a:grpSpLocks/>
          </p:cNvGrpSpPr>
          <p:nvPr/>
        </p:nvGrpSpPr>
        <p:grpSpPr bwMode="auto">
          <a:xfrm>
            <a:off x="2898703" y="774731"/>
            <a:ext cx="1600200" cy="839787"/>
            <a:chOff x="6865" y="3136"/>
            <a:chExt cx="2520" cy="1322"/>
          </a:xfrm>
        </p:grpSpPr>
        <p:sp>
          <p:nvSpPr>
            <p:cNvPr id="27" name="Line 72">
              <a:extLst>
                <a:ext uri="{FF2B5EF4-FFF2-40B4-BE49-F238E27FC236}">
                  <a16:creationId xmlns:a16="http://schemas.microsoft.com/office/drawing/2014/main" id="{E46C05EE-A8F3-17B5-1E9C-F672626EE4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65" y="4458"/>
              <a:ext cx="252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8" name="Line 73">
              <a:extLst>
                <a:ext uri="{FF2B5EF4-FFF2-40B4-BE49-F238E27FC236}">
                  <a16:creationId xmlns:a16="http://schemas.microsoft.com/office/drawing/2014/main" id="{A670F0A6-225D-8F2E-9284-CFC57B4359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65" y="3136"/>
              <a:ext cx="2280" cy="132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" name="Group 51">
            <a:extLst>
              <a:ext uri="{FF2B5EF4-FFF2-40B4-BE49-F238E27FC236}">
                <a16:creationId xmlns:a16="http://schemas.microsoft.com/office/drawing/2014/main" id="{6AD00387-3156-E248-06AB-C4ECE2932033}"/>
              </a:ext>
            </a:extLst>
          </p:cNvPr>
          <p:cNvGrpSpPr>
            <a:grpSpLocks/>
          </p:cNvGrpSpPr>
          <p:nvPr/>
        </p:nvGrpSpPr>
        <p:grpSpPr bwMode="auto">
          <a:xfrm>
            <a:off x="8585116" y="-4457076"/>
            <a:ext cx="3022600" cy="233"/>
            <a:chOff x="864" y="3744"/>
            <a:chExt cx="1904" cy="233"/>
          </a:xfrm>
        </p:grpSpPr>
        <p:sp>
          <p:nvSpPr>
            <p:cNvPr id="30" name="Text Box 52">
              <a:extLst>
                <a:ext uri="{FF2B5EF4-FFF2-40B4-BE49-F238E27FC236}">
                  <a16:creationId xmlns:a16="http://schemas.microsoft.com/office/drawing/2014/main" id="{B525D519-4F4C-747E-84A8-F76BECEB3C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4" y="3745"/>
              <a:ext cx="28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000" b="1" dirty="0">
                  <a:solidFill>
                    <a:srgbClr val="CC0000"/>
                  </a:solidFill>
                  <a:latin typeface="Times New Roman" panose="02020603050405020304" pitchFamily="18" charset="0"/>
                  <a:ea typeface="Batang" panose="02030600000101010101" pitchFamily="18" charset="-127"/>
                </a:rPr>
                <a:t>E</a:t>
              </a:r>
              <a:endParaRPr kumimoji="1" lang="en-US" altLang="en-US" sz="2000" dirty="0">
                <a:solidFill>
                  <a:srgbClr val="CC0000"/>
                </a:solidFill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31" name="Text Box 53">
              <a:extLst>
                <a:ext uri="{FF2B5EF4-FFF2-40B4-BE49-F238E27FC236}">
                  <a16:creationId xmlns:a16="http://schemas.microsoft.com/office/drawing/2014/main" id="{686A15CA-474C-5DAF-6022-8ED7D038BF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0" y="3753"/>
              <a:ext cx="28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000" b="1" dirty="0">
                  <a:solidFill>
                    <a:srgbClr val="CC0000"/>
                  </a:solidFill>
                  <a:latin typeface="Times New Roman" panose="02020603050405020304" pitchFamily="18" charset="0"/>
                  <a:ea typeface="Batang" panose="02030600000101010101" pitchFamily="18" charset="-127"/>
                </a:rPr>
                <a:t>D</a:t>
              </a:r>
              <a:endParaRPr kumimoji="1" lang="en-US" altLang="en-US" sz="2000" dirty="0">
                <a:solidFill>
                  <a:srgbClr val="CC0000"/>
                </a:solidFill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6176" name="Text Box 54">
              <a:extLst>
                <a:ext uri="{FF2B5EF4-FFF2-40B4-BE49-F238E27FC236}">
                  <a16:creationId xmlns:a16="http://schemas.microsoft.com/office/drawing/2014/main" id="{A0490521-2170-0CB8-798B-5F2010CD4D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3744"/>
              <a:ext cx="28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000" b="1">
                  <a:solidFill>
                    <a:srgbClr val="CC0000"/>
                  </a:solidFill>
                  <a:latin typeface="Times New Roman" panose="02020603050405020304" pitchFamily="18" charset="0"/>
                  <a:ea typeface="Batang" panose="02030600000101010101" pitchFamily="18" charset="-127"/>
                </a:rPr>
                <a:t>C</a:t>
              </a:r>
              <a:endParaRPr kumimoji="1" lang="en-US" altLang="en-US" sz="2000">
                <a:solidFill>
                  <a:srgbClr val="CC0000"/>
                </a:solidFill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6177" name="Line 55">
              <a:extLst>
                <a:ext uri="{FF2B5EF4-FFF2-40B4-BE49-F238E27FC236}">
                  <a16:creationId xmlns:a16="http://schemas.microsoft.com/office/drawing/2014/main" id="{C9DE3229-D96D-2B6B-CB9F-B73351E513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4" y="3753"/>
              <a:ext cx="159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178" name="Text Box 34">
            <a:extLst>
              <a:ext uri="{FF2B5EF4-FFF2-40B4-BE49-F238E27FC236}">
                <a16:creationId xmlns:a16="http://schemas.microsoft.com/office/drawing/2014/main" id="{B226675A-C8CA-EA9F-1E19-7A42643D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009" y="2982620"/>
            <a:ext cx="112827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vi-VN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225" name="Line 55">
            <a:extLst>
              <a:ext uri="{FF2B5EF4-FFF2-40B4-BE49-F238E27FC236}">
                <a16:creationId xmlns:a16="http://schemas.microsoft.com/office/drawing/2014/main" id="{6AEE1BEF-445E-A6E9-9514-E3ECD8DFC50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1816" y="5488738"/>
            <a:ext cx="25273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227" name="TextBox 6226">
            <a:extLst>
              <a:ext uri="{FF2B5EF4-FFF2-40B4-BE49-F238E27FC236}">
                <a16:creationId xmlns:a16="http://schemas.microsoft.com/office/drawing/2014/main" id="{1FF5070D-78F7-D0D8-C5FD-0A962921D57A}"/>
              </a:ext>
            </a:extLst>
          </p:cNvPr>
          <p:cNvSpPr txBox="1"/>
          <p:nvPr/>
        </p:nvSpPr>
        <p:spPr>
          <a:xfrm>
            <a:off x="534978" y="1795891"/>
            <a:ext cx="11961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alt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alt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alt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alt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alt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alt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0584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6178" grpId="0"/>
      <p:bldP spid="62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71" name="Group 79">
            <a:extLst>
              <a:ext uri="{FF2B5EF4-FFF2-40B4-BE49-F238E27FC236}">
                <a16:creationId xmlns:a16="http://schemas.microsoft.com/office/drawing/2014/main" id="{8BAC1DA5-128E-5A1F-5A05-FA01A27F9049}"/>
              </a:ext>
            </a:extLst>
          </p:cNvPr>
          <p:cNvGrpSpPr>
            <a:grpSpLocks/>
          </p:cNvGrpSpPr>
          <p:nvPr/>
        </p:nvGrpSpPr>
        <p:grpSpPr bwMode="auto">
          <a:xfrm>
            <a:off x="909232" y="1456397"/>
            <a:ext cx="10801200" cy="2637689"/>
            <a:chOff x="336" y="2577"/>
            <a:chExt cx="5424" cy="1013"/>
          </a:xfrm>
        </p:grpSpPr>
        <p:sp>
          <p:nvSpPr>
            <p:cNvPr id="8268" name="AutoShape 76">
              <a:extLst>
                <a:ext uri="{FF2B5EF4-FFF2-40B4-BE49-F238E27FC236}">
                  <a16:creationId xmlns:a16="http://schemas.microsoft.com/office/drawing/2014/main" id="{9F9EECB3-94E6-5EB7-EAAB-2EF79BB65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688"/>
              <a:ext cx="1296" cy="720"/>
            </a:xfrm>
            <a:prstGeom prst="triangle">
              <a:avLst>
                <a:gd name="adj" fmla="val 21838"/>
              </a:avLst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31" name="Line 39">
              <a:extLst>
                <a:ext uri="{FF2B5EF4-FFF2-40B4-BE49-F238E27FC236}">
                  <a16:creationId xmlns:a16="http://schemas.microsoft.com/office/drawing/2014/main" id="{13A3F8B8-305E-7791-0AF8-2CC58ADC4C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3360"/>
              <a:ext cx="864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32" name="Line 40">
              <a:extLst>
                <a:ext uri="{FF2B5EF4-FFF2-40B4-BE49-F238E27FC236}">
                  <a16:creationId xmlns:a16="http://schemas.microsoft.com/office/drawing/2014/main" id="{CED6D1A3-183C-0781-AB7D-DDE3F81288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16" y="2736"/>
              <a:ext cx="672" cy="624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33" name="Line 41">
              <a:extLst>
                <a:ext uri="{FF2B5EF4-FFF2-40B4-BE49-F238E27FC236}">
                  <a16:creationId xmlns:a16="http://schemas.microsoft.com/office/drawing/2014/main" id="{396C6541-BF96-97D1-DFF1-554F86F8B1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736"/>
              <a:ext cx="1536" cy="624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34" name="Line 42">
              <a:extLst>
                <a:ext uri="{FF2B5EF4-FFF2-40B4-BE49-F238E27FC236}">
                  <a16:creationId xmlns:a16="http://schemas.microsoft.com/office/drawing/2014/main" id="{0FD33CFF-7EFE-26F2-CC0F-B15667A801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2736"/>
              <a:ext cx="0" cy="624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35" name="Line 43">
              <a:extLst>
                <a:ext uri="{FF2B5EF4-FFF2-40B4-BE49-F238E27FC236}">
                  <a16:creationId xmlns:a16="http://schemas.microsoft.com/office/drawing/2014/main" id="{E7EB429F-F6F9-4E08-6A6E-9BF9CF9D2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360"/>
              <a:ext cx="1152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36" name="Line 44">
              <a:extLst>
                <a:ext uri="{FF2B5EF4-FFF2-40B4-BE49-F238E27FC236}">
                  <a16:creationId xmlns:a16="http://schemas.microsoft.com/office/drawing/2014/main" id="{7836D31B-000F-5C5D-CE64-416203B339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24" y="2736"/>
              <a:ext cx="1152" cy="624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37" name="Text Box 45">
              <a:extLst>
                <a:ext uri="{FF2B5EF4-FFF2-40B4-BE49-F238E27FC236}">
                  <a16:creationId xmlns:a16="http://schemas.microsoft.com/office/drawing/2014/main" id="{E204CF97-89B1-FDD3-DC6E-B7CFBB8937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" y="2577"/>
              <a:ext cx="483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238" name="Text Box 46">
              <a:extLst>
                <a:ext uri="{FF2B5EF4-FFF2-40B4-BE49-F238E27FC236}">
                  <a16:creationId xmlns:a16="http://schemas.microsoft.com/office/drawing/2014/main" id="{7060AB50-F033-131A-F39F-2F0B1ED9A4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3360"/>
              <a:ext cx="432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8239" name="Text Box 47">
              <a:extLst>
                <a:ext uri="{FF2B5EF4-FFF2-40B4-BE49-F238E27FC236}">
                  <a16:creationId xmlns:a16="http://schemas.microsoft.com/office/drawing/2014/main" id="{49FA53D0-EF75-E1C6-D578-665BA30F35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3379"/>
              <a:ext cx="432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8240" name="Text Box 48">
              <a:extLst>
                <a:ext uri="{FF2B5EF4-FFF2-40B4-BE49-F238E27FC236}">
                  <a16:creationId xmlns:a16="http://schemas.microsoft.com/office/drawing/2014/main" id="{A8C7F0AE-0D8F-0D79-E2BA-642EB70437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6" y="2649"/>
              <a:ext cx="432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M</a:t>
              </a:r>
            </a:p>
          </p:txBody>
        </p:sp>
        <p:sp>
          <p:nvSpPr>
            <p:cNvPr id="8241" name="Text Box 49">
              <a:extLst>
                <a:ext uri="{FF2B5EF4-FFF2-40B4-BE49-F238E27FC236}">
                  <a16:creationId xmlns:a16="http://schemas.microsoft.com/office/drawing/2014/main" id="{95A7AD73-CCAE-E858-A6E9-46A7FF7B0E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3360"/>
              <a:ext cx="432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N</a:t>
              </a:r>
            </a:p>
          </p:txBody>
        </p:sp>
        <p:sp>
          <p:nvSpPr>
            <p:cNvPr id="8242" name="Text Box 50">
              <a:extLst>
                <a:ext uri="{FF2B5EF4-FFF2-40B4-BE49-F238E27FC236}">
                  <a16:creationId xmlns:a16="http://schemas.microsoft.com/office/drawing/2014/main" id="{2020E85A-EC7B-0905-62AB-9F5EB6C73A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3360"/>
              <a:ext cx="432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P</a:t>
              </a:r>
            </a:p>
          </p:txBody>
        </p:sp>
        <p:sp>
          <p:nvSpPr>
            <p:cNvPr id="8243" name="Text Box 51">
              <a:extLst>
                <a:ext uri="{FF2B5EF4-FFF2-40B4-BE49-F238E27FC236}">
                  <a16:creationId xmlns:a16="http://schemas.microsoft.com/office/drawing/2014/main" id="{ED600180-A28F-2BC6-AC07-846864CF25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8" y="2637"/>
              <a:ext cx="432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8244" name="Text Box 52">
              <a:extLst>
                <a:ext uri="{FF2B5EF4-FFF2-40B4-BE49-F238E27FC236}">
                  <a16:creationId xmlns:a16="http://schemas.microsoft.com/office/drawing/2014/main" id="{B4ADC032-3CDE-B799-B5DA-DC100128C1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3360"/>
              <a:ext cx="432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E</a:t>
              </a:r>
            </a:p>
          </p:txBody>
        </p:sp>
        <p:sp>
          <p:nvSpPr>
            <p:cNvPr id="8245" name="Text Box 53">
              <a:extLst>
                <a:ext uri="{FF2B5EF4-FFF2-40B4-BE49-F238E27FC236}">
                  <a16:creationId xmlns:a16="http://schemas.microsoft.com/office/drawing/2014/main" id="{291EA965-7E10-9AE8-745B-DE550CB1F4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8" y="3360"/>
              <a:ext cx="432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 charset="0"/>
                </a:rPr>
                <a:t>G</a:t>
              </a:r>
            </a:p>
          </p:txBody>
        </p:sp>
      </p:grpSp>
      <p:grpSp>
        <p:nvGrpSpPr>
          <p:cNvPr id="8250" name="Group 58">
            <a:extLst>
              <a:ext uri="{FF2B5EF4-FFF2-40B4-BE49-F238E27FC236}">
                <a16:creationId xmlns:a16="http://schemas.microsoft.com/office/drawing/2014/main" id="{87DD432A-CA26-E387-4C58-CDF5B89512BB}"/>
              </a:ext>
            </a:extLst>
          </p:cNvPr>
          <p:cNvGrpSpPr>
            <a:grpSpLocks/>
          </p:cNvGrpSpPr>
          <p:nvPr/>
        </p:nvGrpSpPr>
        <p:grpSpPr bwMode="auto">
          <a:xfrm>
            <a:off x="1284632" y="2237519"/>
            <a:ext cx="962801" cy="1359890"/>
            <a:chOff x="3408" y="1968"/>
            <a:chExt cx="200" cy="432"/>
          </a:xfrm>
        </p:grpSpPr>
        <p:sp>
          <p:nvSpPr>
            <p:cNvPr id="8251" name="AutoShape 59">
              <a:extLst>
                <a:ext uri="{FF2B5EF4-FFF2-40B4-BE49-F238E27FC236}">
                  <a16:creationId xmlns:a16="http://schemas.microsoft.com/office/drawing/2014/main" id="{5DF969F5-FE7E-F360-AD33-B1FDE6F99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52" name="AutoShape 60">
              <a:extLst>
                <a:ext uri="{FF2B5EF4-FFF2-40B4-BE49-F238E27FC236}">
                  <a16:creationId xmlns:a16="http://schemas.microsoft.com/office/drawing/2014/main" id="{B4A535A6-666A-2FAF-C27B-88E5A02E8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</p:grpSp>
      <p:grpSp>
        <p:nvGrpSpPr>
          <p:cNvPr id="8253" name="Group 61">
            <a:extLst>
              <a:ext uri="{FF2B5EF4-FFF2-40B4-BE49-F238E27FC236}">
                <a16:creationId xmlns:a16="http://schemas.microsoft.com/office/drawing/2014/main" id="{8E43EAB2-3C26-DA66-C266-002F54C19BC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984760" y="2298248"/>
            <a:ext cx="827074" cy="1299161"/>
            <a:chOff x="3408" y="1968"/>
            <a:chExt cx="200" cy="432"/>
          </a:xfrm>
        </p:grpSpPr>
        <p:sp>
          <p:nvSpPr>
            <p:cNvPr id="8254" name="AutoShape 62">
              <a:extLst>
                <a:ext uri="{FF2B5EF4-FFF2-40B4-BE49-F238E27FC236}">
                  <a16:creationId xmlns:a16="http://schemas.microsoft.com/office/drawing/2014/main" id="{7939243A-DFF6-C035-2F9A-7AE0AC854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55" name="AutoShape 63">
              <a:extLst>
                <a:ext uri="{FF2B5EF4-FFF2-40B4-BE49-F238E27FC236}">
                  <a16:creationId xmlns:a16="http://schemas.microsoft.com/office/drawing/2014/main" id="{E2CE7FB8-C688-92D0-8381-29F534610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</p:grpSp>
      <p:grpSp>
        <p:nvGrpSpPr>
          <p:cNvPr id="8256" name="Group 64">
            <a:extLst>
              <a:ext uri="{FF2B5EF4-FFF2-40B4-BE49-F238E27FC236}">
                <a16:creationId xmlns:a16="http://schemas.microsoft.com/office/drawing/2014/main" id="{F7032AC2-75F4-F872-0E8C-BDD1DC0D3F2F}"/>
              </a:ext>
            </a:extLst>
          </p:cNvPr>
          <p:cNvGrpSpPr>
            <a:grpSpLocks/>
          </p:cNvGrpSpPr>
          <p:nvPr/>
        </p:nvGrpSpPr>
        <p:grpSpPr bwMode="auto">
          <a:xfrm rot="13394696" flipH="1">
            <a:off x="1346867" y="1868294"/>
            <a:ext cx="838328" cy="1186320"/>
            <a:chOff x="3408" y="1968"/>
            <a:chExt cx="200" cy="432"/>
          </a:xfrm>
        </p:grpSpPr>
        <p:sp>
          <p:nvSpPr>
            <p:cNvPr id="8257" name="AutoShape 65">
              <a:extLst>
                <a:ext uri="{FF2B5EF4-FFF2-40B4-BE49-F238E27FC236}">
                  <a16:creationId xmlns:a16="http://schemas.microsoft.com/office/drawing/2014/main" id="{C4D9DEF9-64BF-4CC3-000B-880D596ED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58" name="AutoShape 66">
              <a:extLst>
                <a:ext uri="{FF2B5EF4-FFF2-40B4-BE49-F238E27FC236}">
                  <a16:creationId xmlns:a16="http://schemas.microsoft.com/office/drawing/2014/main" id="{169BB0A9-77FB-3A28-0306-3BA4026AD0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</p:grpSp>
      <p:grpSp>
        <p:nvGrpSpPr>
          <p:cNvPr id="8259" name="Group 67">
            <a:extLst>
              <a:ext uri="{FF2B5EF4-FFF2-40B4-BE49-F238E27FC236}">
                <a16:creationId xmlns:a16="http://schemas.microsoft.com/office/drawing/2014/main" id="{15172795-7724-5CF0-DA02-86A462882CE9}"/>
              </a:ext>
            </a:extLst>
          </p:cNvPr>
          <p:cNvGrpSpPr>
            <a:grpSpLocks/>
          </p:cNvGrpSpPr>
          <p:nvPr/>
        </p:nvGrpSpPr>
        <p:grpSpPr bwMode="auto">
          <a:xfrm>
            <a:off x="5590921" y="2313045"/>
            <a:ext cx="910973" cy="1169140"/>
            <a:chOff x="3408" y="1968"/>
            <a:chExt cx="200" cy="432"/>
          </a:xfrm>
        </p:grpSpPr>
        <p:sp>
          <p:nvSpPr>
            <p:cNvPr id="8260" name="AutoShape 68">
              <a:extLst>
                <a:ext uri="{FF2B5EF4-FFF2-40B4-BE49-F238E27FC236}">
                  <a16:creationId xmlns:a16="http://schemas.microsoft.com/office/drawing/2014/main" id="{52E2576D-E8CE-1FF6-EF18-71F753798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61" name="AutoShape 69">
              <a:extLst>
                <a:ext uri="{FF2B5EF4-FFF2-40B4-BE49-F238E27FC236}">
                  <a16:creationId xmlns:a16="http://schemas.microsoft.com/office/drawing/2014/main" id="{CC98EDC1-2213-AE3B-223C-A25E011BF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</p:grpSp>
      <p:grpSp>
        <p:nvGrpSpPr>
          <p:cNvPr id="8262" name="Group 70">
            <a:extLst>
              <a:ext uri="{FF2B5EF4-FFF2-40B4-BE49-F238E27FC236}">
                <a16:creationId xmlns:a16="http://schemas.microsoft.com/office/drawing/2014/main" id="{A3833472-F629-ECE8-FB74-F90D0F738FEF}"/>
              </a:ext>
            </a:extLst>
          </p:cNvPr>
          <p:cNvGrpSpPr>
            <a:grpSpLocks/>
          </p:cNvGrpSpPr>
          <p:nvPr/>
        </p:nvGrpSpPr>
        <p:grpSpPr bwMode="auto">
          <a:xfrm>
            <a:off x="8659802" y="2237518"/>
            <a:ext cx="939626" cy="1241152"/>
            <a:chOff x="3408" y="1968"/>
            <a:chExt cx="200" cy="432"/>
          </a:xfrm>
        </p:grpSpPr>
        <p:sp>
          <p:nvSpPr>
            <p:cNvPr id="8263" name="AutoShape 71">
              <a:extLst>
                <a:ext uri="{FF2B5EF4-FFF2-40B4-BE49-F238E27FC236}">
                  <a16:creationId xmlns:a16="http://schemas.microsoft.com/office/drawing/2014/main" id="{737A7AB6-2948-3264-8803-DBBB1ABB4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968"/>
              <a:ext cx="200" cy="432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8264" name="AutoShape 72">
              <a:extLst>
                <a:ext uri="{FF2B5EF4-FFF2-40B4-BE49-F238E27FC236}">
                  <a16:creationId xmlns:a16="http://schemas.microsoft.com/office/drawing/2014/main" id="{61D24889-E6E4-05A2-58B0-0DBFE264A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2196"/>
              <a:ext cx="69" cy="150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0787437-0CBB-DA8F-7540-D61A71CC69A4}"/>
              </a:ext>
            </a:extLst>
          </p:cNvPr>
          <p:cNvSpPr txBox="1"/>
          <p:nvPr/>
        </p:nvSpPr>
        <p:spPr>
          <a:xfrm>
            <a:off x="310449" y="88668"/>
            <a:ext cx="9226776" cy="107882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377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2: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tam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sau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189" marR="0" lvl="0" indent="-457189" defTabSz="914377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tam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ba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nhọn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D9263E-6F1B-66D9-2400-F04642D2BBF7}"/>
              </a:ext>
            </a:extLst>
          </p:cNvPr>
          <p:cNvSpPr txBox="1"/>
          <p:nvPr/>
        </p:nvSpPr>
        <p:spPr>
          <a:xfrm>
            <a:off x="974182" y="4595223"/>
            <a:ext cx="3176936" cy="91319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defTabSz="914377"/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Tam </a:t>
            </a:r>
            <a:r>
              <a:rPr lang="en-US" altLang="en-US" sz="2667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giác</a:t>
            </a:r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ABC </a:t>
            </a:r>
            <a:r>
              <a:rPr lang="en-US" altLang="en-US" sz="2667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US" altLang="en-US" sz="2667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góc</a:t>
            </a:r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nhọn</a:t>
            </a:r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E08551-971B-C9E1-2CB2-A43122A2C075}"/>
              </a:ext>
            </a:extLst>
          </p:cNvPr>
          <p:cNvSpPr/>
          <p:nvPr/>
        </p:nvSpPr>
        <p:spPr>
          <a:xfrm>
            <a:off x="4889843" y="4595222"/>
            <a:ext cx="3070910" cy="91319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defTabSz="914377"/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Tam </a:t>
            </a:r>
            <a:r>
              <a:rPr lang="en-US" altLang="en-US" sz="2667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giác</a:t>
            </a:r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MNP </a:t>
            </a:r>
            <a:r>
              <a:rPr lang="en-US" altLang="en-US" sz="2667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 defTabSz="914377"/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 </a:t>
            </a:r>
            <a:r>
              <a:rPr lang="en-US" altLang="en-US" sz="2667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góc</a:t>
            </a:r>
            <a:r>
              <a:rPr lang="en-US" altLang="en-US" sz="2667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667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tù</a:t>
            </a:r>
            <a:endParaRPr lang="en-US" altLang="en-US" sz="2667" b="1" dirty="0">
              <a:solidFill>
                <a:srgbClr val="FF33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7A1EAB-60DD-FFF8-981B-18B280326DAD}"/>
              </a:ext>
            </a:extLst>
          </p:cNvPr>
          <p:cNvSpPr/>
          <p:nvPr/>
        </p:nvSpPr>
        <p:spPr>
          <a:xfrm>
            <a:off x="8699478" y="4693356"/>
            <a:ext cx="3012424" cy="91319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defTabSz="914377"/>
            <a:r>
              <a:rPr lang="en-US" altLang="en-US" sz="2667" b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Tam giác DEG có </a:t>
            </a:r>
          </a:p>
          <a:p>
            <a:pPr algn="ctr" defTabSz="914377"/>
            <a:r>
              <a:rPr lang="en-US" altLang="en-US" sz="2667" b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 góc vuông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0163" y="3579813"/>
            <a:ext cx="2236787" cy="2468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8596" y="-172899"/>
            <a:ext cx="8080176" cy="62547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4"/>
          <p:cNvSpPr/>
          <p:nvPr/>
        </p:nvSpPr>
        <p:spPr>
          <a:xfrm>
            <a:off x="5450433" y="2420888"/>
            <a:ext cx="4225528" cy="16927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16C09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Vận</a:t>
            </a:r>
            <a:r>
              <a:rPr kumimoji="0" lang="en-US" sz="5200" b="1" i="0" u="none" strike="noStrike" kern="1200" cap="none" spc="0" normalizeH="0" baseline="0" noProof="0" dirty="0">
                <a:ln w="6600">
                  <a:solidFill>
                    <a:srgbClr val="8BC145"/>
                  </a:solidFill>
                  <a:prstDash val="solid"/>
                </a:ln>
                <a:solidFill>
                  <a:srgbClr val="F16C09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16C09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dụng</a:t>
            </a:r>
            <a:r>
              <a:rPr kumimoji="0" lang="en-US" sz="5200" b="1" i="0" u="none" strike="noStrike" kern="1200" cap="none" spc="0" normalizeH="0" baseline="0" noProof="0" dirty="0">
                <a:ln w="6600">
                  <a:solidFill>
                    <a:srgbClr val="8BC145"/>
                  </a:solidFill>
                  <a:prstDash val="solid"/>
                </a:ln>
                <a:solidFill>
                  <a:srgbClr val="F16C09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16C09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trải</a:t>
            </a:r>
            <a:r>
              <a:rPr kumimoji="0" lang="en-US" sz="5200" b="1" i="0" u="none" strike="noStrike" kern="1200" cap="none" spc="0" normalizeH="0" baseline="0" noProof="0" dirty="0">
                <a:ln w="6600">
                  <a:solidFill>
                    <a:srgbClr val="8BC145"/>
                  </a:solidFill>
                  <a:prstDash val="solid"/>
                </a:ln>
                <a:solidFill>
                  <a:srgbClr val="F16C09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52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16C09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nghiệm</a:t>
            </a:r>
            <a:r>
              <a:rPr kumimoji="0" lang="en-US" sz="5200" b="1" i="0" u="none" strike="noStrike" kern="1200" cap="none" spc="0" normalizeH="0" baseline="0" noProof="0" dirty="0">
                <a:ln w="6600">
                  <a:solidFill>
                    <a:srgbClr val="8BC145"/>
                  </a:solidFill>
                  <a:prstDash val="solid"/>
                </a:ln>
                <a:solidFill>
                  <a:srgbClr val="F16C09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dist="38100" dir="2700000" algn="tl" rotWithShape="0">
                    <a:srgbClr val="8BC14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8">
            <a:extLst>
              <a:ext uri="{FF2B5EF4-FFF2-40B4-BE49-F238E27FC236}">
                <a16:creationId xmlns:a16="http://schemas.microsoft.com/office/drawing/2014/main" id="{143D14FC-7E66-4A2B-87F4-E9546638A666}"/>
              </a:ext>
            </a:extLst>
          </p:cNvPr>
          <p:cNvSpPr/>
          <p:nvPr/>
        </p:nvSpPr>
        <p:spPr>
          <a:xfrm>
            <a:off x="371364" y="623212"/>
            <a:ext cx="11449272" cy="124123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Hãy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đứng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lên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và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tạo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kumimoji="0" lang="en-US" altLang="zh-CN" sz="3733" b="1" i="0" u="none" strike="noStrike" kern="800" cap="none" spc="0" normalizeH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vuông</a:t>
            </a:r>
            <a:r>
              <a:rPr kumimoji="0" lang="en-US" altLang="zh-CN" sz="3733" b="1" i="0" u="none" strike="noStrike" kern="800" cap="none" spc="0" normalizeH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,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nhọn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kumimoji="0" lang="en-US" altLang="zh-CN" sz="3733" b="1" i="0" u="none" strike="noStrike" kern="800" cap="none" spc="0" normalizeH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tù</a:t>
            </a:r>
            <a:r>
              <a:rPr kumimoji="0" lang="en-US" altLang="zh-CN" sz="3733" b="1" i="0" u="none" strike="noStrike" kern="800" cap="none" spc="0" normalizeH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kumimoji="0" lang="en-US" altLang="zh-CN" sz="3733" b="1" i="0" u="none" strike="noStrike" kern="800" cap="none" spc="0" normalizeH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kumimoji="0" lang="en-US" altLang="zh-CN" sz="3733" b="1" i="0" u="none" strike="noStrike" kern="800" cap="none" spc="0" normalizeH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bẹt</a:t>
            </a:r>
            <a:r>
              <a:rPr kumimoji="0" lang="en-US" altLang="zh-CN" sz="3733" b="1" i="0" u="none" strike="noStrike" kern="800" cap="none" spc="0" normalizeH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bằng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tay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của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các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em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nhé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!</a:t>
            </a:r>
            <a:endParaRPr kumimoji="0" lang="zh-CN" altLang="en-US" sz="3733" b="1" i="0" u="none" strike="noStrike" kern="800" cap="none" spc="0" normalizeH="0" baseline="0" noProof="0" dirty="0">
              <a:ln w="22225">
                <a:noFill/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2173" y1="30192" x2="48403" y2="37859"/>
                        <a14:foregroundMark x1="57668" y1="30511" x2="61661" y2="41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2351787"/>
            <a:ext cx="3240360" cy="32403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67" b="90000" l="10000" r="92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54" y="2366507"/>
            <a:ext cx="3634074" cy="3565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5E4C7E-0872-73BD-FE12-05F7B1CCAB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3000" y1="28994" x2="45000" y2="35207"/>
                        <a14:foregroundMark x1="56667" y1="28994" x2="60667" y2="36095"/>
                        <a14:foregroundMark x1="40667" y1="29290" x2="41000" y2="3639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230" y="2285453"/>
            <a:ext cx="2995918" cy="337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7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>
            <a:extLst>
              <a:ext uri="{FF2B5EF4-FFF2-40B4-BE49-F238E27FC236}">
                <a16:creationId xmlns:a16="http://schemas.microsoft.com/office/drawing/2014/main" id="{5C5F5E84-9444-4267-B1E5-6AD8E7DFF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-671513"/>
            <a:ext cx="4705350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6">
            <a:extLst>
              <a:ext uri="{FF2B5EF4-FFF2-40B4-BE49-F238E27FC236}">
                <a16:creationId xmlns:a16="http://schemas.microsoft.com/office/drawing/2014/main" id="{5D2CAA81-973F-4E31-A0B4-45A597BA9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538" y="-684213"/>
            <a:ext cx="4705350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5874491-15F5-4854-8684-22506041FB0E}"/>
              </a:ext>
            </a:extLst>
          </p:cNvPr>
          <p:cNvSpPr/>
          <p:nvPr/>
        </p:nvSpPr>
        <p:spPr>
          <a:xfrm>
            <a:off x="2265759" y="-82682"/>
            <a:ext cx="7660481" cy="25146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3429"/>
              </a:avLst>
            </a:prstTxWarp>
            <a:spAutoFit/>
          </a:bodyPr>
          <a:lstStyle/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72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Trò</a:t>
            </a:r>
            <a:r>
              <a:rPr kumimoji="0" lang="en-GB" sz="72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</a:t>
            </a:r>
            <a:r>
              <a:rPr kumimoji="0" lang="en-GB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chơi</a:t>
            </a:r>
            <a:r>
              <a:rPr kumimoji="0" lang="en-GB" sz="72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pic>
        <p:nvPicPr>
          <p:cNvPr id="22534" name="Picture 11">
            <a:extLst>
              <a:ext uri="{FF2B5EF4-FFF2-40B4-BE49-F238E27FC236}">
                <a16:creationId xmlns:a16="http://schemas.microsoft.com/office/drawing/2014/main" id="{C2DA53D2-1805-4EB2-B042-D2C900308B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343400"/>
            <a:ext cx="47053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3">
            <a:extLst>
              <a:ext uri="{FF2B5EF4-FFF2-40B4-BE49-F238E27FC236}">
                <a16:creationId xmlns:a16="http://schemas.microsoft.com/office/drawing/2014/main" id="{FBA26404-8100-484D-B810-AB69DE3D1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122" y="4195497"/>
            <a:ext cx="4703763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4">
            <a:extLst>
              <a:ext uri="{FF2B5EF4-FFF2-40B4-BE49-F238E27FC236}">
                <a16:creationId xmlns:a16="http://schemas.microsoft.com/office/drawing/2014/main" id="{92471644-1C7E-4C22-B47E-9F52C7A49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238" y="3182938"/>
            <a:ext cx="3021012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FE0130-F23D-1EEA-9A72-574E9B6BF54A}"/>
              </a:ext>
            </a:extLst>
          </p:cNvPr>
          <p:cNvSpPr txBox="1"/>
          <p:nvPr/>
        </p:nvSpPr>
        <p:spPr>
          <a:xfrm>
            <a:off x="1586317" y="2201864"/>
            <a:ext cx="901936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</a:rPr>
              <a:t>“</a:t>
            </a: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</a:rPr>
              <a:t>  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</a:rPr>
              <a:t>Hãy làm theo lời tôi nói, </a:t>
            </a:r>
            <a:endParaRPr kumimoji="0" lang="en-GB" sz="44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</a:rPr>
              <a:t>đừng làm theo động tác của tôi</a:t>
            </a: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</a:rPr>
              <a:t>”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</a:rPr>
              <a:t>. </a:t>
            </a:r>
            <a:endParaRPr kumimoji="0" lang="en-GB" sz="44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2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0">
        <p:blinds dir="vert"/>
        <p:sndAc>
          <p:stSnd>
            <p:snd r:embed="rId2" name="chimes.wav"/>
          </p:stSnd>
        </p:sndAc>
      </p:transition>
    </mc:Choice>
    <mc:Fallback xmlns="">
      <p:transition spd="slow" advTm="10000">
        <p:blinds dir="vert"/>
        <p:sndAc>
          <p:stSnd>
            <p:snd r:embed="rId5" name="chimes.wav"/>
          </p:stSnd>
        </p:sndAc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9B3BE2-494F-4BFF-8C23-2DA05EA1F376}"/>
              </a:ext>
            </a:extLst>
          </p:cNvPr>
          <p:cNvSpPr/>
          <p:nvPr/>
        </p:nvSpPr>
        <p:spPr>
          <a:xfrm>
            <a:off x="1023022" y="550979"/>
            <a:ext cx="10177901" cy="18856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5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59CCF487-3E11-4621-B839-639A831FADDB}"/>
              </a:ext>
            </a:extLst>
          </p:cNvPr>
          <p:cNvGrpSpPr>
            <a:grpSpLocks/>
          </p:cNvGrpSpPr>
          <p:nvPr/>
        </p:nvGrpSpPr>
        <p:grpSpPr bwMode="auto">
          <a:xfrm>
            <a:off x="933012" y="449192"/>
            <a:ext cx="3253062" cy="1969326"/>
            <a:chOff x="0" y="2194"/>
            <a:chExt cx="2290" cy="1807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326AB6A1-08FB-4C26-BA01-2C7ABA1CD7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1" y="2573"/>
              <a:ext cx="1639" cy="832"/>
              <a:chOff x="359" y="2368"/>
              <a:chExt cx="1639" cy="832"/>
            </a:xfrm>
          </p:grpSpPr>
          <p:sp>
            <p:nvSpPr>
              <p:cNvPr id="8" name="Line 4">
                <a:extLst>
                  <a:ext uri="{FF2B5EF4-FFF2-40B4-BE49-F238E27FC236}">
                    <a16:creationId xmlns:a16="http://schemas.microsoft.com/office/drawing/2014/main" id="{1E2D1CC6-87AA-4723-9060-AD5757E4FF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" y="2368"/>
                <a:ext cx="1442" cy="83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8100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595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" name="Line 5">
                <a:extLst>
                  <a:ext uri="{FF2B5EF4-FFF2-40B4-BE49-F238E27FC236}">
                    <a16:creationId xmlns:a16="http://schemas.microsoft.com/office/drawing/2014/main" id="{4B54A684-E1A9-4A3F-81CE-7A26521074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" y="3200"/>
                <a:ext cx="163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8100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595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5" name="Text Box 7">
              <a:extLst>
                <a:ext uri="{FF2B5EF4-FFF2-40B4-BE49-F238E27FC236}">
                  <a16:creationId xmlns:a16="http://schemas.microsoft.com/office/drawing/2014/main" id="{960B4B7C-33B3-4398-B718-2F52B145A3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8" y="2194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9169835B-DED6-4D46-B9A9-294BCA5F2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328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7" name="Text Box 9">
              <a:extLst>
                <a:ext uri="{FF2B5EF4-FFF2-40B4-BE49-F238E27FC236}">
                  <a16:creationId xmlns:a16="http://schemas.microsoft.com/office/drawing/2014/main" id="{EC15A4B6-9C87-4A5B-B917-4B35C02BF1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3366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47B55B7-3CE8-453A-A675-C9F7C4829EF2}"/>
              </a:ext>
            </a:extLst>
          </p:cNvPr>
          <p:cNvSpPr/>
          <p:nvPr/>
        </p:nvSpPr>
        <p:spPr>
          <a:xfrm>
            <a:off x="959133" y="2514474"/>
            <a:ext cx="10177901" cy="18856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5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912BC924-6101-45D5-BC0A-48F5A2E267E0}"/>
              </a:ext>
            </a:extLst>
          </p:cNvPr>
          <p:cNvGrpSpPr>
            <a:grpSpLocks/>
          </p:cNvGrpSpPr>
          <p:nvPr/>
        </p:nvGrpSpPr>
        <p:grpSpPr bwMode="auto">
          <a:xfrm>
            <a:off x="945872" y="2736041"/>
            <a:ext cx="3479497" cy="1592223"/>
            <a:chOff x="936" y="924"/>
            <a:chExt cx="3370" cy="1676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0E2D763B-9472-42D1-8E1C-C65D44B780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26" y="1017"/>
              <a:ext cx="1037" cy="10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CA56D12E-EBFE-4FB3-8D01-1A62584567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4" y="2025"/>
              <a:ext cx="163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  <p:sp>
          <p:nvSpPr>
            <p:cNvPr id="13" name="Text Box 8">
              <a:extLst>
                <a:ext uri="{FF2B5EF4-FFF2-40B4-BE49-F238E27FC236}">
                  <a16:creationId xmlns:a16="http://schemas.microsoft.com/office/drawing/2014/main" id="{6F72A8D9-2B8D-459C-9719-7EAF2E70A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6" y="924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14" name="Text Box 9">
              <a:extLst>
                <a:ext uri="{FF2B5EF4-FFF2-40B4-BE49-F238E27FC236}">
                  <a16:creationId xmlns:a16="http://schemas.microsoft.com/office/drawing/2014/main" id="{B2D6BF20-A0E4-4F70-95BE-9A16665234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9" y="1935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5" name="Text Box 10">
              <a:extLst>
                <a:ext uri="{FF2B5EF4-FFF2-40B4-BE49-F238E27FC236}">
                  <a16:creationId xmlns:a16="http://schemas.microsoft.com/office/drawing/2014/main" id="{8730D8FA-0EA8-44F8-A70B-74BEB5442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2" y="1986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</a:t>
              </a:r>
            </a:p>
          </p:txBody>
        </p:sp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3BBF28-1B5E-4160-8045-41AC2B9F2DFF}"/>
              </a:ext>
            </a:extLst>
          </p:cNvPr>
          <p:cNvSpPr/>
          <p:nvPr/>
        </p:nvSpPr>
        <p:spPr>
          <a:xfrm>
            <a:off x="1007051" y="4450062"/>
            <a:ext cx="10177901" cy="18856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5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6" name="Group 21">
            <a:extLst>
              <a:ext uri="{FF2B5EF4-FFF2-40B4-BE49-F238E27FC236}">
                <a16:creationId xmlns:a16="http://schemas.microsoft.com/office/drawing/2014/main" id="{1FA71B60-B759-48D4-A5D9-E675EF43E811}"/>
              </a:ext>
            </a:extLst>
          </p:cNvPr>
          <p:cNvGrpSpPr>
            <a:grpSpLocks/>
          </p:cNvGrpSpPr>
          <p:nvPr/>
        </p:nvGrpSpPr>
        <p:grpSpPr bwMode="auto">
          <a:xfrm>
            <a:off x="1217310" y="5563354"/>
            <a:ext cx="3378235" cy="655395"/>
            <a:chOff x="54" y="2014"/>
            <a:chExt cx="2203" cy="466"/>
          </a:xfrm>
        </p:grpSpPr>
        <p:sp>
          <p:nvSpPr>
            <p:cNvPr id="17" name="Text Box 6">
              <a:extLst>
                <a:ext uri="{FF2B5EF4-FFF2-40B4-BE49-F238E27FC236}">
                  <a16:creationId xmlns:a16="http://schemas.microsoft.com/office/drawing/2014/main" id="{3C48CF5E-3C6E-49E1-8ED5-1CB2C3B400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2040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8" name="Text Box 7">
              <a:extLst>
                <a:ext uri="{FF2B5EF4-FFF2-40B4-BE49-F238E27FC236}">
                  <a16:creationId xmlns:a16="http://schemas.microsoft.com/office/drawing/2014/main" id="{E1E98A0A-5F44-4098-82EF-C9B905527D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" y="2065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9" name="Text Box 8">
              <a:extLst>
                <a:ext uri="{FF2B5EF4-FFF2-40B4-BE49-F238E27FC236}">
                  <a16:creationId xmlns:a16="http://schemas.microsoft.com/office/drawing/2014/main" id="{4516C9FE-F59F-450F-ADF4-4C706DD7E8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" y="2055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A4551F63-1DFE-495B-B251-004C52FCA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" y="2014"/>
              <a:ext cx="188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179F6ED0-5DBD-4811-84D0-66B67C04E69F}"/>
              </a:ext>
            </a:extLst>
          </p:cNvPr>
          <p:cNvSpPr/>
          <p:nvPr/>
        </p:nvSpPr>
        <p:spPr>
          <a:xfrm>
            <a:off x="2537944" y="5546474"/>
            <a:ext cx="126578" cy="1068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AD05165C-8E3C-4E4D-B03E-CE6CBD329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1567" y="940034"/>
            <a:ext cx="2326537" cy="82416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nhọn</a:t>
            </a:r>
            <a:endParaRPr kumimoji="0" lang="en-US" altLang="en-US" sz="2835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7CB3BAE5-6A19-40AF-B71F-C915F9421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915" y="3021994"/>
            <a:ext cx="2326537" cy="82416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tù</a:t>
            </a:r>
            <a:endParaRPr kumimoji="0" lang="en-US" altLang="en-US" sz="2835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D6AED74F-60BC-4CC9-820A-E96A1B461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234" y="5131527"/>
            <a:ext cx="2326537" cy="82416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bẹt</a:t>
            </a:r>
            <a:endParaRPr kumimoji="0" lang="en-US" altLang="en-US" sz="2835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1673024-8DF4-45F4-912B-D189FD56B229}"/>
              </a:ext>
            </a:extLst>
          </p:cNvPr>
          <p:cNvSpPr/>
          <p:nvPr/>
        </p:nvSpPr>
        <p:spPr>
          <a:xfrm>
            <a:off x="6488104" y="862238"/>
            <a:ext cx="3967513" cy="78317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1595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693D55F-2BED-4809-AB4C-AA3A44FF4DE6}"/>
              </a:ext>
            </a:extLst>
          </p:cNvPr>
          <p:cNvSpPr/>
          <p:nvPr/>
        </p:nvSpPr>
        <p:spPr>
          <a:xfrm>
            <a:off x="6488103" y="2929210"/>
            <a:ext cx="3967513" cy="78317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1595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62734E-A748-4FF4-B15E-2824BC7F58E1}"/>
              </a:ext>
            </a:extLst>
          </p:cNvPr>
          <p:cNvSpPr/>
          <p:nvPr/>
        </p:nvSpPr>
        <p:spPr>
          <a:xfrm>
            <a:off x="6562073" y="4882535"/>
            <a:ext cx="3967513" cy="78317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altLang="en-US" sz="2481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1595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85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arp dir="in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5" grpId="0" animBg="1"/>
      <p:bldP spid="21" grpId="0" animBg="1"/>
      <p:bldP spid="26" grpId="0"/>
      <p:bldP spid="27" grpId="0"/>
      <p:bldP spid="28" grpId="0"/>
      <p:bldP spid="22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115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Callout 4">
            <a:extLst>
              <a:ext uri="{FF2B5EF4-FFF2-40B4-BE49-F238E27FC236}">
                <a16:creationId xmlns:a16="http://schemas.microsoft.com/office/drawing/2014/main" id="{9C1DC501-1817-BD99-3CE3-1DB6571B1B1C}"/>
              </a:ext>
            </a:extLst>
          </p:cNvPr>
          <p:cNvSpPr/>
          <p:nvPr/>
        </p:nvSpPr>
        <p:spPr>
          <a:xfrm>
            <a:off x="2167652" y="293002"/>
            <a:ext cx="8153186" cy="2212456"/>
          </a:xfrm>
          <a:prstGeom prst="cloud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8018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654" b="0" i="0" u="none" strike="noStrike" kern="0" cap="none" spc="0" normalizeH="0" baseline="0" noProof="0" dirty="0" err="1">
                <a:ln>
                  <a:noFill/>
                </a:ln>
                <a:solidFill>
                  <a:srgbClr val="FFAE5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Dă</a:t>
            </a:r>
            <a:endParaRPr kumimoji="0" lang="en-US" sz="1654" b="0" i="0" u="none" strike="noStrike" kern="0" cap="none" spc="0" normalizeH="0" baseline="0" noProof="0" dirty="0">
              <a:ln>
                <a:noFill/>
              </a:ln>
              <a:solidFill>
                <a:srgbClr val="FFAE5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:a16="http://schemas.microsoft.com/office/drawing/2014/main" id="{8D171D74-7CC6-4A59-94A6-5B37BF5DE6E7}"/>
              </a:ext>
            </a:extLst>
          </p:cNvPr>
          <p:cNvGrpSpPr>
            <a:grpSpLocks/>
          </p:cNvGrpSpPr>
          <p:nvPr/>
        </p:nvGrpSpPr>
        <p:grpSpPr bwMode="auto">
          <a:xfrm>
            <a:off x="999624" y="894970"/>
            <a:ext cx="871538" cy="4405313"/>
            <a:chOff x="1374772" y="1213680"/>
            <a:chExt cx="274322" cy="5187394"/>
          </a:xfrm>
        </p:grpSpPr>
        <p:sp>
          <p:nvSpPr>
            <p:cNvPr id="7" name="Pentagon 6">
              <a:extLst>
                <a:ext uri="{FF2B5EF4-FFF2-40B4-BE49-F238E27FC236}">
                  <a16:creationId xmlns:a16="http://schemas.microsoft.com/office/drawing/2014/main" id="{B5042AAE-6433-419F-9B3B-2E9077ED126E}"/>
                </a:ext>
              </a:extLst>
            </p:cNvPr>
            <p:cNvSpPr/>
            <p:nvPr/>
          </p:nvSpPr>
          <p:spPr>
            <a:xfrm rot="5400000">
              <a:off x="1103669" y="5857148"/>
              <a:ext cx="815028" cy="272823"/>
            </a:xfrm>
            <a:prstGeom prst="homePlate">
              <a:avLst>
                <a:gd name="adj" fmla="val 281623"/>
              </a:avLst>
            </a:prstGeom>
            <a:gradFill flip="none" rotWithShape="1">
              <a:gsLst>
                <a:gs pos="100000">
                  <a:srgbClr val="B88954"/>
                </a:gs>
                <a:gs pos="0">
                  <a:srgbClr val="E1C9AF"/>
                </a:gs>
              </a:gsLst>
              <a:lin ang="540000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642454-FD77-4C20-B7D5-E456B1F68A4F}"/>
                </a:ext>
              </a:extLst>
            </p:cNvPr>
            <p:cNvSpPr/>
            <p:nvPr/>
          </p:nvSpPr>
          <p:spPr>
            <a:xfrm>
              <a:off x="1374772" y="2006276"/>
              <a:ext cx="273323" cy="3777918"/>
            </a:xfrm>
            <a:custGeom>
              <a:avLst/>
              <a:gdLst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0 w 272825"/>
                <a:gd name="connsiteY3" fmla="*/ 3776662 h 3776662"/>
                <a:gd name="connsiteX4" fmla="*/ 0 w 272825"/>
                <a:gd name="connsiteY4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0 w 272825"/>
                <a:gd name="connsiteY3" fmla="*/ 3776662 h 3776662"/>
                <a:gd name="connsiteX4" fmla="*/ 1 w 272825"/>
                <a:gd name="connsiteY4" fmla="*/ 3609974 h 3776662"/>
                <a:gd name="connsiteX5" fmla="*/ 0 w 272825"/>
                <a:gd name="connsiteY5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57151 w 272825"/>
                <a:gd name="connsiteY3" fmla="*/ 3776661 h 3776662"/>
                <a:gd name="connsiteX4" fmla="*/ 0 w 272825"/>
                <a:gd name="connsiteY4" fmla="*/ 3776662 h 3776662"/>
                <a:gd name="connsiteX5" fmla="*/ 1 w 272825"/>
                <a:gd name="connsiteY5" fmla="*/ 3609974 h 3776662"/>
                <a:gd name="connsiteX6" fmla="*/ 0 w 272825"/>
                <a:gd name="connsiteY6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166689 w 272825"/>
                <a:gd name="connsiteY3" fmla="*/ 3776661 h 3776662"/>
                <a:gd name="connsiteX4" fmla="*/ 57151 w 272825"/>
                <a:gd name="connsiteY4" fmla="*/ 3776661 h 3776662"/>
                <a:gd name="connsiteX5" fmla="*/ 0 w 272825"/>
                <a:gd name="connsiteY5" fmla="*/ 3776662 h 3776662"/>
                <a:gd name="connsiteX6" fmla="*/ 1 w 272825"/>
                <a:gd name="connsiteY6" fmla="*/ 3609974 h 3776662"/>
                <a:gd name="connsiteX7" fmla="*/ 0 w 272825"/>
                <a:gd name="connsiteY7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166689 w 272825"/>
                <a:gd name="connsiteY3" fmla="*/ 3776661 h 3776662"/>
                <a:gd name="connsiteX4" fmla="*/ 107157 w 272825"/>
                <a:gd name="connsiteY4" fmla="*/ 3774280 h 3776662"/>
                <a:gd name="connsiteX5" fmla="*/ 57151 w 272825"/>
                <a:gd name="connsiteY5" fmla="*/ 3776661 h 3776662"/>
                <a:gd name="connsiteX6" fmla="*/ 0 w 272825"/>
                <a:gd name="connsiteY6" fmla="*/ 3776662 h 3776662"/>
                <a:gd name="connsiteX7" fmla="*/ 1 w 272825"/>
                <a:gd name="connsiteY7" fmla="*/ 3609974 h 3776662"/>
                <a:gd name="connsiteX8" fmla="*/ 0 w 272825"/>
                <a:gd name="connsiteY8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221457 w 272825"/>
                <a:gd name="connsiteY3" fmla="*/ 3774280 h 3776662"/>
                <a:gd name="connsiteX4" fmla="*/ 166689 w 272825"/>
                <a:gd name="connsiteY4" fmla="*/ 3776661 h 3776662"/>
                <a:gd name="connsiteX5" fmla="*/ 107157 w 272825"/>
                <a:gd name="connsiteY5" fmla="*/ 3774280 h 3776662"/>
                <a:gd name="connsiteX6" fmla="*/ 57151 w 272825"/>
                <a:gd name="connsiteY6" fmla="*/ 3776661 h 3776662"/>
                <a:gd name="connsiteX7" fmla="*/ 0 w 272825"/>
                <a:gd name="connsiteY7" fmla="*/ 3776662 h 3776662"/>
                <a:gd name="connsiteX8" fmla="*/ 1 w 272825"/>
                <a:gd name="connsiteY8" fmla="*/ 3609974 h 3776662"/>
                <a:gd name="connsiteX9" fmla="*/ 0 w 272825"/>
                <a:gd name="connsiteY9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252414 w 272825"/>
                <a:gd name="connsiteY3" fmla="*/ 3776661 h 3776662"/>
                <a:gd name="connsiteX4" fmla="*/ 221457 w 272825"/>
                <a:gd name="connsiteY4" fmla="*/ 3774280 h 3776662"/>
                <a:gd name="connsiteX5" fmla="*/ 166689 w 272825"/>
                <a:gd name="connsiteY5" fmla="*/ 3776661 h 3776662"/>
                <a:gd name="connsiteX6" fmla="*/ 107157 w 272825"/>
                <a:gd name="connsiteY6" fmla="*/ 3774280 h 3776662"/>
                <a:gd name="connsiteX7" fmla="*/ 57151 w 272825"/>
                <a:gd name="connsiteY7" fmla="*/ 3776661 h 3776662"/>
                <a:gd name="connsiteX8" fmla="*/ 0 w 272825"/>
                <a:gd name="connsiteY8" fmla="*/ 3776662 h 3776662"/>
                <a:gd name="connsiteX9" fmla="*/ 1 w 272825"/>
                <a:gd name="connsiteY9" fmla="*/ 3609974 h 3776662"/>
                <a:gd name="connsiteX10" fmla="*/ 0 w 272825"/>
                <a:gd name="connsiteY10" fmla="*/ 0 h 3776662"/>
                <a:gd name="connsiteX0" fmla="*/ 0 w 273845"/>
                <a:gd name="connsiteY0" fmla="*/ 0 h 3776662"/>
                <a:gd name="connsiteX1" fmla="*/ 272825 w 273845"/>
                <a:gd name="connsiteY1" fmla="*/ 0 h 3776662"/>
                <a:gd name="connsiteX2" fmla="*/ 273845 w 273845"/>
                <a:gd name="connsiteY2" fmla="*/ 3581399 h 3776662"/>
                <a:gd name="connsiteX3" fmla="*/ 272825 w 273845"/>
                <a:gd name="connsiteY3" fmla="*/ 3776662 h 3776662"/>
                <a:gd name="connsiteX4" fmla="*/ 252414 w 273845"/>
                <a:gd name="connsiteY4" fmla="*/ 3776661 h 3776662"/>
                <a:gd name="connsiteX5" fmla="*/ 221457 w 273845"/>
                <a:gd name="connsiteY5" fmla="*/ 3774280 h 3776662"/>
                <a:gd name="connsiteX6" fmla="*/ 166689 w 273845"/>
                <a:gd name="connsiteY6" fmla="*/ 3776661 h 3776662"/>
                <a:gd name="connsiteX7" fmla="*/ 107157 w 273845"/>
                <a:gd name="connsiteY7" fmla="*/ 3774280 h 3776662"/>
                <a:gd name="connsiteX8" fmla="*/ 57151 w 273845"/>
                <a:gd name="connsiteY8" fmla="*/ 3776661 h 3776662"/>
                <a:gd name="connsiteX9" fmla="*/ 0 w 273845"/>
                <a:gd name="connsiteY9" fmla="*/ 3776662 h 3776662"/>
                <a:gd name="connsiteX10" fmla="*/ 1 w 273845"/>
                <a:gd name="connsiteY10" fmla="*/ 3609974 h 3776662"/>
                <a:gd name="connsiteX11" fmla="*/ 0 w 273845"/>
                <a:gd name="connsiteY11" fmla="*/ 0 h 3776662"/>
                <a:gd name="connsiteX0" fmla="*/ 0 w 273845"/>
                <a:gd name="connsiteY0" fmla="*/ 0 h 3776662"/>
                <a:gd name="connsiteX1" fmla="*/ 272825 w 273845"/>
                <a:gd name="connsiteY1" fmla="*/ 0 h 3776662"/>
                <a:gd name="connsiteX2" fmla="*/ 273845 w 273845"/>
                <a:gd name="connsiteY2" fmla="*/ 3581399 h 3776662"/>
                <a:gd name="connsiteX3" fmla="*/ 252414 w 273845"/>
                <a:gd name="connsiteY3" fmla="*/ 3776661 h 3776662"/>
                <a:gd name="connsiteX4" fmla="*/ 221457 w 273845"/>
                <a:gd name="connsiteY4" fmla="*/ 3774280 h 3776662"/>
                <a:gd name="connsiteX5" fmla="*/ 166689 w 273845"/>
                <a:gd name="connsiteY5" fmla="*/ 3776661 h 3776662"/>
                <a:gd name="connsiteX6" fmla="*/ 107157 w 273845"/>
                <a:gd name="connsiteY6" fmla="*/ 3774280 h 3776662"/>
                <a:gd name="connsiteX7" fmla="*/ 57151 w 273845"/>
                <a:gd name="connsiteY7" fmla="*/ 3776661 h 3776662"/>
                <a:gd name="connsiteX8" fmla="*/ 0 w 273845"/>
                <a:gd name="connsiteY8" fmla="*/ 3776662 h 3776662"/>
                <a:gd name="connsiteX9" fmla="*/ 1 w 273845"/>
                <a:gd name="connsiteY9" fmla="*/ 3609974 h 3776662"/>
                <a:gd name="connsiteX10" fmla="*/ 0 w 273845"/>
                <a:gd name="connsiteY10" fmla="*/ 0 h 3776662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7157 w 273845"/>
                <a:gd name="connsiteY6" fmla="*/ 3774280 h 3776661"/>
                <a:gd name="connsiteX7" fmla="*/ 57151 w 273845"/>
                <a:gd name="connsiteY7" fmla="*/ 3776661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76661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0032 w 273845"/>
                <a:gd name="connsiteY3" fmla="*/ 3695699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94"/>
                <a:gd name="connsiteY0" fmla="*/ 0 h 3776859"/>
                <a:gd name="connsiteX1" fmla="*/ 272825 w 273894"/>
                <a:gd name="connsiteY1" fmla="*/ 0 h 3776859"/>
                <a:gd name="connsiteX2" fmla="*/ 273845 w 273894"/>
                <a:gd name="connsiteY2" fmla="*/ 3581399 h 3776859"/>
                <a:gd name="connsiteX3" fmla="*/ 247651 w 273894"/>
                <a:gd name="connsiteY3" fmla="*/ 3702843 h 3776859"/>
                <a:gd name="connsiteX4" fmla="*/ 223839 w 273894"/>
                <a:gd name="connsiteY4" fmla="*/ 3631404 h 3776859"/>
                <a:gd name="connsiteX5" fmla="*/ 166689 w 273894"/>
                <a:gd name="connsiteY5" fmla="*/ 3776661 h 3776859"/>
                <a:gd name="connsiteX6" fmla="*/ 104776 w 273894"/>
                <a:gd name="connsiteY6" fmla="*/ 3664743 h 3776859"/>
                <a:gd name="connsiteX7" fmla="*/ 57151 w 273894"/>
                <a:gd name="connsiteY7" fmla="*/ 3750467 h 3776859"/>
                <a:gd name="connsiteX8" fmla="*/ 1 w 273894"/>
                <a:gd name="connsiteY8" fmla="*/ 3609974 h 3776859"/>
                <a:gd name="connsiteX9" fmla="*/ 0 w 273894"/>
                <a:gd name="connsiteY9" fmla="*/ 0 h 3776859"/>
                <a:gd name="connsiteX0" fmla="*/ 0 w 273894"/>
                <a:gd name="connsiteY0" fmla="*/ 0 h 3776859"/>
                <a:gd name="connsiteX1" fmla="*/ 272825 w 273894"/>
                <a:gd name="connsiteY1" fmla="*/ 0 h 3776859"/>
                <a:gd name="connsiteX2" fmla="*/ 273845 w 273894"/>
                <a:gd name="connsiteY2" fmla="*/ 3581399 h 3776859"/>
                <a:gd name="connsiteX3" fmla="*/ 247651 w 273894"/>
                <a:gd name="connsiteY3" fmla="*/ 3702843 h 3776859"/>
                <a:gd name="connsiteX4" fmla="*/ 223839 w 273894"/>
                <a:gd name="connsiteY4" fmla="*/ 3631404 h 3776859"/>
                <a:gd name="connsiteX5" fmla="*/ 166689 w 273894"/>
                <a:gd name="connsiteY5" fmla="*/ 3776661 h 3776859"/>
                <a:gd name="connsiteX6" fmla="*/ 104776 w 273894"/>
                <a:gd name="connsiteY6" fmla="*/ 3664743 h 3776859"/>
                <a:gd name="connsiteX7" fmla="*/ 57151 w 273894"/>
                <a:gd name="connsiteY7" fmla="*/ 3750467 h 3776859"/>
                <a:gd name="connsiteX8" fmla="*/ 1 w 273894"/>
                <a:gd name="connsiteY8" fmla="*/ 3609974 h 3776859"/>
                <a:gd name="connsiteX9" fmla="*/ 0 w 273894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52414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52414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3845" h="3776859">
                  <a:moveTo>
                    <a:pt x="0" y="0"/>
                  </a:moveTo>
                  <a:lnTo>
                    <a:pt x="272825" y="0"/>
                  </a:lnTo>
                  <a:lnTo>
                    <a:pt x="273845" y="3581399"/>
                  </a:lnTo>
                  <a:cubicBezTo>
                    <a:pt x="269876" y="3659980"/>
                    <a:pt x="258763" y="3688555"/>
                    <a:pt x="245270" y="3702843"/>
                  </a:cubicBezTo>
                  <a:cubicBezTo>
                    <a:pt x="228204" y="3675061"/>
                    <a:pt x="236936" y="3619101"/>
                    <a:pt x="223839" y="3631404"/>
                  </a:cubicBezTo>
                  <a:cubicBezTo>
                    <a:pt x="210742" y="3643707"/>
                    <a:pt x="186533" y="3771105"/>
                    <a:pt x="166689" y="3776661"/>
                  </a:cubicBezTo>
                  <a:cubicBezTo>
                    <a:pt x="146845" y="3782217"/>
                    <a:pt x="123032" y="3669109"/>
                    <a:pt x="104776" y="3664743"/>
                  </a:cubicBezTo>
                  <a:cubicBezTo>
                    <a:pt x="86520" y="3660377"/>
                    <a:pt x="74614" y="3759595"/>
                    <a:pt x="57151" y="3750467"/>
                  </a:cubicBezTo>
                  <a:cubicBezTo>
                    <a:pt x="28576" y="3725068"/>
                    <a:pt x="9527" y="3661568"/>
                    <a:pt x="1" y="3609974"/>
                  </a:cubicBezTo>
                  <a:cubicBezTo>
                    <a:pt x="1" y="2406649"/>
                    <a:pt x="0" y="1203325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83000">
                  <a:srgbClr val="C87B14"/>
                </a:gs>
                <a:gs pos="82000">
                  <a:srgbClr val="FF9F0B">
                    <a:lumMod val="90000"/>
                  </a:srgbClr>
                </a:gs>
                <a:gs pos="34000">
                  <a:srgbClr val="FEA30A">
                    <a:lumMod val="90000"/>
                  </a:srgbClr>
                </a:gs>
                <a:gs pos="0">
                  <a:srgbClr val="B87B00">
                    <a:lumMod val="90000"/>
                    <a:lumOff val="10000"/>
                  </a:srgbClr>
                </a:gs>
                <a:gs pos="33000">
                  <a:srgbClr val="BD7C04">
                    <a:lumMod val="100000"/>
                  </a:srgbClr>
                </a:gs>
                <a:gs pos="100000">
                  <a:srgbClr val="BC7908"/>
                </a:gs>
              </a:gsLst>
              <a:lin ang="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4DB96D98-315D-426F-B2F5-30C4C5378E5F}"/>
                </a:ext>
              </a:extLst>
            </p:cNvPr>
            <p:cNvSpPr/>
            <p:nvPr/>
          </p:nvSpPr>
          <p:spPr>
            <a:xfrm>
              <a:off x="1374772" y="1417438"/>
              <a:ext cx="272823" cy="58883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27000">
                  <a:srgbClr val="F2F2F2">
                    <a:lumMod val="0"/>
                    <a:lumOff val="100000"/>
                  </a:srgbClr>
                </a:gs>
                <a:gs pos="100000">
                  <a:schemeClr val="bg1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0841ED1A-2A18-454F-B67B-935F9A2CBC21}"/>
                </a:ext>
              </a:extLst>
            </p:cNvPr>
            <p:cNvSpPr/>
            <p:nvPr/>
          </p:nvSpPr>
          <p:spPr>
            <a:xfrm>
              <a:off x="1405252" y="1213680"/>
              <a:ext cx="211862" cy="203758"/>
            </a:xfrm>
            <a:prstGeom prst="rect">
              <a:avLst/>
            </a:prstGeom>
            <a:gradFill flip="none" rotWithShape="1">
              <a:gsLst>
                <a:gs pos="16000">
                  <a:srgbClr val="B24349"/>
                </a:gs>
                <a:gs pos="52000">
                  <a:srgbClr val="FFB3C7">
                    <a:lumMod val="84000"/>
                  </a:srgbClr>
                </a:gs>
                <a:gs pos="100000">
                  <a:srgbClr val="CC7190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DC73AE82-F187-4E7C-BCB0-7FB78C532687}"/>
                </a:ext>
              </a:extLst>
            </p:cNvPr>
            <p:cNvSpPr/>
            <p:nvPr/>
          </p:nvSpPr>
          <p:spPr>
            <a:xfrm rot="5400000">
              <a:off x="1396904" y="6250819"/>
              <a:ext cx="228058" cy="72453"/>
            </a:xfrm>
            <a:custGeom>
              <a:avLst/>
              <a:gdLst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544" h="70612">
                  <a:moveTo>
                    <a:pt x="0" y="35306"/>
                  </a:moveTo>
                  <a:cubicBezTo>
                    <a:pt x="1521" y="15316"/>
                    <a:pt x="12805" y="4576"/>
                    <a:pt x="27685" y="0"/>
                  </a:cubicBezTo>
                  <a:lnTo>
                    <a:pt x="226544" y="35306"/>
                  </a:lnTo>
                  <a:lnTo>
                    <a:pt x="27685" y="70612"/>
                  </a:lnTo>
                  <a:cubicBezTo>
                    <a:pt x="11264" y="65009"/>
                    <a:pt x="1007" y="52726"/>
                    <a:pt x="0" y="35306"/>
                  </a:cubicBezTo>
                  <a:close/>
                </a:path>
              </a:pathLst>
            </a:custGeom>
            <a:solidFill>
              <a:srgbClr val="4C504C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7557C2A-7082-42C4-B14A-5FF62D2A49DB}"/>
                </a:ext>
              </a:extLst>
            </p:cNvPr>
            <p:cNvCxnSpPr/>
            <p:nvPr/>
          </p:nvCxnSpPr>
          <p:spPr>
            <a:xfrm>
              <a:off x="1374772" y="1486602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64067066-90E0-47BC-B34E-CCA001CA85A4}"/>
                </a:ext>
              </a:extLst>
            </p:cNvPr>
            <p:cNvCxnSpPr/>
            <p:nvPr/>
          </p:nvCxnSpPr>
          <p:spPr>
            <a:xfrm>
              <a:off x="1374772" y="1563245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ECD986-EA37-4AC9-984F-691AAF346BF1}"/>
                </a:ext>
              </a:extLst>
            </p:cNvPr>
            <p:cNvCxnSpPr/>
            <p:nvPr/>
          </p:nvCxnSpPr>
          <p:spPr>
            <a:xfrm>
              <a:off x="1374772" y="1638019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55B7C3D5-F9A1-4845-817A-C1EB78BE56FC}"/>
                </a:ext>
              </a:extLst>
            </p:cNvPr>
            <p:cNvCxnSpPr/>
            <p:nvPr/>
          </p:nvCxnSpPr>
          <p:spPr>
            <a:xfrm>
              <a:off x="1374772" y="1714661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55801175-CE6D-4E38-974D-70D6D58C244A}"/>
                </a:ext>
              </a:extLst>
            </p:cNvPr>
            <p:cNvCxnSpPr/>
            <p:nvPr/>
          </p:nvCxnSpPr>
          <p:spPr>
            <a:xfrm>
              <a:off x="1374772" y="1789434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87DA4556-A782-40F3-93E5-4C1422D166C6}"/>
                </a:ext>
              </a:extLst>
            </p:cNvPr>
            <p:cNvCxnSpPr/>
            <p:nvPr/>
          </p:nvCxnSpPr>
          <p:spPr>
            <a:xfrm>
              <a:off x="1374772" y="1866077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3741E713-13E4-4177-B4FE-ADE80184B07C}"/>
                </a:ext>
              </a:extLst>
            </p:cNvPr>
            <p:cNvCxnSpPr/>
            <p:nvPr/>
          </p:nvCxnSpPr>
          <p:spPr>
            <a:xfrm>
              <a:off x="1374772" y="1940850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图片 39942" descr="15">
            <a:extLst>
              <a:ext uri="{FF2B5EF4-FFF2-40B4-BE49-F238E27FC236}">
                <a16:creationId xmlns:a16="http://schemas.microsoft.com/office/drawing/2014/main" id="{74B1E3D3-8585-4282-AD09-AC310061704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72306" y="2990185"/>
            <a:ext cx="1715543" cy="3794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528EE6-2AE3-899A-C14B-28819C16086E}"/>
              </a:ext>
            </a:extLst>
          </p:cNvPr>
          <p:cNvSpPr txBox="1"/>
          <p:nvPr/>
        </p:nvSpPr>
        <p:spPr>
          <a:xfrm>
            <a:off x="3319451" y="911432"/>
            <a:ext cx="6585398" cy="96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80181">
              <a:buClr>
                <a:srgbClr val="000000"/>
              </a:buClr>
              <a:defRPr/>
            </a:pPr>
            <a:r>
              <a:rPr lang="en-US" sz="567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Định</a:t>
            </a:r>
            <a:r>
              <a:rPr lang="en-US" sz="567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567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hướng</a:t>
            </a:r>
            <a:r>
              <a:rPr lang="en-US" sz="567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567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bài</a:t>
            </a:r>
            <a:r>
              <a:rPr lang="en-US" sz="567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567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sau</a:t>
            </a:r>
            <a:endParaRPr lang="en-US" sz="567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75A6CD-3290-CAA8-B4B4-12E8AA41154A}"/>
              </a:ext>
            </a:extLst>
          </p:cNvPr>
          <p:cNvSpPr txBox="1"/>
          <p:nvPr/>
        </p:nvSpPr>
        <p:spPr>
          <a:xfrm>
            <a:off x="2283376" y="2845871"/>
            <a:ext cx="8037462" cy="2055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0181">
              <a:buClr>
                <a:srgbClr val="000000"/>
              </a:buClr>
              <a:buFontTx/>
              <a:buChar char="-"/>
              <a:defRPr/>
            </a:pPr>
            <a:r>
              <a:rPr lang="en-US" sz="4253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Xem</a:t>
            </a:r>
            <a:r>
              <a:rPr lang="en-US" sz="4253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lại</a:t>
            </a:r>
            <a:r>
              <a:rPr lang="en-US" sz="4253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bài</a:t>
            </a:r>
            <a:endParaRPr lang="en-US" sz="4253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defTabSz="1080181">
              <a:buClr>
                <a:srgbClr val="000000"/>
              </a:buClr>
              <a:buFontTx/>
              <a:buChar char="-"/>
              <a:defRPr/>
            </a:pPr>
            <a:r>
              <a:rPr lang="en-US" sz="4253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Chuẩn</a:t>
            </a:r>
            <a:r>
              <a:rPr lang="en-US" sz="4253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bị</a:t>
            </a:r>
            <a:r>
              <a:rPr lang="en-US" sz="4253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bài</a:t>
            </a:r>
            <a:r>
              <a:rPr lang="en-US" sz="4253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: </a:t>
            </a:r>
          </a:p>
          <a:p>
            <a:pPr defTabSz="1080181">
              <a:buClr>
                <a:srgbClr val="000000"/>
              </a:buClr>
              <a:defRPr/>
            </a:pPr>
            <a:r>
              <a:rPr lang="en-US" sz="4253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 Hai </a:t>
            </a:r>
            <a:r>
              <a:rPr lang="en-US" sz="4253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đường</a:t>
            </a:r>
            <a:r>
              <a:rPr lang="en-US" sz="4253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thẳng</a:t>
            </a:r>
            <a:r>
              <a:rPr lang="en-US" sz="4253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vuông</a:t>
            </a:r>
            <a:r>
              <a:rPr lang="en-US" sz="4253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4253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góc</a:t>
            </a:r>
            <a:endParaRPr lang="en-US" sz="4253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9"/>
          <a:stretch/>
        </p:blipFill>
        <p:spPr>
          <a:xfrm>
            <a:off x="-2" y="-162233"/>
            <a:ext cx="12192001" cy="6858000"/>
          </a:xfrm>
          <a:prstGeom prst="rect">
            <a:avLst/>
          </a:prstGeom>
        </p:spPr>
      </p:pic>
      <p:sp>
        <p:nvSpPr>
          <p:cNvPr id="2" name="WordArt 3">
            <a:extLst>
              <a:ext uri="{FF2B5EF4-FFF2-40B4-BE49-F238E27FC236}">
                <a16:creationId xmlns:a16="http://schemas.microsoft.com/office/drawing/2014/main" id="{0AEB2D83-3114-5446-6CC8-AE930B77C34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77817" y="1059508"/>
            <a:ext cx="8249725" cy="1600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none" fromWordArt="1">
            <a:prstTxWarp prst="textStop">
              <a:avLst>
                <a:gd name="adj" fmla="val 22222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0" cap="none" spc="0" normalizeH="0" baseline="0" noProof="0" dirty="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dist="45791" dir="2021404" algn="ctr" rotWithShape="0">
                    <a:srgbClr val="B2B2B2">
                      <a:alpha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 ơn các thầy cô</a:t>
            </a:r>
            <a:endParaRPr kumimoji="0" lang="en-GB" sz="3600" b="1" i="0" u="none" strike="noStrike" kern="10" cap="none" spc="0" normalizeH="0" baseline="0" noProof="0" dirty="0">
              <a:ln w="9525">
                <a:solidFill>
                  <a:srgbClr val="993300"/>
                </a:solidFill>
                <a:round/>
                <a:headEnd/>
                <a:tailEnd/>
              </a:ln>
              <a:solidFill>
                <a:srgbClr val="000066"/>
              </a:solidFill>
              <a:effectLst>
                <a:outerShdw dist="45791" dir="2021404" algn="ctr" rotWithShape="0">
                  <a:srgbClr val="B2B2B2">
                    <a:alpha val="75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WordArt 5">
            <a:extLst>
              <a:ext uri="{FF2B5EF4-FFF2-40B4-BE49-F238E27FC236}">
                <a16:creationId xmlns:a16="http://schemas.microsoft.com/office/drawing/2014/main" id="{A3A725EB-C644-C741-EF04-619995A48EA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26317" y="2762250"/>
            <a:ext cx="10139364" cy="1905000"/>
          </a:xfrm>
          <a:prstGeom prst="rect">
            <a:avLst/>
          </a:prstGeom>
        </p:spPr>
        <p:txBody>
          <a:bodyPr wrap="none" fromWordArt="1">
            <a:prstTxWarp prst="textInflateBottom">
              <a:avLst>
                <a:gd name="adj" fmla="val 68083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0" cap="none" spc="0" normalizeH="0" baseline="0" noProof="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44546A"/>
                </a:solidFill>
                <a:effectLst>
                  <a:outerShdw dist="45791" dir="2021404" algn="ctr" rotWithShape="0">
                    <a:srgbClr val="B2B2B2">
                      <a:alpha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Chúc các em học sinh chăm ngoan, học giỏi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0" cap="none" spc="0" normalizeH="0" baseline="0" noProof="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44546A"/>
                </a:solidFill>
                <a:effectLst>
                  <a:outerShdw dist="45791" dir="2021404" algn="ctr" rotWithShape="0">
                    <a:srgbClr val="B2B2B2">
                      <a:alpha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GB" sz="3600" b="1" i="0" u="none" strike="noStrike" kern="10" cap="none" spc="0" normalizeH="0" baseline="0" noProof="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44546A"/>
              </a:solidFill>
              <a:effectLst>
                <a:outerShdw dist="45791" dir="2021404" algn="ctr" rotWithShape="0">
                  <a:srgbClr val="B2B2B2">
                    <a:alpha val="75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audio.wav"/>
          </p:stSnd>
        </p:sndAc>
      </p:transition>
    </mc:Choice>
    <mc:Fallback xmlns="">
      <p:transition spd="slow">
        <p:dissolve/>
        <p:sndAc>
          <p:stSnd>
            <p:snd r:embed="rId4" name="audio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p Ribbon 12"/>
          <p:cNvSpPr/>
          <p:nvPr/>
        </p:nvSpPr>
        <p:spPr>
          <a:xfrm>
            <a:off x="2221406" y="456595"/>
            <a:ext cx="7560840" cy="115212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HP001 4 hàng" pitchFamily="34" charset="-93"/>
              </a:rPr>
              <a:t>Trò chơi ‘‘Tiếp sức’’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887026" y="2528900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endParaRPr lang="vi-VN" sz="3200" b="1" dirty="0">
              <a:solidFill>
                <a:srgbClr val="FF0000"/>
              </a:solidFill>
              <a:latin typeface="HP001 4 hàng" pitchFamily="34" charset="-93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vi-VN" sz="3200" b="1" dirty="0">
              <a:solidFill>
                <a:srgbClr val="FF0000"/>
              </a:solidFill>
              <a:latin typeface="HP001 4 hàng" pitchFamily="34" charset="-93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vi-VN" sz="3200" b="1" dirty="0">
              <a:solidFill>
                <a:srgbClr val="FF0000"/>
              </a:solidFill>
              <a:latin typeface="HP001 4 hàng" pitchFamily="34" charset="-93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vi-VN" sz="3200" b="1" dirty="0">
              <a:solidFill>
                <a:srgbClr val="FF0000"/>
              </a:solidFill>
              <a:latin typeface="HP001 4 hàng" pitchFamily="34" charset="-93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vi-VN" sz="3200" b="1" dirty="0">
              <a:solidFill>
                <a:srgbClr val="FF0000"/>
              </a:solidFill>
              <a:latin typeface="HP001 4 hàng" pitchFamily="34" charset="-93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vi-VN" sz="1400" b="1" dirty="0">
              <a:solidFill>
                <a:srgbClr val="FF0000"/>
              </a:solidFill>
              <a:latin typeface="HP001 4 hàng" pitchFamily="34" charset="-93"/>
              <a:ea typeface="+mj-ea"/>
              <a:cs typeface="+mj-cs"/>
            </a:endParaRPr>
          </a:p>
          <a:p>
            <a:pPr algn="just">
              <a:spcBef>
                <a:spcPct val="0"/>
              </a:spcBef>
              <a:defRPr/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Luật chơi như sau:</a:t>
            </a:r>
          </a:p>
          <a:p>
            <a:pPr algn="just">
              <a:spcBef>
                <a:spcPct val="0"/>
              </a:spcBef>
              <a:defRPr/>
            </a:pPr>
            <a:r>
              <a:rPr lang="vi-V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	Mỗi đội gồm 5 thành viên, xếp thành hàng dọc.</a:t>
            </a:r>
          </a:p>
          <a:p>
            <a:pPr algn="just">
              <a:spcBef>
                <a:spcPct val="0"/>
              </a:spcBef>
              <a:defRPr/>
            </a:pPr>
            <a:r>
              <a:rPr lang="vi-V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	Trên bảng có những tấm thẻ ghi sẵn tên góc. Các đội sẽ lần lượt lên gắn thẻ tương ứng với góc.</a:t>
            </a:r>
          </a:p>
          <a:p>
            <a:pPr algn="just">
              <a:spcBef>
                <a:spcPct val="0"/>
              </a:spcBef>
              <a:defRPr/>
            </a:pPr>
            <a:endParaRPr lang="vi-VN" sz="24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defRPr/>
            </a:pPr>
            <a:r>
              <a:rPr lang="vi-V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	Đội thắng cuộc là đội gắn đúng và nhanh nhất. Thời gian chơi tối đa là 1 phút!</a:t>
            </a:r>
          </a:p>
          <a:p>
            <a:pPr algn="just">
              <a:spcBef>
                <a:spcPct val="0"/>
              </a:spcBef>
              <a:defRPr/>
            </a:pP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61463" y="-20560"/>
            <a:ext cx="0" cy="690904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575987" y="9142"/>
            <a:ext cx="906780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0643787" y="-20560"/>
            <a:ext cx="0" cy="690904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526503" y="6837440"/>
            <a:ext cx="9117284" cy="13914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77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7" name="Text Box 43">
            <a:extLst>
              <a:ext uri="{FF2B5EF4-FFF2-40B4-BE49-F238E27FC236}">
                <a16:creationId xmlns:a16="http://schemas.microsoft.com/office/drawing/2014/main" id="{4784D1DD-5B9E-CAFD-3AFF-CB9AF4111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914400"/>
            <a:ext cx="36004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Đúng ghi </a:t>
            </a:r>
            <a:r>
              <a:rPr kumimoji="0" lang="en-US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</a:t>
            </a:r>
            <a:r>
              <a:rPr kumimoji="0" lang="en-US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, sai ghi </a:t>
            </a:r>
            <a:r>
              <a:rPr kumimoji="0" lang="en-US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S</a:t>
            </a:r>
            <a:r>
              <a:rPr kumimoji="0" lang="en-US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:</a:t>
            </a:r>
          </a:p>
        </p:txBody>
      </p:sp>
      <p:sp>
        <p:nvSpPr>
          <p:cNvPr id="11308" name="Text Box 44">
            <a:extLst>
              <a:ext uri="{FF2B5EF4-FFF2-40B4-BE49-F238E27FC236}">
                <a16:creationId xmlns:a16="http://schemas.microsoft.com/office/drawing/2014/main" id="{02A818C7-BDFA-8359-7099-067454BF9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1444627"/>
            <a:ext cx="36068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 nhọn lớn hơn góc tù.</a:t>
            </a:r>
          </a:p>
        </p:txBody>
      </p:sp>
      <p:sp>
        <p:nvSpPr>
          <p:cNvPr id="11309" name="Text Box 45">
            <a:extLst>
              <a:ext uri="{FF2B5EF4-FFF2-40B4-BE49-F238E27FC236}">
                <a16:creationId xmlns:a16="http://schemas.microsoft.com/office/drawing/2014/main" id="{1C519852-9514-9DAB-D40C-3E55C9772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0" y="2054227"/>
            <a:ext cx="41084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Arial" charset="0"/>
              </a:rPr>
              <a:t>Góc nh</a:t>
            </a:r>
            <a:r>
              <a:rPr kumimoji="0" lang="en-US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ọ</a:t>
            </a:r>
            <a:r>
              <a:rPr kumimoji="0" lang="en-US" altLang="ko-KR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Arial" charset="0"/>
              </a:rPr>
              <a:t>n bé hơn góc vuông. </a:t>
            </a:r>
            <a:endParaRPr kumimoji="0" lang="en-US" altLang="en-US" sz="2500" b="1" i="0" u="none" strike="noStrike" kern="1200" cap="none" spc="0" normalizeH="0" baseline="0" noProof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34" charset="-127"/>
              <a:cs typeface="Arial" charset="0"/>
            </a:endParaRPr>
          </a:p>
        </p:txBody>
      </p:sp>
      <p:sp>
        <p:nvSpPr>
          <p:cNvPr id="11310" name="Text Box 46">
            <a:extLst>
              <a:ext uri="{FF2B5EF4-FFF2-40B4-BE49-F238E27FC236}">
                <a16:creationId xmlns:a16="http://schemas.microsoft.com/office/drawing/2014/main" id="{5DEAB12D-82A8-352B-91D0-D050C2E2B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2" y="2733677"/>
            <a:ext cx="36242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 tù bé hơn góc vuông.</a:t>
            </a:r>
          </a:p>
        </p:txBody>
      </p:sp>
      <p:sp>
        <p:nvSpPr>
          <p:cNvPr id="11311" name="Text Box 47">
            <a:extLst>
              <a:ext uri="{FF2B5EF4-FFF2-40B4-BE49-F238E27FC236}">
                <a16:creationId xmlns:a16="http://schemas.microsoft.com/office/drawing/2014/main" id="{298F9FAE-72FA-53D9-27CC-6D290772C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2" y="3352802"/>
            <a:ext cx="613727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 vuông lớn hơn góc nhọn, bé hơn góc tù.</a:t>
            </a:r>
          </a:p>
        </p:txBody>
      </p:sp>
      <p:sp>
        <p:nvSpPr>
          <p:cNvPr id="11313" name="Text Box 49">
            <a:extLst>
              <a:ext uri="{FF2B5EF4-FFF2-40B4-BE49-F238E27FC236}">
                <a16:creationId xmlns:a16="http://schemas.microsoft.com/office/drawing/2014/main" id="{4EADA778-92BA-0B66-72BF-0E1F41DE0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4765677"/>
            <a:ext cx="61912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 tù lớn hơn góc vuông và bé hơn góc bẹt.</a:t>
            </a:r>
          </a:p>
        </p:txBody>
      </p:sp>
      <p:grpSp>
        <p:nvGrpSpPr>
          <p:cNvPr id="11399" name="Group 135">
            <a:extLst>
              <a:ext uri="{FF2B5EF4-FFF2-40B4-BE49-F238E27FC236}">
                <a16:creationId xmlns:a16="http://schemas.microsoft.com/office/drawing/2014/main" id="{F0F4A74B-7902-AC7A-94F3-472E35444F84}"/>
              </a:ext>
            </a:extLst>
          </p:cNvPr>
          <p:cNvGrpSpPr>
            <a:grpSpLocks/>
          </p:cNvGrpSpPr>
          <p:nvPr/>
        </p:nvGrpSpPr>
        <p:grpSpPr bwMode="auto">
          <a:xfrm>
            <a:off x="3689352" y="3984625"/>
            <a:ext cx="3986213" cy="869950"/>
            <a:chOff x="1364" y="2484"/>
            <a:chExt cx="2511" cy="548"/>
          </a:xfrm>
        </p:grpSpPr>
        <p:sp>
          <p:nvSpPr>
            <p:cNvPr id="11312" name="Text Box 48">
              <a:extLst>
                <a:ext uri="{FF2B5EF4-FFF2-40B4-BE49-F238E27FC236}">
                  <a16:creationId xmlns:a16="http://schemas.microsoft.com/office/drawing/2014/main" id="{DC4398A2-CC1B-7F44-7A03-ADC0D98A84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4" y="2578"/>
              <a:ext cx="2511" cy="2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500" b="1" i="0" u="none" strike="noStrike" kern="1200" cap="none" spc="0" normalizeH="0" baseline="0" noProof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anose="020B0600000101010101" pitchFamily="34" charset="-127"/>
                  <a:cs typeface="Arial" charset="0"/>
                </a:rPr>
                <a:t>Góc vuông b</a:t>
              </a:r>
              <a:r>
                <a:rPr kumimoji="0" lang="en-US" altLang="en-US" sz="2500" b="1" i="0" u="none" strike="noStrike" kern="1200" cap="none" spc="0" normalizeH="0" baseline="0" noProof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ằ</a:t>
              </a:r>
              <a:r>
                <a:rPr kumimoji="0" lang="en-US" altLang="ko-KR" sz="2500" b="1" i="0" u="none" strike="noStrike" kern="1200" cap="none" spc="0" normalizeH="0" baseline="0" noProof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anose="020B0600000101010101" pitchFamily="34" charset="-127"/>
                  <a:cs typeface="Arial" charset="0"/>
                </a:rPr>
                <a:t>ng      góc b</a:t>
              </a:r>
              <a:r>
                <a:rPr kumimoji="0" lang="en-US" altLang="en-US" sz="2500" b="1" i="0" u="none" strike="noStrike" kern="1200" cap="none" spc="0" normalizeH="0" baseline="0" noProof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ẹ</a:t>
              </a:r>
              <a:r>
                <a:rPr kumimoji="0" lang="en-US" altLang="ko-KR" sz="2500" b="1" i="0" u="none" strike="noStrike" kern="1200" cap="none" spc="0" normalizeH="0" baseline="0" noProof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Gulim" panose="020B0600000101010101" pitchFamily="34" charset="-127"/>
                  <a:cs typeface="Arial" charset="0"/>
                </a:rPr>
                <a:t>t. </a:t>
              </a:r>
              <a:endParaRPr kumimoji="0" lang="en-US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Arial" charset="0"/>
              </a:endParaRPr>
            </a:p>
          </p:txBody>
        </p:sp>
        <p:grpSp>
          <p:nvGrpSpPr>
            <p:cNvPr id="11389" name="Group 125">
              <a:extLst>
                <a:ext uri="{FF2B5EF4-FFF2-40B4-BE49-F238E27FC236}">
                  <a16:creationId xmlns:a16="http://schemas.microsoft.com/office/drawing/2014/main" id="{38EBCD84-839F-D6EE-CEDE-CCD23F9F3B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6" y="2484"/>
              <a:ext cx="229" cy="548"/>
              <a:chOff x="2906" y="1821"/>
              <a:chExt cx="229" cy="548"/>
            </a:xfrm>
          </p:grpSpPr>
          <p:sp>
            <p:nvSpPr>
              <p:cNvPr id="11386" name="Line 122">
                <a:extLst>
                  <a:ext uri="{FF2B5EF4-FFF2-40B4-BE49-F238E27FC236}">
                    <a16:creationId xmlns:a16="http://schemas.microsoft.com/office/drawing/2014/main" id="{655D7F15-313D-29F5-B341-5D5967FCBA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6" y="2100"/>
                <a:ext cx="229" cy="0"/>
              </a:xfrm>
              <a:prstGeom prst="line">
                <a:avLst/>
              </a:prstGeom>
              <a:noFill/>
              <a:ln w="38100">
                <a:solidFill>
                  <a:srgbClr val="CC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endParaRPr>
              </a:p>
            </p:txBody>
          </p:sp>
          <p:sp>
            <p:nvSpPr>
              <p:cNvPr id="11387" name="Text Box 123">
                <a:extLst>
                  <a:ext uri="{FF2B5EF4-FFF2-40B4-BE49-F238E27FC236}">
                    <a16:creationId xmlns:a16="http://schemas.microsoft.com/office/drawing/2014/main" id="{075FD241-6CC8-8F1C-6E46-03196AE7FD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14" y="1821"/>
                <a:ext cx="216" cy="2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500" b="1" i="0" u="none" strike="noStrike" kern="1200" cap="none" spc="0" normalizeH="0" baseline="0" noProof="0">
                    <a:ln>
                      <a:noFill/>
                    </a:ln>
                    <a:solidFill>
                      <a:srgbClr val="CC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1</a:t>
                </a:r>
                <a:endParaRPr kumimoji="0" lang="vi-VN" altLang="en-US" sz="2500" b="1" i="0" u="none" strike="noStrike" kern="1200" cap="none" spc="0" normalizeH="0" baseline="0" noProof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88" name="Text Box 124">
                <a:extLst>
                  <a:ext uri="{FF2B5EF4-FFF2-40B4-BE49-F238E27FC236}">
                    <a16:creationId xmlns:a16="http://schemas.microsoft.com/office/drawing/2014/main" id="{322408B2-3E92-0F41-884E-EB2F20B10D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07" y="2071"/>
                <a:ext cx="216" cy="2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500" b="1" i="0" u="none" strike="noStrike" kern="1200" cap="none" spc="0" normalizeH="0" baseline="0" noProof="0">
                    <a:ln>
                      <a:noFill/>
                    </a:ln>
                    <a:solidFill>
                      <a:srgbClr val="CC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2</a:t>
                </a:r>
                <a:endParaRPr kumimoji="0" lang="vi-VN" altLang="en-US" sz="2500" b="1" i="0" u="none" strike="noStrike" kern="1200" cap="none" spc="0" normalizeH="0" baseline="0" noProof="0">
                  <a:ln>
                    <a:noFill/>
                  </a:ln>
                  <a:solidFill>
                    <a:srgbClr val="CC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400" name="Rectangle 136">
            <a:extLst>
              <a:ext uri="{FF2B5EF4-FFF2-40B4-BE49-F238E27FC236}">
                <a16:creationId xmlns:a16="http://schemas.microsoft.com/office/drawing/2014/main" id="{3E005247-0C8E-2887-2E97-6E338A5C4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49225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11401" name="Rectangle 137">
            <a:extLst>
              <a:ext uri="{FF2B5EF4-FFF2-40B4-BE49-F238E27FC236}">
                <a16:creationId xmlns:a16="http://schemas.microsoft.com/office/drawing/2014/main" id="{731579FA-D99B-B96B-3F03-874DB3D17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2105025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11402" name="Rectangle 138">
            <a:extLst>
              <a:ext uri="{FF2B5EF4-FFF2-40B4-BE49-F238E27FC236}">
                <a16:creationId xmlns:a16="http://schemas.microsoft.com/office/drawing/2014/main" id="{187B5259-F0BB-4C6F-45C4-4931B6094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273050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11403" name="Rectangle 139">
            <a:extLst>
              <a:ext uri="{FF2B5EF4-FFF2-40B4-BE49-F238E27FC236}">
                <a16:creationId xmlns:a16="http://schemas.microsoft.com/office/drawing/2014/main" id="{90B195BE-7C10-B168-28DC-B417C31A9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338455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11404" name="Rectangle 140">
            <a:extLst>
              <a:ext uri="{FF2B5EF4-FFF2-40B4-BE49-F238E27FC236}">
                <a16:creationId xmlns:a16="http://schemas.microsoft.com/office/drawing/2014/main" id="{05E1D0C9-F8ED-DF6A-2B14-FCA219797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414655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11405" name="Rectangle 141">
            <a:extLst>
              <a:ext uri="{FF2B5EF4-FFF2-40B4-BE49-F238E27FC236}">
                <a16:creationId xmlns:a16="http://schemas.microsoft.com/office/drawing/2014/main" id="{A915F017-B755-ADC6-8092-FAADBDBC4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4781550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pic>
        <p:nvPicPr>
          <p:cNvPr id="11398" name="Picture 134">
            <a:extLst>
              <a:ext uri="{FF2B5EF4-FFF2-40B4-BE49-F238E27FC236}">
                <a16:creationId xmlns:a16="http://schemas.microsoft.com/office/drawing/2014/main" id="{AA9AF19A-62AF-1C32-E228-7A1D87716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1371600"/>
            <a:ext cx="59055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09" name="Rectangle 145">
            <a:extLst>
              <a:ext uri="{FF2B5EF4-FFF2-40B4-BE49-F238E27FC236}">
                <a16:creationId xmlns:a16="http://schemas.microsoft.com/office/drawing/2014/main" id="{32407C96-EC7F-86A6-D5D7-4F52807EE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1473200"/>
            <a:ext cx="457200" cy="4508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S</a:t>
            </a:r>
          </a:p>
        </p:txBody>
      </p:sp>
      <p:sp>
        <p:nvSpPr>
          <p:cNvPr id="11410" name="Rectangle 146">
            <a:extLst>
              <a:ext uri="{FF2B5EF4-FFF2-40B4-BE49-F238E27FC236}">
                <a16:creationId xmlns:a16="http://schemas.microsoft.com/office/drawing/2014/main" id="{26C88F70-825C-7248-33E2-001DE08C6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2047875"/>
            <a:ext cx="457200" cy="45085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</a:t>
            </a:r>
          </a:p>
        </p:txBody>
      </p:sp>
      <p:pic>
        <p:nvPicPr>
          <p:cNvPr id="11379" name="Picture 115">
            <a:extLst>
              <a:ext uri="{FF2B5EF4-FFF2-40B4-BE49-F238E27FC236}">
                <a16:creationId xmlns:a16="http://schemas.microsoft.com/office/drawing/2014/main" id="{A9F31073-97E1-FD36-F5F2-8E3655AEA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5" y="1901827"/>
            <a:ext cx="6746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11" name="Picture 147">
            <a:extLst>
              <a:ext uri="{FF2B5EF4-FFF2-40B4-BE49-F238E27FC236}">
                <a16:creationId xmlns:a16="http://schemas.microsoft.com/office/drawing/2014/main" id="{65136207-6EE1-0B5B-4BEB-B63E5D278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2628900"/>
            <a:ext cx="59055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12" name="Rectangle 148">
            <a:extLst>
              <a:ext uri="{FF2B5EF4-FFF2-40B4-BE49-F238E27FC236}">
                <a16:creationId xmlns:a16="http://schemas.microsoft.com/office/drawing/2014/main" id="{D246B7B8-843B-7FF2-70BA-00E686CF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350" y="2705100"/>
            <a:ext cx="457200" cy="4508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S</a:t>
            </a:r>
          </a:p>
        </p:txBody>
      </p:sp>
      <p:sp>
        <p:nvSpPr>
          <p:cNvPr id="11413" name="Rectangle 149">
            <a:extLst>
              <a:ext uri="{FF2B5EF4-FFF2-40B4-BE49-F238E27FC236}">
                <a16:creationId xmlns:a16="http://schemas.microsoft.com/office/drawing/2014/main" id="{3C2498CD-BCF3-8117-ABF6-59FA21A61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250" y="3378200"/>
            <a:ext cx="457200" cy="45085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</a:t>
            </a:r>
          </a:p>
        </p:txBody>
      </p:sp>
      <p:pic>
        <p:nvPicPr>
          <p:cNvPr id="11414" name="Picture 150">
            <a:extLst>
              <a:ext uri="{FF2B5EF4-FFF2-40B4-BE49-F238E27FC236}">
                <a16:creationId xmlns:a16="http://schemas.microsoft.com/office/drawing/2014/main" id="{66965415-AE76-2BC2-52DF-7FFFE44A5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5" y="3232152"/>
            <a:ext cx="6746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15" name="Rectangle 151">
            <a:extLst>
              <a:ext uri="{FF2B5EF4-FFF2-40B4-BE49-F238E27FC236}">
                <a16:creationId xmlns:a16="http://schemas.microsoft.com/office/drawing/2014/main" id="{80F365EF-E5F3-3243-E07C-A9B7031D0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488" y="4111625"/>
            <a:ext cx="457200" cy="45085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</a:t>
            </a:r>
          </a:p>
        </p:txBody>
      </p:sp>
      <p:pic>
        <p:nvPicPr>
          <p:cNvPr id="11416" name="Picture 152">
            <a:extLst>
              <a:ext uri="{FF2B5EF4-FFF2-40B4-BE49-F238E27FC236}">
                <a16:creationId xmlns:a16="http://schemas.microsoft.com/office/drawing/2014/main" id="{37768294-899E-6C84-4DD6-B3781E741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50" y="3965577"/>
            <a:ext cx="674688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17" name="Rectangle 153">
            <a:extLst>
              <a:ext uri="{FF2B5EF4-FFF2-40B4-BE49-F238E27FC236}">
                <a16:creationId xmlns:a16="http://schemas.microsoft.com/office/drawing/2014/main" id="{CC36EA0B-15BE-8ACD-B375-9550CC116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1838" y="4765675"/>
            <a:ext cx="457200" cy="45085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</a:t>
            </a:r>
          </a:p>
        </p:txBody>
      </p:sp>
      <p:pic>
        <p:nvPicPr>
          <p:cNvPr id="11418" name="Picture 154">
            <a:extLst>
              <a:ext uri="{FF2B5EF4-FFF2-40B4-BE49-F238E27FC236}">
                <a16:creationId xmlns:a16="http://schemas.microsoft.com/office/drawing/2014/main" id="{D541759E-EBA8-52AB-BFBF-1E4383414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619627"/>
            <a:ext cx="674688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19" name="Text Box 155">
            <a:extLst>
              <a:ext uri="{FF2B5EF4-FFF2-40B4-BE49-F238E27FC236}">
                <a16:creationId xmlns:a16="http://schemas.microsoft.com/office/drawing/2014/main" id="{FC1E6CF3-94A6-7F0A-1FAA-46F5DAFED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6627"/>
            <a:ext cx="6726238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 nh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ọn bé hơn góc tù, góc tù lớn hơn góc vuông</a:t>
            </a:r>
          </a:p>
        </p:txBody>
      </p:sp>
      <p:sp>
        <p:nvSpPr>
          <p:cNvPr id="11420" name="Text Box 156">
            <a:extLst>
              <a:ext uri="{FF2B5EF4-FFF2-40B4-BE49-F238E27FC236}">
                <a16:creationId xmlns:a16="http://schemas.microsoft.com/office/drawing/2014/main" id="{5EC3085C-5102-736D-7A8A-2127F710A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727" y="5378452"/>
            <a:ext cx="375761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 b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ẹt bằng hai góc nhọn.</a:t>
            </a:r>
          </a:p>
        </p:txBody>
      </p:sp>
      <p:sp>
        <p:nvSpPr>
          <p:cNvPr id="11421" name="Rectangle 157">
            <a:extLst>
              <a:ext uri="{FF2B5EF4-FFF2-40B4-BE49-F238E27FC236}">
                <a16:creationId xmlns:a16="http://schemas.microsoft.com/office/drawing/2014/main" id="{8A1379CD-AEE8-52DD-1450-E95CE05EA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325" y="5394325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pic>
        <p:nvPicPr>
          <p:cNvPr id="11422" name="Picture 158">
            <a:extLst>
              <a:ext uri="{FF2B5EF4-FFF2-40B4-BE49-F238E27FC236}">
                <a16:creationId xmlns:a16="http://schemas.microsoft.com/office/drawing/2014/main" id="{9E18DC9A-8CD0-FDDF-109D-3804D758C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5" y="5292725"/>
            <a:ext cx="59055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23" name="Rectangle 159">
            <a:extLst>
              <a:ext uri="{FF2B5EF4-FFF2-40B4-BE49-F238E27FC236}">
                <a16:creationId xmlns:a16="http://schemas.microsoft.com/office/drawing/2014/main" id="{1A562A6B-0E8A-EF1D-1798-BB0A60D46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5368925"/>
            <a:ext cx="457200" cy="4508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S</a:t>
            </a:r>
          </a:p>
        </p:txBody>
      </p:sp>
      <p:sp>
        <p:nvSpPr>
          <p:cNvPr id="11424" name="Rectangle 160">
            <a:extLst>
              <a:ext uri="{FF2B5EF4-FFF2-40B4-BE49-F238E27FC236}">
                <a16:creationId xmlns:a16="http://schemas.microsoft.com/office/drawing/2014/main" id="{68829E86-C71C-A6E7-2EF6-2256EFCFD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6035675"/>
            <a:ext cx="3810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sy="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11425" name="Rectangle 161">
            <a:extLst>
              <a:ext uri="{FF2B5EF4-FFF2-40B4-BE49-F238E27FC236}">
                <a16:creationId xmlns:a16="http://schemas.microsoft.com/office/drawing/2014/main" id="{5F6186FB-A234-FC6C-3446-88F0AB428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725" y="6019800"/>
            <a:ext cx="457200" cy="45085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sy="50000" kx="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</a:t>
            </a:r>
          </a:p>
        </p:txBody>
      </p:sp>
      <p:pic>
        <p:nvPicPr>
          <p:cNvPr id="11426" name="Picture 162">
            <a:extLst>
              <a:ext uri="{FF2B5EF4-FFF2-40B4-BE49-F238E27FC236}">
                <a16:creationId xmlns:a16="http://schemas.microsoft.com/office/drawing/2014/main" id="{65C57132-CA08-3BDA-2E92-E0A7C9DE9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690" y="5857877"/>
            <a:ext cx="6746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8C9E8-01DE-63BA-EF3B-A60E37E62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72" y="152487"/>
            <a:ext cx="6172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 chơi: Thử tài trí nhớ.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0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0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0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0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0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0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1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2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14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 nodeType="clickPar">
                      <p:stCondLst>
                        <p:cond delay="0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24"/>
                  </p:tgtEl>
                </p:cond>
              </p:nextCondLst>
            </p:seq>
          </p:childTnLst>
        </p:cTn>
      </p:par>
    </p:tnLst>
    <p:bldLst>
      <p:bldP spid="11409" grpId="0" animBg="1"/>
      <p:bldP spid="11410" grpId="0" animBg="1"/>
      <p:bldP spid="11412" grpId="0" animBg="1"/>
      <p:bldP spid="11413" grpId="0" animBg="1"/>
      <p:bldP spid="11415" grpId="0" animBg="1"/>
      <p:bldP spid="11417" grpId="0" animBg="1"/>
      <p:bldP spid="11423" grpId="0" animBg="1"/>
      <p:bldP spid="11425" grpId="0" animBg="1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4" name="Google Shape;1344;p47"/>
          <p:cNvGrpSpPr/>
          <p:nvPr/>
        </p:nvGrpSpPr>
        <p:grpSpPr>
          <a:xfrm>
            <a:off x="10286890" y="228684"/>
            <a:ext cx="679336" cy="793828"/>
            <a:chOff x="5095550" y="174725"/>
            <a:chExt cx="454480" cy="426759"/>
          </a:xfrm>
        </p:grpSpPr>
        <p:sp>
          <p:nvSpPr>
            <p:cNvPr id="1345" name="Google Shape;1345;p47"/>
            <p:cNvSpPr/>
            <p:nvPr/>
          </p:nvSpPr>
          <p:spPr>
            <a:xfrm>
              <a:off x="5251036" y="174725"/>
              <a:ext cx="298994" cy="351833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47"/>
            <p:cNvSpPr/>
            <p:nvPr/>
          </p:nvSpPr>
          <p:spPr>
            <a:xfrm>
              <a:off x="5319147" y="259304"/>
              <a:ext cx="62601" cy="65023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47"/>
            <p:cNvSpPr/>
            <p:nvPr/>
          </p:nvSpPr>
          <p:spPr>
            <a:xfrm>
              <a:off x="5377310" y="432302"/>
              <a:ext cx="67892" cy="48702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47"/>
            <p:cNvSpPr/>
            <p:nvPr/>
          </p:nvSpPr>
          <p:spPr>
            <a:xfrm>
              <a:off x="5095550" y="293323"/>
              <a:ext cx="238517" cy="308161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56" y="838269"/>
            <a:ext cx="48831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659078" y="2763772"/>
            <a:ext cx="4824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Góc vuông </a:t>
            </a:r>
            <a:r>
              <a:rPr kumimoji="0" lang="vi-VN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 hơn </a:t>
            </a:r>
            <a:r>
              <a:rPr kumimoji="0" lang="vi-VN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 tù.</a:t>
            </a:r>
            <a:endParaRPr kumimoji="0" lang="en-GB" altLang="en-US" sz="3200" b="0" i="0" u="sng" strike="noStrike" kern="1200" cap="none" spc="0" normalizeH="0" baseline="0" noProof="0" dirty="0">
              <a:ln>
                <a:noFill/>
              </a:ln>
              <a:solidFill>
                <a:srgbClr val="00296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659079" y="2173222"/>
            <a:ext cx="5178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Góc nhọn </a:t>
            </a:r>
            <a:r>
              <a:rPr kumimoji="0" lang="vi-VN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 hơn </a:t>
            </a:r>
            <a:r>
              <a:rPr kumimoji="0" lang="vi-VN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 vuông.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697178" y="3349560"/>
            <a:ext cx="5143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GB" alt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GB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bẹt</a:t>
            </a:r>
            <a:r>
              <a:rPr kumimoji="0" lang="en-GB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GB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GB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GB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alt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GB" alt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732104" y="3954397"/>
            <a:ext cx="4618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0" i="0" u="sng" strike="noStrike" kern="1200" cap="none" spc="0" normalizeH="0" baseline="0" noProof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Góc tù </a:t>
            </a:r>
            <a:r>
              <a:rPr kumimoji="0" lang="vi-VN" altLang="en-US" sz="3200" b="0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 hơn </a:t>
            </a:r>
            <a:r>
              <a:rPr kumimoji="0" lang="vi-VN" altLang="en-US" sz="3200" b="0" i="0" u="sng" strike="noStrike" kern="1200" cap="none" spc="0" normalizeH="0" baseline="0" noProof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 nhọn.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735278" y="4567172"/>
            <a:ext cx="38338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sng" strike="noStrike" kern="1200" cap="none" spc="0" normalizeH="0" baseline="0" noProof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Góc bẹt </a:t>
            </a:r>
            <a:r>
              <a:rPr kumimoji="0" lang="en-GB" altLang="en-US" sz="3200" b="0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GB" altLang="en-US" sz="3200" b="0" i="0" u="sng" strike="noStrike" kern="1200" cap="none" spc="0" normalizeH="0" baseline="0" noProof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góc tù.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11466" y="5152960"/>
            <a:ext cx="4822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0" i="0" u="sng" strike="noStrike" kern="1200" cap="none" spc="0" normalizeH="0" baseline="0" noProof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Góc tù </a:t>
            </a:r>
            <a:r>
              <a:rPr kumimoji="0" lang="vi-VN" altLang="en-US" sz="3200" b="0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 hơn </a:t>
            </a:r>
            <a:r>
              <a:rPr kumimoji="0" lang="vi-VN" altLang="en-US" sz="3200" b="0" i="0" u="sng" strike="noStrike" kern="1200" cap="none" spc="0" normalizeH="0" baseline="0" noProof="0">
                <a:ln>
                  <a:noFill/>
                </a:ln>
                <a:solidFill>
                  <a:srgbClr val="00296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 vuông.</a:t>
            </a: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491" y="2033523"/>
            <a:ext cx="7524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490" y="2643122"/>
            <a:ext cx="725488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190" y="4592572"/>
            <a:ext cx="768350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490" y="3328923"/>
            <a:ext cx="785812" cy="80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191" y="3954398"/>
            <a:ext cx="785813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491" y="5157722"/>
            <a:ext cx="795337" cy="78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oogle Shape;1344;p47"/>
          <p:cNvGrpSpPr/>
          <p:nvPr/>
        </p:nvGrpSpPr>
        <p:grpSpPr>
          <a:xfrm>
            <a:off x="1600318" y="381080"/>
            <a:ext cx="679336" cy="793828"/>
            <a:chOff x="5095550" y="174725"/>
            <a:chExt cx="454480" cy="426759"/>
          </a:xfrm>
        </p:grpSpPr>
        <p:sp>
          <p:nvSpPr>
            <p:cNvPr id="24" name="Google Shape;1345;p47"/>
            <p:cNvSpPr/>
            <p:nvPr/>
          </p:nvSpPr>
          <p:spPr>
            <a:xfrm>
              <a:off x="5251036" y="174725"/>
              <a:ext cx="298994" cy="351833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1346;p47"/>
            <p:cNvSpPr/>
            <p:nvPr/>
          </p:nvSpPr>
          <p:spPr>
            <a:xfrm>
              <a:off x="5319147" y="259304"/>
              <a:ext cx="62601" cy="65023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1347;p47"/>
            <p:cNvSpPr/>
            <p:nvPr/>
          </p:nvSpPr>
          <p:spPr>
            <a:xfrm>
              <a:off x="5377310" y="432302"/>
              <a:ext cx="67892" cy="48702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1348;p47"/>
            <p:cNvSpPr/>
            <p:nvPr/>
          </p:nvSpPr>
          <p:spPr>
            <a:xfrm>
              <a:off x="5095550" y="293323"/>
              <a:ext cx="238517" cy="308161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55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299640" y="3975397"/>
            <a:ext cx="2092762" cy="52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1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</a:t>
            </a:r>
            <a:r>
              <a:rPr kumimoji="0" lang="en-US" altLang="en-US" sz="2835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2835" b="1" i="1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vuông</a:t>
            </a:r>
            <a:r>
              <a:rPr kumimoji="0" lang="en-US" altLang="en-US" sz="2835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851221" y="3762578"/>
            <a:ext cx="3307913" cy="52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1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</a:t>
            </a:r>
            <a:r>
              <a:rPr kumimoji="0" lang="en-US" altLang="en-US" sz="2835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2835" b="1" i="1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không</a:t>
            </a:r>
            <a:r>
              <a:rPr kumimoji="0" lang="en-US" altLang="en-US" sz="2835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2835" b="1" i="1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vuông</a:t>
            </a:r>
            <a:endParaRPr kumimoji="0" lang="en-US" altLang="en-US" sz="2835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195535" y="3800055"/>
            <a:ext cx="3037880" cy="52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1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</a:t>
            </a:r>
            <a:r>
              <a:rPr kumimoji="0" lang="en-US" altLang="en-US" sz="2835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2835" b="1" i="1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không</a:t>
            </a:r>
            <a:r>
              <a:rPr kumimoji="0" lang="en-US" altLang="en-US" sz="2835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2835" b="1" i="1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vuông</a:t>
            </a:r>
            <a:endParaRPr kumimoji="0" lang="en-US" altLang="en-US" sz="2835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120868" y="2003589"/>
            <a:ext cx="2565321" cy="1915545"/>
            <a:chOff x="1824" y="1392"/>
            <a:chExt cx="1584" cy="1055"/>
          </a:xfrm>
        </p:grpSpPr>
        <p:sp>
          <p:nvSpPr>
            <p:cNvPr id="14363" name="Line 7"/>
            <p:cNvSpPr>
              <a:spLocks noChangeShapeType="1"/>
            </p:cNvSpPr>
            <p:nvPr/>
          </p:nvSpPr>
          <p:spPr bwMode="auto">
            <a:xfrm>
              <a:off x="2016" y="2352"/>
              <a:ext cx="1104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7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14364" name="Line 8"/>
            <p:cNvSpPr>
              <a:spLocks noChangeShapeType="1"/>
            </p:cNvSpPr>
            <p:nvPr/>
          </p:nvSpPr>
          <p:spPr bwMode="auto">
            <a:xfrm flipV="1">
              <a:off x="2016" y="1584"/>
              <a:ext cx="720" cy="76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7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14365" name="Text Box 9"/>
            <p:cNvSpPr txBox="1">
              <a:spLocks noChangeArrowheads="1"/>
            </p:cNvSpPr>
            <p:nvPr/>
          </p:nvSpPr>
          <p:spPr bwMode="auto">
            <a:xfrm>
              <a:off x="2448" y="1392"/>
              <a:ext cx="240" cy="20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M</a:t>
              </a:r>
            </a:p>
          </p:txBody>
        </p:sp>
        <p:sp>
          <p:nvSpPr>
            <p:cNvPr id="14366" name="Text Box 10"/>
            <p:cNvSpPr txBox="1">
              <a:spLocks noChangeArrowheads="1"/>
            </p:cNvSpPr>
            <p:nvPr/>
          </p:nvSpPr>
          <p:spPr bwMode="auto">
            <a:xfrm>
              <a:off x="1824" y="2246"/>
              <a:ext cx="240" cy="20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P</a:t>
              </a:r>
            </a:p>
          </p:txBody>
        </p:sp>
        <p:sp>
          <p:nvSpPr>
            <p:cNvPr id="14367" name="Text Box 11"/>
            <p:cNvSpPr txBox="1">
              <a:spLocks noChangeArrowheads="1"/>
            </p:cNvSpPr>
            <p:nvPr/>
          </p:nvSpPr>
          <p:spPr bwMode="auto">
            <a:xfrm>
              <a:off x="3168" y="2208"/>
              <a:ext cx="240" cy="20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N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605096" y="2066430"/>
            <a:ext cx="3240405" cy="1701775"/>
            <a:chOff x="3024" y="1344"/>
            <a:chExt cx="2304" cy="1210"/>
          </a:xfrm>
        </p:grpSpPr>
        <p:sp>
          <p:nvSpPr>
            <p:cNvPr id="14358" name="Line 13"/>
            <p:cNvSpPr>
              <a:spLocks noChangeShapeType="1"/>
            </p:cNvSpPr>
            <p:nvPr/>
          </p:nvSpPr>
          <p:spPr bwMode="auto">
            <a:xfrm>
              <a:off x="3936" y="2352"/>
              <a:ext cx="115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7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14359" name="Line 14"/>
            <p:cNvSpPr>
              <a:spLocks noChangeShapeType="1"/>
            </p:cNvSpPr>
            <p:nvPr/>
          </p:nvSpPr>
          <p:spPr bwMode="auto">
            <a:xfrm flipH="1" flipV="1">
              <a:off x="3216" y="1584"/>
              <a:ext cx="720" cy="76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7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14360" name="Text Box 15"/>
            <p:cNvSpPr txBox="1">
              <a:spLocks noChangeArrowheads="1"/>
            </p:cNvSpPr>
            <p:nvPr/>
          </p:nvSpPr>
          <p:spPr bwMode="auto">
            <a:xfrm>
              <a:off x="3696" y="2294"/>
              <a:ext cx="240" cy="26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E</a:t>
              </a:r>
            </a:p>
          </p:txBody>
        </p:sp>
        <p:sp>
          <p:nvSpPr>
            <p:cNvPr id="14361" name="Text Box 16"/>
            <p:cNvSpPr txBox="1">
              <a:spLocks noChangeArrowheads="1"/>
            </p:cNvSpPr>
            <p:nvPr/>
          </p:nvSpPr>
          <p:spPr bwMode="auto">
            <a:xfrm>
              <a:off x="5088" y="2208"/>
              <a:ext cx="240" cy="26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14362" name="Text Box 17"/>
            <p:cNvSpPr txBox="1">
              <a:spLocks noChangeArrowheads="1"/>
            </p:cNvSpPr>
            <p:nvPr/>
          </p:nvSpPr>
          <p:spPr bwMode="auto">
            <a:xfrm>
              <a:off x="3024" y="1344"/>
              <a:ext cx="240" cy="26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C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054666" y="2095006"/>
            <a:ext cx="2561102" cy="1985674"/>
            <a:chOff x="384" y="1392"/>
            <a:chExt cx="1392" cy="1118"/>
          </a:xfrm>
        </p:grpSpPr>
        <p:sp>
          <p:nvSpPr>
            <p:cNvPr id="14353" name="Line 19"/>
            <p:cNvSpPr>
              <a:spLocks noChangeShapeType="1"/>
            </p:cNvSpPr>
            <p:nvPr/>
          </p:nvSpPr>
          <p:spPr bwMode="auto">
            <a:xfrm>
              <a:off x="624" y="1536"/>
              <a:ext cx="0" cy="81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7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14354" name="Line 20"/>
            <p:cNvSpPr>
              <a:spLocks noChangeShapeType="1"/>
            </p:cNvSpPr>
            <p:nvPr/>
          </p:nvSpPr>
          <p:spPr bwMode="auto">
            <a:xfrm>
              <a:off x="624" y="2352"/>
              <a:ext cx="91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8100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7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14355" name="Text Box 21"/>
            <p:cNvSpPr txBox="1">
              <a:spLocks noChangeArrowheads="1"/>
            </p:cNvSpPr>
            <p:nvPr/>
          </p:nvSpPr>
          <p:spPr bwMode="auto">
            <a:xfrm>
              <a:off x="384" y="2256"/>
              <a:ext cx="240" cy="2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O</a:t>
              </a:r>
            </a:p>
          </p:txBody>
        </p:sp>
        <p:sp>
          <p:nvSpPr>
            <p:cNvPr id="14356" name="Text Box 22"/>
            <p:cNvSpPr txBox="1">
              <a:spLocks noChangeArrowheads="1"/>
            </p:cNvSpPr>
            <p:nvPr/>
          </p:nvSpPr>
          <p:spPr bwMode="auto">
            <a:xfrm>
              <a:off x="1536" y="2304"/>
              <a:ext cx="240" cy="2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14357" name="Text Box 23"/>
            <p:cNvSpPr txBox="1">
              <a:spLocks noChangeArrowheads="1"/>
            </p:cNvSpPr>
            <p:nvPr/>
          </p:nvSpPr>
          <p:spPr bwMode="auto">
            <a:xfrm>
              <a:off x="384" y="1392"/>
              <a:ext cx="240" cy="2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10067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72" b="1" i="1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A</a:t>
              </a:r>
            </a:p>
          </p:txBody>
        </p:sp>
      </p:grpSp>
      <p:sp>
        <p:nvSpPr>
          <p:cNvPr id="6196" name="Text Box 52"/>
          <p:cNvSpPr txBox="1">
            <a:spLocks noChangeArrowheads="1"/>
          </p:cNvSpPr>
          <p:nvPr/>
        </p:nvSpPr>
        <p:spPr bwMode="auto">
          <a:xfrm>
            <a:off x="1275450" y="4435942"/>
            <a:ext cx="6876016" cy="583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Hãy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nêu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tên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đỉnh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và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hai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cạnh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</a:t>
            </a: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của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 </a:t>
            </a:r>
            <a:r>
              <a:rPr kumimoji="0" lang="en-US" altLang="en-US" sz="3189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góc</a:t>
            </a:r>
            <a:r>
              <a:rPr kumimoji="0" lang="en-US" altLang="en-US" sz="3189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.</a:t>
            </a:r>
          </a:p>
        </p:txBody>
      </p:sp>
      <p:sp>
        <p:nvSpPr>
          <p:cNvPr id="6197" name="Text Box 53"/>
          <p:cNvSpPr txBox="1">
            <a:spLocks noChangeArrowheads="1"/>
          </p:cNvSpPr>
          <p:nvPr/>
        </p:nvSpPr>
        <p:spPr bwMode="auto">
          <a:xfrm>
            <a:off x="1167884" y="5010526"/>
            <a:ext cx="3160238" cy="118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Đỉnh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O ;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cạnh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OA,</a:t>
            </a:r>
          </a:p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              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cạnh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 OB</a:t>
            </a:r>
          </a:p>
        </p:txBody>
      </p:sp>
      <p:sp>
        <p:nvSpPr>
          <p:cNvPr id="6198" name="Text Box 54"/>
          <p:cNvSpPr txBox="1">
            <a:spLocks noChangeArrowheads="1"/>
          </p:cNvSpPr>
          <p:nvPr/>
        </p:nvSpPr>
        <p:spPr bwMode="auto">
          <a:xfrm>
            <a:off x="4395632" y="5010525"/>
            <a:ext cx="3973153" cy="118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Đỉnh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P ;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cạnh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PM,</a:t>
            </a:r>
          </a:p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              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cạnh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 PN</a:t>
            </a:r>
          </a:p>
        </p:txBody>
      </p:sp>
      <p:sp>
        <p:nvSpPr>
          <p:cNvPr id="6199" name="Text Box 55"/>
          <p:cNvSpPr txBox="1">
            <a:spLocks noChangeArrowheads="1"/>
          </p:cNvSpPr>
          <p:nvPr/>
        </p:nvSpPr>
        <p:spPr bwMode="auto">
          <a:xfrm>
            <a:off x="7851220" y="5021522"/>
            <a:ext cx="3577947" cy="118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Đỉnh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E ;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cạnh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EC,</a:t>
            </a:r>
          </a:p>
          <a:p>
            <a:pPr marL="0" marR="0" lvl="0" indent="0" algn="l" defTabSz="8100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               </a:t>
            </a:r>
            <a:r>
              <a:rPr kumimoji="0" lang="en-US" altLang="en-US" sz="2835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cạnh</a:t>
            </a:r>
            <a:r>
              <a:rPr kumimoji="0" lang="en-US" altLang="en-US" sz="2835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t>  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C1465B-440E-AAD8-DE10-CA5C553C3879}"/>
              </a:ext>
            </a:extLst>
          </p:cNvPr>
          <p:cNvSpPr/>
          <p:nvPr/>
        </p:nvSpPr>
        <p:spPr>
          <a:xfrm>
            <a:off x="2327116" y="755164"/>
            <a:ext cx="7537771" cy="910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100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=&gt;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Góc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bởi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2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cạnh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gặp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nhau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tại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1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.</a:t>
            </a:r>
            <a:b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</a:b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đó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gọi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65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đỉnh</a:t>
            </a:r>
            <a:r>
              <a:rPr kumimoji="0" lang="en-US" sz="265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EC5FA4-F3FC-1201-458D-455542D04467}"/>
              </a:ext>
            </a:extLst>
          </p:cNvPr>
          <p:cNvSpPr txBox="1"/>
          <p:nvPr/>
        </p:nvSpPr>
        <p:spPr>
          <a:xfrm>
            <a:off x="2011739" y="1758202"/>
            <a:ext cx="6876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Lưu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đỉnh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6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/>
      <p:bldP spid="6149" grpId="0"/>
      <p:bldP spid="6196" grpId="0"/>
      <p:bldP spid="6197" grpId="0"/>
      <p:bldP spid="6198" grpId="0"/>
      <p:bldP spid="6199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8">
            <a:extLst>
              <a:ext uri="{FF2B5EF4-FFF2-40B4-BE49-F238E27FC236}">
                <a16:creationId xmlns:a16="http://schemas.microsoft.com/office/drawing/2014/main" id="{143D14FC-7E66-4A2B-87F4-E9546638A666}"/>
              </a:ext>
            </a:extLst>
          </p:cNvPr>
          <p:cNvSpPr/>
          <p:nvPr/>
        </p:nvSpPr>
        <p:spPr>
          <a:xfrm>
            <a:off x="839114" y="4041949"/>
            <a:ext cx="10943556" cy="124123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Hãy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đứng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lên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và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tạo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tù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bằng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tay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chân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thân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mình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của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các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em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nhé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!</a:t>
            </a:r>
            <a:endParaRPr kumimoji="0" lang="zh-CN" altLang="en-US" sz="3733" b="1" i="0" u="none" strike="noStrike" kern="800" cap="none" spc="0" normalizeH="0" baseline="0" noProof="0" dirty="0">
              <a:ln w="22225">
                <a:noFill/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728" y1="26765" x2="57029" y2="33235"/>
                        <a14:foregroundMark x1="61821" y1="28382" x2="65655" y2="32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830" y="-123394"/>
            <a:ext cx="4159197" cy="451797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70767" y1="36306" x2="73642" y2="57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381" y="1124744"/>
            <a:ext cx="4174620" cy="31409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3000" y1="28994" x2="45000" y2="35207"/>
                        <a14:foregroundMark x1="56667" y1="28994" x2="60667" y2="36095"/>
                        <a14:foregroundMark x1="40667" y1="29290" x2="41000" y2="3639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53" y="123831"/>
            <a:ext cx="38100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3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1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8">
            <a:extLst>
              <a:ext uri="{FF2B5EF4-FFF2-40B4-BE49-F238E27FC236}">
                <a16:creationId xmlns:a16="http://schemas.microsoft.com/office/drawing/2014/main" id="{143D14FC-7E66-4A2B-87F4-E9546638A666}"/>
              </a:ext>
            </a:extLst>
          </p:cNvPr>
          <p:cNvSpPr/>
          <p:nvPr/>
        </p:nvSpPr>
        <p:spPr>
          <a:xfrm>
            <a:off x="839114" y="4041949"/>
            <a:ext cx="10943556" cy="124123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Hãy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đứng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lên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và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tạo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bẹt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bằng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tay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chân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thân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mình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của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các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em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3733" b="1" i="0" u="none" strike="noStrike" kern="800" cap="none" spc="0" normalizeH="0" baseline="0" noProof="0" dirty="0" err="1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nhé</a:t>
            </a:r>
            <a:r>
              <a:rPr kumimoji="0" lang="en-US" altLang="zh-CN" sz="3733" b="1" i="0" u="none" strike="noStrike" kern="800" cap="none" spc="0" normalizeH="0" baseline="0" noProof="0" dirty="0">
                <a:ln w="22225"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!</a:t>
            </a:r>
            <a:endParaRPr kumimoji="0" lang="zh-CN" altLang="en-US" sz="3733" b="1" i="0" u="none" strike="noStrike" kern="800" cap="none" spc="0" normalizeH="0" baseline="0" noProof="0" dirty="0">
              <a:ln w="22225">
                <a:noFill/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1661" y1="33682" x2="78754" y2="46234"/>
                        <a14:foregroundMark x1="79553" y1="39121" x2="60383" y2="41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670341"/>
            <a:ext cx="4855265" cy="3707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6006" y1="25561" x2="51757" y2="47323"/>
                        <a14:foregroundMark x1="64537" y1="39724" x2="50958" y2="490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1" y="54551"/>
            <a:ext cx="4674096" cy="43231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7316" y1="35075" x2="44569" y2="38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587" y="-48836"/>
            <a:ext cx="5169816" cy="442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14:warp dir="in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15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9">
            <a:extLst>
              <a:ext uri="{FF2B5EF4-FFF2-40B4-BE49-F238E27FC236}">
                <a16:creationId xmlns:a16="http://schemas.microsoft.com/office/drawing/2014/main" id="{3116C234-6F65-4352-885F-6AD4AC7F3E7A}"/>
              </a:ext>
            </a:extLst>
          </p:cNvPr>
          <p:cNvGrpSpPr>
            <a:grpSpLocks/>
          </p:cNvGrpSpPr>
          <p:nvPr/>
        </p:nvGrpSpPr>
        <p:grpSpPr bwMode="auto">
          <a:xfrm>
            <a:off x="1291357" y="2351099"/>
            <a:ext cx="2912840" cy="2026378"/>
            <a:chOff x="0" y="2121"/>
            <a:chExt cx="1936" cy="1528"/>
          </a:xfrm>
        </p:grpSpPr>
        <p:grpSp>
          <p:nvGrpSpPr>
            <p:cNvPr id="3" name="Group 50">
              <a:extLst>
                <a:ext uri="{FF2B5EF4-FFF2-40B4-BE49-F238E27FC236}">
                  <a16:creationId xmlns:a16="http://schemas.microsoft.com/office/drawing/2014/main" id="{5040BA08-0C8F-4B79-B58A-F440686CDE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" y="2394"/>
              <a:ext cx="1563" cy="998"/>
              <a:chOff x="320" y="2381"/>
              <a:chExt cx="1563" cy="998"/>
            </a:xfrm>
          </p:grpSpPr>
          <p:sp>
            <p:nvSpPr>
              <p:cNvPr id="7" name="Line 47">
                <a:extLst>
                  <a:ext uri="{FF2B5EF4-FFF2-40B4-BE49-F238E27FC236}">
                    <a16:creationId xmlns:a16="http://schemas.microsoft.com/office/drawing/2014/main" id="{E7A98B20-DA82-4F7A-B2EA-EF9DFC502C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0" y="2381"/>
                <a:ext cx="576" cy="9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377"/>
                <a:endParaRPr lang="vi-VN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" name="Line 48">
                <a:extLst>
                  <a:ext uri="{FF2B5EF4-FFF2-40B4-BE49-F238E27FC236}">
                    <a16:creationId xmlns:a16="http://schemas.microsoft.com/office/drawing/2014/main" id="{45C044B8-D949-45AB-9B19-44FED21CEB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1" y="3379"/>
                <a:ext cx="156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377"/>
                <a:endParaRPr lang="vi-VN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9" name="Line 49">
                <a:extLst>
                  <a:ext uri="{FF2B5EF4-FFF2-40B4-BE49-F238E27FC236}">
                    <a16:creationId xmlns:a16="http://schemas.microsoft.com/office/drawing/2014/main" id="{C3237C56-9826-4C70-87E8-1750EF80C6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97" y="2393"/>
                <a:ext cx="972" cy="9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377"/>
                <a:endParaRPr lang="vi-VN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4" name="Text Box 61">
              <a:extLst>
                <a:ext uri="{FF2B5EF4-FFF2-40B4-BE49-F238E27FC236}">
                  <a16:creationId xmlns:a16="http://schemas.microsoft.com/office/drawing/2014/main" id="{86FC4539-55C9-4FA5-8F07-CEA0BD72AF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" y="2121"/>
              <a:ext cx="425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</a:t>
              </a:r>
            </a:p>
          </p:txBody>
        </p:sp>
        <p:sp>
          <p:nvSpPr>
            <p:cNvPr id="5" name="Text Box 63">
              <a:extLst>
                <a:ext uri="{FF2B5EF4-FFF2-40B4-BE49-F238E27FC236}">
                  <a16:creationId xmlns:a16="http://schemas.microsoft.com/office/drawing/2014/main" id="{5B79A51E-B7BD-47D0-8E76-DA2673739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363"/>
              <a:ext cx="425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</a:t>
              </a:r>
            </a:p>
          </p:txBody>
        </p:sp>
        <p:sp>
          <p:nvSpPr>
            <p:cNvPr id="6" name="Text Box 64">
              <a:extLst>
                <a:ext uri="{FF2B5EF4-FFF2-40B4-BE49-F238E27FC236}">
                  <a16:creationId xmlns:a16="http://schemas.microsoft.com/office/drawing/2014/main" id="{1FDDE560-4E42-43E5-98FB-CB2B7442DB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1" y="3363"/>
              <a:ext cx="425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</a:t>
              </a:r>
            </a:p>
          </p:txBody>
        </p:sp>
      </p:grpSp>
      <p:grpSp>
        <p:nvGrpSpPr>
          <p:cNvPr id="10" name="Group 78">
            <a:extLst>
              <a:ext uri="{FF2B5EF4-FFF2-40B4-BE49-F238E27FC236}">
                <a16:creationId xmlns:a16="http://schemas.microsoft.com/office/drawing/2014/main" id="{525C712F-9EE1-45B9-B1C6-83608393D436}"/>
              </a:ext>
            </a:extLst>
          </p:cNvPr>
          <p:cNvGrpSpPr>
            <a:grpSpLocks/>
          </p:cNvGrpSpPr>
          <p:nvPr/>
        </p:nvGrpSpPr>
        <p:grpSpPr bwMode="auto">
          <a:xfrm rot="347737">
            <a:off x="4183889" y="2080123"/>
            <a:ext cx="3351139" cy="2312011"/>
            <a:chOff x="1347" y="2263"/>
            <a:chExt cx="2574" cy="1180"/>
          </a:xfrm>
        </p:grpSpPr>
        <p:grpSp>
          <p:nvGrpSpPr>
            <p:cNvPr id="11" name="Group 51">
              <a:extLst>
                <a:ext uri="{FF2B5EF4-FFF2-40B4-BE49-F238E27FC236}">
                  <a16:creationId xmlns:a16="http://schemas.microsoft.com/office/drawing/2014/main" id="{220F5FAA-04D7-4FC4-973B-FAE0C14887F1}"/>
                </a:ext>
              </a:extLst>
            </p:cNvPr>
            <p:cNvGrpSpPr>
              <a:grpSpLocks/>
            </p:cNvGrpSpPr>
            <p:nvPr/>
          </p:nvGrpSpPr>
          <p:grpSpPr bwMode="auto">
            <a:xfrm rot="-9458972">
              <a:off x="1347" y="2828"/>
              <a:ext cx="2361" cy="334"/>
              <a:chOff x="320" y="2381"/>
              <a:chExt cx="1563" cy="998"/>
            </a:xfrm>
          </p:grpSpPr>
          <p:sp>
            <p:nvSpPr>
              <p:cNvPr id="15" name="Line 52">
                <a:extLst>
                  <a:ext uri="{FF2B5EF4-FFF2-40B4-BE49-F238E27FC236}">
                    <a16:creationId xmlns:a16="http://schemas.microsoft.com/office/drawing/2014/main" id="{7BFBF6AD-A28A-49CB-BAB9-48E4245F97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0" y="2381"/>
                <a:ext cx="576" cy="9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377"/>
                <a:endParaRPr lang="vi-VN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6" name="Line 53">
                <a:extLst>
                  <a:ext uri="{FF2B5EF4-FFF2-40B4-BE49-F238E27FC236}">
                    <a16:creationId xmlns:a16="http://schemas.microsoft.com/office/drawing/2014/main" id="{B56B8ADC-BEBE-4AE6-A0FF-A311474894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1" y="3379"/>
                <a:ext cx="156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377"/>
                <a:endParaRPr lang="vi-VN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7" name="Line 54">
                <a:extLst>
                  <a:ext uri="{FF2B5EF4-FFF2-40B4-BE49-F238E27FC236}">
                    <a16:creationId xmlns:a16="http://schemas.microsoft.com/office/drawing/2014/main" id="{B7F46B84-C0EA-4F0F-BE98-E96C3808E6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97" y="2393"/>
                <a:ext cx="972" cy="9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377"/>
                <a:endParaRPr lang="vi-VN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12" name="Text Box 60">
              <a:extLst>
                <a:ext uri="{FF2B5EF4-FFF2-40B4-BE49-F238E27FC236}">
                  <a16:creationId xmlns:a16="http://schemas.microsoft.com/office/drawing/2014/main" id="{6A4DBC73-8B6D-4B02-8B6E-CB98E4857F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45613">
              <a:off x="1355" y="2263"/>
              <a:ext cx="425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 dirty="0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</a:t>
              </a:r>
            </a:p>
          </p:txBody>
        </p:sp>
        <p:sp>
          <p:nvSpPr>
            <p:cNvPr id="13" name="Text Box 62">
              <a:extLst>
                <a:ext uri="{FF2B5EF4-FFF2-40B4-BE49-F238E27FC236}">
                  <a16:creationId xmlns:a16="http://schemas.microsoft.com/office/drawing/2014/main" id="{636D6950-02D7-458F-8AA3-9AF472696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45613">
              <a:off x="2533" y="3195"/>
              <a:ext cx="425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 dirty="0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</a:t>
              </a:r>
            </a:p>
          </p:txBody>
        </p:sp>
        <p:sp>
          <p:nvSpPr>
            <p:cNvPr id="14" name="Text Box 65">
              <a:extLst>
                <a:ext uri="{FF2B5EF4-FFF2-40B4-BE49-F238E27FC236}">
                  <a16:creationId xmlns:a16="http://schemas.microsoft.com/office/drawing/2014/main" id="{5A202656-2A03-440D-BF97-114F58DAE0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45613">
              <a:off x="3496" y="3130"/>
              <a:ext cx="425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 dirty="0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</a:t>
              </a:r>
            </a:p>
          </p:txBody>
        </p:sp>
      </p:grpSp>
      <p:grpSp>
        <p:nvGrpSpPr>
          <p:cNvPr id="18" name="Group 79">
            <a:extLst>
              <a:ext uri="{FF2B5EF4-FFF2-40B4-BE49-F238E27FC236}">
                <a16:creationId xmlns:a16="http://schemas.microsoft.com/office/drawing/2014/main" id="{CE808F87-480F-48E8-8B1C-A5D960433336}"/>
              </a:ext>
            </a:extLst>
          </p:cNvPr>
          <p:cNvGrpSpPr>
            <a:grpSpLocks/>
          </p:cNvGrpSpPr>
          <p:nvPr/>
        </p:nvGrpSpPr>
        <p:grpSpPr bwMode="auto">
          <a:xfrm>
            <a:off x="8154953" y="2076576"/>
            <a:ext cx="2910174" cy="2111259"/>
            <a:chOff x="3810" y="2334"/>
            <a:chExt cx="1999" cy="1133"/>
          </a:xfrm>
        </p:grpSpPr>
        <p:sp>
          <p:nvSpPr>
            <p:cNvPr id="19" name="AutoShape 44">
              <a:extLst>
                <a:ext uri="{FF2B5EF4-FFF2-40B4-BE49-F238E27FC236}">
                  <a16:creationId xmlns:a16="http://schemas.microsoft.com/office/drawing/2014/main" id="{8C74DE84-777C-4899-9B79-B4AE816E2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7" y="2543"/>
              <a:ext cx="1599" cy="754"/>
            </a:xfrm>
            <a:prstGeom prst="rtTriangl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377">
                <a:spcBef>
                  <a:spcPct val="0"/>
                </a:spcBef>
                <a:buNone/>
              </a:pPr>
              <a:endParaRPr lang="vi-VN" alt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0" name="Text Box 66">
              <a:extLst>
                <a:ext uri="{FF2B5EF4-FFF2-40B4-BE49-F238E27FC236}">
                  <a16:creationId xmlns:a16="http://schemas.microsoft.com/office/drawing/2014/main" id="{5D33B665-6324-40B3-86BE-9CD4A9A0EE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" y="2334"/>
              <a:ext cx="42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 dirty="0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</a:t>
              </a:r>
            </a:p>
          </p:txBody>
        </p:sp>
        <p:sp>
          <p:nvSpPr>
            <p:cNvPr id="21" name="Text Box 67">
              <a:extLst>
                <a:ext uri="{FF2B5EF4-FFF2-40B4-BE49-F238E27FC236}">
                  <a16:creationId xmlns:a16="http://schemas.microsoft.com/office/drawing/2014/main" id="{CC48FD1F-6A81-437E-9758-EA18E85145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2" y="3257"/>
              <a:ext cx="42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 dirty="0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</a:t>
              </a:r>
            </a:p>
          </p:txBody>
        </p:sp>
        <p:sp>
          <p:nvSpPr>
            <p:cNvPr id="22" name="Text Box 68">
              <a:extLst>
                <a:ext uri="{FF2B5EF4-FFF2-40B4-BE49-F238E27FC236}">
                  <a16:creationId xmlns:a16="http://schemas.microsoft.com/office/drawing/2014/main" id="{CAB14FB4-B825-4D84-B3FC-F83D6B9370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4" y="3256"/>
              <a:ext cx="425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377">
                <a:spcBef>
                  <a:spcPct val="50000"/>
                </a:spcBef>
                <a:buNone/>
              </a:pPr>
              <a:r>
                <a:rPr lang="en-US" altLang="en-US" sz="2800" b="1" dirty="0">
                  <a:solidFill>
                    <a:srgbClr val="FF33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ADD8645-45A6-4227-A460-485083992567}"/>
              </a:ext>
            </a:extLst>
          </p:cNvPr>
          <p:cNvSpPr txBox="1"/>
          <p:nvPr/>
        </p:nvSpPr>
        <p:spPr>
          <a:xfrm>
            <a:off x="1188252" y="987715"/>
            <a:ext cx="9226776" cy="10788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914377">
              <a:lnSpc>
                <a:spcPct val="120000"/>
              </a:lnSpc>
            </a:pP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2: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tam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giác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sau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189" indent="-457189" defTabSz="914377">
              <a:lnSpc>
                <a:spcPct val="120000"/>
              </a:lnSpc>
              <a:buFontTx/>
              <a:buChar char="-"/>
            </a:pP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tam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giác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ba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góc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nhọn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629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413021" y="1916834"/>
            <a:ext cx="3172737" cy="2217950"/>
            <a:chOff x="2352" y="1352"/>
            <a:chExt cx="1056" cy="774"/>
          </a:xfrm>
        </p:grpSpPr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2352" y="1352"/>
              <a:ext cx="1056" cy="576"/>
              <a:chOff x="528" y="2160"/>
              <a:chExt cx="1008" cy="432"/>
            </a:xfrm>
          </p:grpSpPr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>
                <a:off x="528" y="2592"/>
                <a:ext cx="1008" cy="0"/>
              </a:xfrm>
              <a:prstGeom prst="line">
                <a:avLst/>
              </a:prstGeom>
              <a:noFill/>
              <a:ln w="38100">
                <a:solidFill>
                  <a:srgbClr val="CC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500" b="0" i="0" u="sng" strike="noStrike" kern="1200" cap="none" spc="0" normalizeH="0" baseline="0" noProof="0">
                  <a:ln>
                    <a:noFill/>
                  </a:ln>
                  <a:solidFill>
                    <a:srgbClr val="00296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 flipV="1">
                <a:off x="528" y="2160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CC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500" b="0" i="0" u="sng" strike="noStrike" kern="1200" cap="none" spc="0" normalizeH="0" baseline="0" noProof="0">
                  <a:ln>
                    <a:noFill/>
                  </a:ln>
                  <a:solidFill>
                    <a:srgbClr val="00296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2695" y="1943"/>
              <a:ext cx="541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sng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Hình</a:t>
              </a:r>
              <a:r>
                <a:rPr kumimoji="0" lang="en-US" altLang="vi-VN" sz="2800" b="0" i="0" u="sng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 2</a:t>
              </a:r>
            </a:p>
          </p:txBody>
        </p:sp>
      </p:grpSp>
      <p:grpSp>
        <p:nvGrpSpPr>
          <p:cNvPr id="12" name="Group 13"/>
          <p:cNvGrpSpPr>
            <a:grpSpLocks/>
          </p:cNvGrpSpPr>
          <p:nvPr/>
        </p:nvGrpSpPr>
        <p:grpSpPr bwMode="auto">
          <a:xfrm>
            <a:off x="8256240" y="1916831"/>
            <a:ext cx="3513156" cy="2187698"/>
            <a:chOff x="3621" y="1376"/>
            <a:chExt cx="1392" cy="792"/>
          </a:xfrm>
        </p:grpSpPr>
        <p:grpSp>
          <p:nvGrpSpPr>
            <p:cNvPr id="13" name="Group 14"/>
            <p:cNvGrpSpPr>
              <a:grpSpLocks/>
            </p:cNvGrpSpPr>
            <p:nvPr/>
          </p:nvGrpSpPr>
          <p:grpSpPr bwMode="auto">
            <a:xfrm>
              <a:off x="3621" y="1376"/>
              <a:ext cx="1392" cy="576"/>
              <a:chOff x="3621" y="1376"/>
              <a:chExt cx="1392" cy="576"/>
            </a:xfrm>
          </p:grpSpPr>
          <p:sp>
            <p:nvSpPr>
              <p:cNvPr id="15" name="Line 15"/>
              <p:cNvSpPr>
                <a:spLocks noChangeShapeType="1"/>
              </p:cNvSpPr>
              <p:nvPr/>
            </p:nvSpPr>
            <p:spPr bwMode="auto">
              <a:xfrm>
                <a:off x="4149" y="1952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500" b="0" i="0" u="sng" strike="noStrike" kern="1200" cap="none" spc="0" normalizeH="0" baseline="0" noProof="0">
                  <a:ln>
                    <a:noFill/>
                  </a:ln>
                  <a:solidFill>
                    <a:srgbClr val="00296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auto">
              <a:xfrm flipH="1" flipV="1">
                <a:off x="3621" y="1376"/>
                <a:ext cx="528" cy="576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500" b="0" i="0" u="sng" strike="noStrike" kern="1200" cap="none" spc="0" normalizeH="0" baseline="0" noProof="0">
                  <a:ln>
                    <a:noFill/>
                  </a:ln>
                  <a:solidFill>
                    <a:srgbClr val="00296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4212" y="1979"/>
              <a:ext cx="566" cy="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sng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Hình</a:t>
              </a:r>
              <a:r>
                <a:rPr kumimoji="0" lang="en-US" altLang="vi-VN" sz="2800" b="0" i="0" u="sng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 3</a:t>
              </a:r>
            </a:p>
          </p:txBody>
        </p:sp>
      </p:grpSp>
      <p:grpSp>
        <p:nvGrpSpPr>
          <p:cNvPr id="26" name="Group 27"/>
          <p:cNvGrpSpPr>
            <a:grpSpLocks/>
          </p:cNvGrpSpPr>
          <p:nvPr/>
        </p:nvGrpSpPr>
        <p:grpSpPr bwMode="auto">
          <a:xfrm>
            <a:off x="4302830" y="5344718"/>
            <a:ext cx="4586410" cy="892176"/>
            <a:chOff x="2640" y="2880"/>
            <a:chExt cx="1824" cy="562"/>
          </a:xfrm>
        </p:grpSpPr>
        <p:sp>
          <p:nvSpPr>
            <p:cNvPr id="27" name="Text Box 28"/>
            <p:cNvSpPr txBox="1">
              <a:spLocks noChangeArrowheads="1"/>
            </p:cNvSpPr>
            <p:nvPr/>
          </p:nvSpPr>
          <p:spPr bwMode="auto">
            <a:xfrm>
              <a:off x="2843" y="3112"/>
              <a:ext cx="85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sng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Hình</a:t>
              </a:r>
              <a:r>
                <a:rPr kumimoji="0" lang="en-US" altLang="vi-VN" sz="2800" b="0" i="0" u="sng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 4</a:t>
              </a:r>
            </a:p>
          </p:txBody>
        </p:sp>
        <p:grpSp>
          <p:nvGrpSpPr>
            <p:cNvPr id="28" name="Group 29"/>
            <p:cNvGrpSpPr>
              <a:grpSpLocks/>
            </p:cNvGrpSpPr>
            <p:nvPr/>
          </p:nvGrpSpPr>
          <p:grpSpPr bwMode="auto">
            <a:xfrm>
              <a:off x="2640" y="2880"/>
              <a:ext cx="1824" cy="67"/>
              <a:chOff x="2640" y="2880"/>
              <a:chExt cx="1824" cy="67"/>
            </a:xfrm>
          </p:grpSpPr>
          <p:grpSp>
            <p:nvGrpSpPr>
              <p:cNvPr id="29" name="Group 30"/>
              <p:cNvGrpSpPr>
                <a:grpSpLocks/>
              </p:cNvGrpSpPr>
              <p:nvPr/>
            </p:nvGrpSpPr>
            <p:grpSpPr bwMode="auto">
              <a:xfrm>
                <a:off x="2640" y="2911"/>
                <a:ext cx="1824" cy="0"/>
                <a:chOff x="144" y="4067"/>
                <a:chExt cx="3168" cy="0"/>
              </a:xfrm>
            </p:grpSpPr>
            <p:sp>
              <p:nvSpPr>
                <p:cNvPr id="31" name="Line 31"/>
                <p:cNvSpPr>
                  <a:spLocks noChangeShapeType="1"/>
                </p:cNvSpPr>
                <p:nvPr/>
              </p:nvSpPr>
              <p:spPr bwMode="auto">
                <a:xfrm>
                  <a:off x="1728" y="4067"/>
                  <a:ext cx="1584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500" b="0" i="0" u="sng" strike="noStrike" kern="1200" cap="none" spc="0" normalizeH="0" baseline="0" noProof="0">
                    <a:ln>
                      <a:noFill/>
                    </a:ln>
                    <a:solidFill>
                      <a:srgbClr val="002969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32" name="Line 32"/>
                <p:cNvSpPr>
                  <a:spLocks noChangeShapeType="1"/>
                </p:cNvSpPr>
                <p:nvPr/>
              </p:nvSpPr>
              <p:spPr bwMode="auto">
                <a:xfrm>
                  <a:off x="144" y="4067"/>
                  <a:ext cx="1584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500" b="0" i="0" u="sng" strike="noStrike" kern="1200" cap="none" spc="0" normalizeH="0" baseline="0" noProof="0">
                    <a:ln>
                      <a:noFill/>
                    </a:ln>
                    <a:solidFill>
                      <a:srgbClr val="002969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30" name="AutoShape 33"/>
              <p:cNvSpPr>
                <a:spLocks noChangeArrowheads="1"/>
              </p:cNvSpPr>
              <p:nvPr/>
            </p:nvSpPr>
            <p:spPr bwMode="auto">
              <a:xfrm flipH="1">
                <a:off x="3555" y="2880"/>
                <a:ext cx="48" cy="67"/>
              </a:xfrm>
              <a:prstGeom prst="flowChartConnector">
                <a:avLst/>
              </a:prstGeom>
              <a:solidFill>
                <a:srgbClr val="0000FF"/>
              </a:solidFill>
              <a:ln w="76200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anose="020B7200000000000000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500" b="0" i="0" u="sng" strike="noStrike" kern="1200" cap="none" spc="0" normalizeH="0" baseline="0" noProof="0">
                  <a:ln>
                    <a:noFill/>
                  </a:ln>
                  <a:solidFill>
                    <a:srgbClr val="00296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charset="0"/>
                </a:endParaRPr>
              </a:p>
            </p:txBody>
          </p:sp>
        </p:grpSp>
      </p:grpSp>
      <p:grpSp>
        <p:nvGrpSpPr>
          <p:cNvPr id="35" name="Group 3"/>
          <p:cNvGrpSpPr>
            <a:grpSpLocks/>
          </p:cNvGrpSpPr>
          <p:nvPr/>
        </p:nvGrpSpPr>
        <p:grpSpPr bwMode="auto">
          <a:xfrm>
            <a:off x="915972" y="1888298"/>
            <a:ext cx="1852178" cy="2252191"/>
            <a:chOff x="912" y="1352"/>
            <a:chExt cx="912" cy="771"/>
          </a:xfrm>
        </p:grpSpPr>
        <p:grpSp>
          <p:nvGrpSpPr>
            <p:cNvPr id="39" name="Group 4"/>
            <p:cNvGrpSpPr>
              <a:grpSpLocks/>
            </p:cNvGrpSpPr>
            <p:nvPr/>
          </p:nvGrpSpPr>
          <p:grpSpPr bwMode="auto">
            <a:xfrm>
              <a:off x="912" y="1352"/>
              <a:ext cx="912" cy="576"/>
              <a:chOff x="912" y="1352"/>
              <a:chExt cx="912" cy="576"/>
            </a:xfrm>
          </p:grpSpPr>
          <p:sp>
            <p:nvSpPr>
              <p:cNvPr id="41" name="Line 5"/>
              <p:cNvSpPr>
                <a:spLocks noChangeShapeType="1"/>
              </p:cNvSpPr>
              <p:nvPr/>
            </p:nvSpPr>
            <p:spPr bwMode="auto">
              <a:xfrm>
                <a:off x="912" y="1352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500" b="0" i="0" u="sng" strike="noStrike" kern="1200" cap="none" spc="0" normalizeH="0" baseline="0" noProof="0">
                  <a:ln>
                    <a:noFill/>
                  </a:ln>
                  <a:solidFill>
                    <a:srgbClr val="00296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42" name="Line 6"/>
              <p:cNvSpPr>
                <a:spLocks noChangeShapeType="1"/>
              </p:cNvSpPr>
              <p:nvPr/>
            </p:nvSpPr>
            <p:spPr bwMode="auto">
              <a:xfrm>
                <a:off x="912" y="1928"/>
                <a:ext cx="912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500" b="0" i="0" u="sng" strike="noStrike" kern="1200" cap="none" spc="0" normalizeH="0" baseline="0" noProof="0">
                  <a:ln>
                    <a:noFill/>
                  </a:ln>
                  <a:solidFill>
                    <a:srgbClr val="00296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40" name="Text Box 7"/>
            <p:cNvSpPr txBox="1">
              <a:spLocks noChangeArrowheads="1"/>
            </p:cNvSpPr>
            <p:nvPr/>
          </p:nvSpPr>
          <p:spPr bwMode="auto">
            <a:xfrm>
              <a:off x="987" y="1944"/>
              <a:ext cx="654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Hình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charset="0"/>
                </a:rPr>
                <a:t> 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FBFFACD-13B8-76F4-A095-62FA272DA7E2}"/>
              </a:ext>
            </a:extLst>
          </p:cNvPr>
          <p:cNvSpPr txBox="1"/>
          <p:nvPr/>
        </p:nvSpPr>
        <p:spPr>
          <a:xfrm>
            <a:off x="512322" y="1563419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5EA828-DD63-1EE0-0855-25A4070BD942}"/>
              </a:ext>
            </a:extLst>
          </p:cNvPr>
          <p:cNvSpPr txBox="1"/>
          <p:nvPr/>
        </p:nvSpPr>
        <p:spPr>
          <a:xfrm>
            <a:off x="409108" y="3326221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3CC681-B128-777A-769D-5B4E35E04D87}"/>
              </a:ext>
            </a:extLst>
          </p:cNvPr>
          <p:cNvSpPr txBox="1"/>
          <p:nvPr/>
        </p:nvSpPr>
        <p:spPr>
          <a:xfrm flipH="1">
            <a:off x="2305182" y="3612262"/>
            <a:ext cx="96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00A7D-1F35-385D-82DC-278AD47005AB}"/>
              </a:ext>
            </a:extLst>
          </p:cNvPr>
          <p:cNvSpPr txBox="1"/>
          <p:nvPr/>
        </p:nvSpPr>
        <p:spPr>
          <a:xfrm>
            <a:off x="3808187" y="3381429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958EE1-449D-24DA-F643-E5621D9CDEC8}"/>
              </a:ext>
            </a:extLst>
          </p:cNvPr>
          <p:cNvSpPr txBox="1"/>
          <p:nvPr/>
        </p:nvSpPr>
        <p:spPr>
          <a:xfrm>
            <a:off x="9008250" y="3371699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071F28-B5C8-14F8-CD5C-6137800F26B1}"/>
              </a:ext>
            </a:extLst>
          </p:cNvPr>
          <p:cNvSpPr txBox="1"/>
          <p:nvPr/>
        </p:nvSpPr>
        <p:spPr>
          <a:xfrm>
            <a:off x="6436226" y="5417696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DCBA34-D9BA-53EF-D34C-BA6D5601A84E}"/>
              </a:ext>
            </a:extLst>
          </p:cNvPr>
          <p:cNvSpPr txBox="1"/>
          <p:nvPr/>
        </p:nvSpPr>
        <p:spPr>
          <a:xfrm>
            <a:off x="6375878" y="1620720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B891EE-D9D2-6BE3-FC6E-93158D1EE53A}"/>
              </a:ext>
            </a:extLst>
          </p:cNvPr>
          <p:cNvSpPr txBox="1"/>
          <p:nvPr/>
        </p:nvSpPr>
        <p:spPr>
          <a:xfrm>
            <a:off x="7207266" y="3578493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4F09D1-1B92-1496-17BC-460F1AC1BBAD}"/>
              </a:ext>
            </a:extLst>
          </p:cNvPr>
          <p:cNvSpPr txBox="1"/>
          <p:nvPr/>
        </p:nvSpPr>
        <p:spPr>
          <a:xfrm>
            <a:off x="7795750" y="1776202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EB41D7-B086-628B-975A-A2B24BC9A1C7}"/>
              </a:ext>
            </a:extLst>
          </p:cNvPr>
          <p:cNvSpPr txBox="1"/>
          <p:nvPr/>
        </p:nvSpPr>
        <p:spPr>
          <a:xfrm>
            <a:off x="11468432" y="3501677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2EF7F5-ED74-EACF-B933-D7CB958A911A}"/>
              </a:ext>
            </a:extLst>
          </p:cNvPr>
          <p:cNvSpPr txBox="1"/>
          <p:nvPr/>
        </p:nvSpPr>
        <p:spPr>
          <a:xfrm>
            <a:off x="8634481" y="5288231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FCCB20-28A2-5D28-BCDB-A1128D22BA08}"/>
              </a:ext>
            </a:extLst>
          </p:cNvPr>
          <p:cNvSpPr txBox="1"/>
          <p:nvPr/>
        </p:nvSpPr>
        <p:spPr>
          <a:xfrm>
            <a:off x="4070221" y="5368484"/>
            <a:ext cx="57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</a:p>
        </p:txBody>
      </p:sp>
      <p:sp>
        <p:nvSpPr>
          <p:cNvPr id="4" name="Text Box 34">
            <a:extLst>
              <a:ext uri="{FF2B5EF4-FFF2-40B4-BE49-F238E27FC236}">
                <a16:creationId xmlns:a16="http://schemas.microsoft.com/office/drawing/2014/main" id="{6356C4A8-F9FE-CEFD-C5AD-0B78E32BF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369" y="252625"/>
            <a:ext cx="10429743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F4CF6E1-558B-B7DC-93AC-02D81ABF834F}"/>
              </a:ext>
            </a:extLst>
          </p:cNvPr>
          <p:cNvSpPr/>
          <p:nvPr/>
        </p:nvSpPr>
        <p:spPr>
          <a:xfrm>
            <a:off x="596818" y="4230009"/>
            <a:ext cx="2009248" cy="7831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endParaRPr kumimoji="0" lang="en-US" altLang="en-US" sz="1595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563A469-E9F4-29C2-5504-0A7BB343B225}"/>
              </a:ext>
            </a:extLst>
          </p:cNvPr>
          <p:cNvSpPr/>
          <p:nvPr/>
        </p:nvSpPr>
        <p:spPr>
          <a:xfrm>
            <a:off x="5810456" y="5690162"/>
            <a:ext cx="3550604" cy="7831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481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endParaRPr kumimoji="0" lang="en-US" altLang="en-US" sz="1595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1024ABE-070D-2D3F-B50D-1902FD13ACD0}"/>
              </a:ext>
            </a:extLst>
          </p:cNvPr>
          <p:cNvSpPr/>
          <p:nvPr/>
        </p:nvSpPr>
        <p:spPr>
          <a:xfrm>
            <a:off x="4384281" y="4104529"/>
            <a:ext cx="3550604" cy="7831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481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endParaRPr kumimoji="0" lang="en-US" altLang="en-US" sz="1595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280B9CA4-9F11-6197-E2B6-68F66CCB8C1B}"/>
              </a:ext>
            </a:extLst>
          </p:cNvPr>
          <p:cNvSpPr/>
          <p:nvPr/>
        </p:nvSpPr>
        <p:spPr>
          <a:xfrm>
            <a:off x="8641396" y="4069042"/>
            <a:ext cx="3550604" cy="7831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Góc</a:t>
            </a:r>
            <a:r>
              <a:rPr kumimoji="0" lang="en-US" altLang="en-US" sz="2481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2481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altLang="en-US" sz="2481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5 hàng" panose="020B0603050302020204" pitchFamily="34" charset="-93"/>
                <a:ea typeface="+mn-ea"/>
                <a:cs typeface="Times New Roman" panose="02020603050405020304" pitchFamily="18" charset="0"/>
              </a:rPr>
              <a:t>vuông</a:t>
            </a:r>
            <a:endParaRPr kumimoji="0" lang="en-US" altLang="en-US" sz="1595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HP001 5 hàng" panose="020B0603050302020204" pitchFamily="34" charset="-93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2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  <p:bldP spid="38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Hộp_Văn_Bản 5">
            <a:extLst>
              <a:ext uri="{FF2B5EF4-FFF2-40B4-BE49-F238E27FC236}">
                <a16:creationId xmlns:a16="http://schemas.microsoft.com/office/drawing/2014/main" id="{0E205C0F-9F3B-0BFD-B92D-07E2D3711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93" y="442027"/>
            <a:ext cx="11511207" cy="55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098" tIns="60048" rIns="120098" bIns="60048">
            <a:spAutoFit/>
          </a:bodyPr>
          <a:lstStyle>
            <a:lvl1pPr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7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351678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b="1" dirty="0" err="1"/>
              <a:t>Thứ</a:t>
            </a:r>
            <a:r>
              <a:rPr lang="en-US" altLang="en-US" sz="2800" b="1" dirty="0"/>
              <a:t> Ba </a:t>
            </a:r>
            <a:r>
              <a:rPr lang="en-US" altLang="en-US" sz="2800" b="1" dirty="0" err="1"/>
              <a:t>ngày</a:t>
            </a:r>
            <a:r>
              <a:rPr lang="en-US" altLang="en-US" sz="2800" b="1" dirty="0"/>
              <a:t> 1 </a:t>
            </a:r>
            <a:r>
              <a:rPr lang="en-US" altLang="en-US" sz="2800" b="1" dirty="0" err="1"/>
              <a:t>tháng</a:t>
            </a:r>
            <a:r>
              <a:rPr lang="en-US" altLang="en-US" sz="2800" b="1" dirty="0"/>
              <a:t> 11 </a:t>
            </a:r>
            <a:r>
              <a:rPr lang="en-US" altLang="en-US" sz="2800" b="1" dirty="0" err="1"/>
              <a:t>năm</a:t>
            </a:r>
            <a:r>
              <a:rPr lang="en-US" altLang="en-US" sz="2800" b="1" dirty="0"/>
              <a:t> 2021</a:t>
            </a:r>
            <a:endParaRPr lang="vi-VN" altLang="en-US" sz="2800" b="1" dirty="0"/>
          </a:p>
        </p:txBody>
      </p:sp>
      <p:sp>
        <p:nvSpPr>
          <p:cNvPr id="18436" name="Hộp_Văn_Bản 6">
            <a:extLst>
              <a:ext uri="{FF2B5EF4-FFF2-40B4-BE49-F238E27FC236}">
                <a16:creationId xmlns:a16="http://schemas.microsoft.com/office/drawing/2014/main" id="{D768D8DB-411C-5B9D-D06C-262402ED3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6688" y="885201"/>
            <a:ext cx="11511207" cy="55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098" tIns="60048" rIns="120098" bIns="60048">
            <a:spAutoFit/>
          </a:bodyPr>
          <a:lstStyle>
            <a:lvl1pPr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7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351678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b="1" u="sng" dirty="0" err="1"/>
              <a:t>Toán</a:t>
            </a:r>
            <a:endParaRPr lang="vi-VN" altLang="en-US" sz="2800" b="1" u="sng" dirty="0"/>
          </a:p>
        </p:txBody>
      </p:sp>
      <p:sp>
        <p:nvSpPr>
          <p:cNvPr id="18437" name="Hộp_Văn_Bản 7">
            <a:extLst>
              <a:ext uri="{FF2B5EF4-FFF2-40B4-BE49-F238E27FC236}">
                <a16:creationId xmlns:a16="http://schemas.microsoft.com/office/drawing/2014/main" id="{F122A014-3B9A-7D57-310E-DFD13DA1A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93" y="1409694"/>
            <a:ext cx="11511207" cy="798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098" tIns="60048" rIns="120098" bIns="60048">
            <a:spAutoFit/>
          </a:bodyPr>
          <a:lstStyle>
            <a:lvl1pPr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7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351678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400" b="1" dirty="0" err="1">
                <a:solidFill>
                  <a:srgbClr val="FF3300"/>
                </a:solidFill>
                <a:latin typeface="HP001 4 hàng" pitchFamily="34" charset="0"/>
              </a:rPr>
              <a:t>Góc</a:t>
            </a:r>
            <a:r>
              <a:rPr lang="en-US" altLang="en-US" sz="4400" b="1" dirty="0">
                <a:solidFill>
                  <a:srgbClr val="FF33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FF3300"/>
                </a:solidFill>
                <a:latin typeface="HP001 4 hàng" pitchFamily="34" charset="0"/>
              </a:rPr>
              <a:t>nhọn</a:t>
            </a:r>
            <a:r>
              <a:rPr lang="en-US" altLang="en-US" sz="4400" b="1" dirty="0">
                <a:solidFill>
                  <a:srgbClr val="FF3300"/>
                </a:solidFill>
                <a:latin typeface="HP001 4 hàng" pitchFamily="34" charset="0"/>
              </a:rPr>
              <a:t>, </a:t>
            </a:r>
            <a:r>
              <a:rPr lang="en-US" altLang="en-US" sz="4400" b="1" dirty="0" err="1">
                <a:solidFill>
                  <a:srgbClr val="FF3300"/>
                </a:solidFill>
                <a:latin typeface="HP001 4 hàng" pitchFamily="34" charset="0"/>
              </a:rPr>
              <a:t>góc</a:t>
            </a:r>
            <a:r>
              <a:rPr lang="en-US" altLang="en-US" sz="4400" b="1" dirty="0">
                <a:solidFill>
                  <a:srgbClr val="FF33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FF3300"/>
                </a:solidFill>
                <a:latin typeface="HP001 4 hàng" pitchFamily="34" charset="0"/>
              </a:rPr>
              <a:t>tù</a:t>
            </a:r>
            <a:r>
              <a:rPr lang="en-US" altLang="en-US" sz="4400" b="1" dirty="0">
                <a:solidFill>
                  <a:srgbClr val="FF3300"/>
                </a:solidFill>
                <a:latin typeface="HP001 4 hàng" pitchFamily="34" charset="0"/>
              </a:rPr>
              <a:t>, </a:t>
            </a:r>
            <a:r>
              <a:rPr lang="en-US" altLang="en-US" sz="4400" b="1" dirty="0" err="1">
                <a:solidFill>
                  <a:srgbClr val="FF3300"/>
                </a:solidFill>
                <a:latin typeface="HP001 4 hàng" pitchFamily="34" charset="0"/>
              </a:rPr>
              <a:t>góc</a:t>
            </a:r>
            <a:r>
              <a:rPr lang="en-US" altLang="en-US" sz="4400" b="1" dirty="0">
                <a:solidFill>
                  <a:srgbClr val="FF3300"/>
                </a:solidFill>
                <a:latin typeface="HP001 4 hàng" pitchFamily="34" charset="0"/>
              </a:rPr>
              <a:t> </a:t>
            </a:r>
            <a:r>
              <a:rPr lang="en-US" altLang="en-US" sz="4400" b="1" dirty="0" err="1">
                <a:solidFill>
                  <a:srgbClr val="FF3300"/>
                </a:solidFill>
                <a:latin typeface="HP001 4 hàng" pitchFamily="34" charset="0"/>
              </a:rPr>
              <a:t>bẹt</a:t>
            </a:r>
            <a:endParaRPr lang="vi-VN" altLang="en-US" sz="4400" b="1" dirty="0">
              <a:solidFill>
                <a:srgbClr val="FF3300"/>
              </a:solidFill>
              <a:latin typeface="HP001 4 hàng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7EF8C2-E696-8872-B32D-1F2E47976D27}"/>
              </a:ext>
            </a:extLst>
          </p:cNvPr>
          <p:cNvCxnSpPr/>
          <p:nvPr/>
        </p:nvCxnSpPr>
        <p:spPr>
          <a:xfrm>
            <a:off x="4799856" y="1484784"/>
            <a:ext cx="214007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lowchart: Terminator 1">
            <a:extLst>
              <a:ext uri="{FF2B5EF4-FFF2-40B4-BE49-F238E27FC236}">
                <a16:creationId xmlns:a16="http://schemas.microsoft.com/office/drawing/2014/main" id="{81E00630-15B9-0FF0-00E7-895FFC5338A5}"/>
              </a:ext>
            </a:extLst>
          </p:cNvPr>
          <p:cNvSpPr/>
          <p:nvPr/>
        </p:nvSpPr>
        <p:spPr>
          <a:xfrm>
            <a:off x="4555961" y="2748388"/>
            <a:ext cx="2627862" cy="646332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Mục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tiêu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EC2FF56-48B2-8BC4-CCDE-55F7CE38ED49}"/>
              </a:ext>
            </a:extLst>
          </p:cNvPr>
          <p:cNvSpPr/>
          <p:nvPr/>
        </p:nvSpPr>
        <p:spPr>
          <a:xfrm>
            <a:off x="2639616" y="3645024"/>
            <a:ext cx="7118421" cy="12771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 cap="flat" cmpd="sng" algn="ctr">
            <a:solidFill>
              <a:srgbClr val="1D9A78">
                <a:lumMod val="60000"/>
                <a:lumOff val="4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</a:t>
            </a:r>
            <a:r>
              <a:rPr kumimoji="0" lang="en-GB" sz="2800" b="0" i="0" u="none" strike="noStrike" kern="0" cap="none" spc="0" normalizeH="0" baseline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Nhận</a:t>
            </a:r>
            <a:r>
              <a:rPr kumimoji="0" lang="en-GB" sz="2800" b="0" i="0" u="none" strike="noStrike" kern="0" cap="none" spc="0" normalizeH="0" baseline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baseline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biết</a:t>
            </a:r>
            <a:r>
              <a:rPr kumimoji="0" lang="en-GB" sz="2800" b="0" i="0" u="none" strike="noStrike" kern="0" cap="none" spc="0" normalizeH="0" baseline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baseline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được</a:t>
            </a:r>
            <a:r>
              <a:rPr kumimoji="0" lang="en-GB" sz="2800" b="0" i="0" u="none" strike="noStrike" kern="0" cap="none" spc="0" normalizeH="0" baseline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baseline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góc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vuông</a:t>
            </a:r>
            <a:r>
              <a:rPr lang="en-GB" sz="2800" kern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góc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nhọn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góc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tù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góc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bẹt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(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bằng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trực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giác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hoặc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ê </a:t>
            </a:r>
            <a:r>
              <a:rPr kumimoji="0" lang="en-GB" sz="2800" b="0" i="0" u="none" strike="noStrike" kern="0" cap="none" spc="0" normalizeH="0" noProof="0" dirty="0" err="1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ke</a:t>
            </a:r>
            <a:r>
              <a:rPr kumimoji="0" lang="en-GB" sz="2800" b="0" i="0" u="none" strike="noStrike" kern="0" cap="none" spc="0" normalizeH="0" noProof="0" dirty="0">
                <a:ln>
                  <a:solidFill>
                    <a:srgbClr val="1E0EF0"/>
                  </a:solidFill>
                </a:ln>
                <a:solidFill>
                  <a:srgbClr val="1E0EF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endParaRPr kumimoji="0" lang="en-GB" sz="2800" b="0" i="0" u="none" strike="noStrike" kern="0" cap="none" spc="0" normalizeH="0" baseline="0" noProof="0" dirty="0">
              <a:ln>
                <a:solidFill>
                  <a:srgbClr val="1E0EF0"/>
                </a:solidFill>
              </a:ln>
              <a:solidFill>
                <a:srgbClr val="1E0EF0"/>
              </a:solidFill>
              <a:uLnTx/>
              <a:uFillTx/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2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498258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0163" y="3579813"/>
            <a:ext cx="2236787" cy="2468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8070" y="-675457"/>
            <a:ext cx="8771347" cy="685799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4"/>
          <p:cNvSpPr/>
          <p:nvPr/>
        </p:nvSpPr>
        <p:spPr>
          <a:xfrm>
            <a:off x="5580979" y="2276872"/>
            <a:ext cx="4225528" cy="193899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thành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kiến</a:t>
            </a: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6600">
                  <a:solidFill>
                    <a:srgbClr val="8BC145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rgbClr val="8BC145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thức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8BC145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rgbClr val="8BC145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>
            <a:extLst>
              <a:ext uri="{FF2B5EF4-FFF2-40B4-BE49-F238E27FC236}">
                <a16:creationId xmlns:a16="http://schemas.microsoft.com/office/drawing/2014/main" id="{60ECF752-C772-83AA-04D9-B3199E7E47ED}"/>
              </a:ext>
            </a:extLst>
          </p:cNvPr>
          <p:cNvSpPr/>
          <p:nvPr/>
        </p:nvSpPr>
        <p:spPr>
          <a:xfrm>
            <a:off x="314887" y="742066"/>
            <a:ext cx="10943556" cy="66678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defTabSz="914354"/>
            <a:r>
              <a:rPr lang="en-GB" altLang="zh-CN" sz="3733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PHIẾU HỌC TẬP</a:t>
            </a:r>
            <a:endParaRPr lang="zh-CN" altLang="en-US" sz="3733" b="1" kern="800" dirty="0">
              <a:ln w="22225">
                <a:noFill/>
              </a:ln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" name="矩形 8">
            <a:extLst>
              <a:ext uri="{FF2B5EF4-FFF2-40B4-BE49-F238E27FC236}">
                <a16:creationId xmlns:a16="http://schemas.microsoft.com/office/drawing/2014/main" id="{27071405-CCDF-F7CD-F808-15D82D72AA54}"/>
              </a:ext>
            </a:extLst>
          </p:cNvPr>
          <p:cNvSpPr/>
          <p:nvPr/>
        </p:nvSpPr>
        <p:spPr>
          <a:xfrm>
            <a:off x="2172946" y="1129399"/>
            <a:ext cx="7846107" cy="1384993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defTabSz="914354"/>
            <a:endParaRPr lang="en-US" altLang="zh-CN" sz="2800" b="1" kern="800" dirty="0">
              <a:ln w="2222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  <a:p>
            <a:pPr defTabSz="914354"/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 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Dùng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thước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ê-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ke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đo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các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dưới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đây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</a:p>
          <a:p>
            <a:pPr defTabSz="914354"/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và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so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sánh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với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độ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lớn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của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vuông</a:t>
            </a:r>
            <a:r>
              <a:rPr lang="en-US" altLang="zh-CN" sz="2800" b="1" kern="800" dirty="0">
                <a:ln w="22225">
                  <a:noFill/>
                </a:ln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  <a:sym typeface="+mn-lt"/>
              </a:rPr>
              <a:t>? . </a:t>
            </a:r>
            <a:endParaRPr lang="zh-CN" altLang="en-US" sz="2800" b="1" kern="800" dirty="0">
              <a:ln w="22225">
                <a:noFill/>
              </a:ln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DB54B67A-27FC-DBA7-E2B7-C52FCA8D19C8}"/>
              </a:ext>
            </a:extLst>
          </p:cNvPr>
          <p:cNvGrpSpPr>
            <a:grpSpLocks/>
          </p:cNvGrpSpPr>
          <p:nvPr/>
        </p:nvGrpSpPr>
        <p:grpSpPr bwMode="auto">
          <a:xfrm>
            <a:off x="378401" y="2882340"/>
            <a:ext cx="3253062" cy="1969326"/>
            <a:chOff x="0" y="2194"/>
            <a:chExt cx="2290" cy="1807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BC89EA7B-7FF5-4582-1420-BECC09B87D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1" y="2573"/>
              <a:ext cx="1639" cy="832"/>
              <a:chOff x="359" y="2368"/>
              <a:chExt cx="1639" cy="832"/>
            </a:xfrm>
          </p:grpSpPr>
          <p:sp>
            <p:nvSpPr>
              <p:cNvPr id="10" name="Line 4">
                <a:extLst>
                  <a:ext uri="{FF2B5EF4-FFF2-40B4-BE49-F238E27FC236}">
                    <a16:creationId xmlns:a16="http://schemas.microsoft.com/office/drawing/2014/main" id="{D998B685-7F93-5ABE-26F4-78B0160545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" y="2368"/>
                <a:ext cx="1442" cy="832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81006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59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  <p:sp>
            <p:nvSpPr>
              <p:cNvPr id="11" name="Line 5">
                <a:extLst>
                  <a:ext uri="{FF2B5EF4-FFF2-40B4-BE49-F238E27FC236}">
                    <a16:creationId xmlns:a16="http://schemas.microsoft.com/office/drawing/2014/main" id="{58B29B9B-27CE-2C01-3560-144B3316E3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" y="3200"/>
                <a:ext cx="1638" cy="0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81006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595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</p:grpSp>
        <p:sp>
          <p:nvSpPr>
            <p:cNvPr id="7" name="Text Box 7">
              <a:extLst>
                <a:ext uri="{FF2B5EF4-FFF2-40B4-BE49-F238E27FC236}">
                  <a16:creationId xmlns:a16="http://schemas.microsoft.com/office/drawing/2014/main" id="{9FA82F82-5B61-9A8E-BA38-C7C244910E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8" y="2194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F79C6F2E-83D7-D93D-626E-A73523BE97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328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9" name="Text Box 9">
              <a:extLst>
                <a:ext uri="{FF2B5EF4-FFF2-40B4-BE49-F238E27FC236}">
                  <a16:creationId xmlns:a16="http://schemas.microsoft.com/office/drawing/2014/main" id="{2AFEBAC8-64E0-5D44-402E-2798C9E2F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3366"/>
              <a:ext cx="52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98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0DCFC177-045F-3597-AE84-14C947D61D82}"/>
              </a:ext>
            </a:extLst>
          </p:cNvPr>
          <p:cNvGrpSpPr>
            <a:grpSpLocks/>
          </p:cNvGrpSpPr>
          <p:nvPr/>
        </p:nvGrpSpPr>
        <p:grpSpPr bwMode="auto">
          <a:xfrm>
            <a:off x="4286256" y="3100050"/>
            <a:ext cx="3479497" cy="1592223"/>
            <a:chOff x="936" y="924"/>
            <a:chExt cx="3370" cy="1676"/>
          </a:xfrm>
        </p:grpSpPr>
        <p:sp>
          <p:nvSpPr>
            <p:cNvPr id="13" name="Line 6">
              <a:extLst>
                <a:ext uri="{FF2B5EF4-FFF2-40B4-BE49-F238E27FC236}">
                  <a16:creationId xmlns:a16="http://schemas.microsoft.com/office/drawing/2014/main" id="{7D656CF0-3E34-00E1-D122-AD77E7DCDE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26" y="1017"/>
              <a:ext cx="1037" cy="1008"/>
            </a:xfrm>
            <a:prstGeom prst="line">
              <a:avLst/>
            </a:prstGeom>
            <a:noFill/>
            <a:ln w="571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8100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4" name="Line 7">
              <a:extLst>
                <a:ext uri="{FF2B5EF4-FFF2-40B4-BE49-F238E27FC236}">
                  <a16:creationId xmlns:a16="http://schemas.microsoft.com/office/drawing/2014/main" id="{E4994B5A-AC1E-5893-DF01-B6D8E11276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4" y="2025"/>
              <a:ext cx="1638" cy="0"/>
            </a:xfrm>
            <a:prstGeom prst="line">
              <a:avLst/>
            </a:prstGeom>
            <a:noFill/>
            <a:ln w="571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8100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5" name="Text Box 8">
              <a:extLst>
                <a:ext uri="{FF2B5EF4-FFF2-40B4-BE49-F238E27FC236}">
                  <a16:creationId xmlns:a16="http://schemas.microsoft.com/office/drawing/2014/main" id="{36C46D52-A09F-7B75-B661-FDC005740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6" y="924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16" name="Text Box 9">
              <a:extLst>
                <a:ext uri="{FF2B5EF4-FFF2-40B4-BE49-F238E27FC236}">
                  <a16:creationId xmlns:a16="http://schemas.microsoft.com/office/drawing/2014/main" id="{D237C338-BB1E-3E5F-5E11-FDD2EEC05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9" y="1935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7" name="Text Box 10">
              <a:extLst>
                <a:ext uri="{FF2B5EF4-FFF2-40B4-BE49-F238E27FC236}">
                  <a16:creationId xmlns:a16="http://schemas.microsoft.com/office/drawing/2014/main" id="{9D939CAB-0029-F936-0351-678C2BE067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2" y="1986"/>
              <a:ext cx="524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1216A62F-B29A-92E3-EB65-B49B43FCB4DB}"/>
              </a:ext>
            </a:extLst>
          </p:cNvPr>
          <p:cNvGrpSpPr>
            <a:grpSpLocks/>
          </p:cNvGrpSpPr>
          <p:nvPr/>
        </p:nvGrpSpPr>
        <p:grpSpPr bwMode="auto">
          <a:xfrm>
            <a:off x="8650880" y="4005483"/>
            <a:ext cx="3517781" cy="693369"/>
            <a:chOff x="-37" y="1987"/>
            <a:chExt cx="2294" cy="493"/>
          </a:xfrm>
        </p:grpSpPr>
        <p:sp>
          <p:nvSpPr>
            <p:cNvPr id="19" name="Text Box 6">
              <a:extLst>
                <a:ext uri="{FF2B5EF4-FFF2-40B4-BE49-F238E27FC236}">
                  <a16:creationId xmlns:a16="http://schemas.microsoft.com/office/drawing/2014/main" id="{0BB265B4-FC63-5826-4952-88399DD9C8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7" y="2053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20" name="Text Box 7">
              <a:extLst>
                <a:ext uri="{FF2B5EF4-FFF2-40B4-BE49-F238E27FC236}">
                  <a16:creationId xmlns:a16="http://schemas.microsoft.com/office/drawing/2014/main" id="{62B59469-E32E-34F7-202F-1C710BB018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" y="2065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21" name="Text Box 8">
              <a:extLst>
                <a:ext uri="{FF2B5EF4-FFF2-40B4-BE49-F238E27FC236}">
                  <a16:creationId xmlns:a16="http://schemas.microsoft.com/office/drawing/2014/main" id="{5BDAAE9A-8F17-6D29-29A1-F9A30CE99C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3" y="1987"/>
              <a:ext cx="524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810067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189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22" name="Line 17">
              <a:extLst>
                <a:ext uri="{FF2B5EF4-FFF2-40B4-BE49-F238E27FC236}">
                  <a16:creationId xmlns:a16="http://schemas.microsoft.com/office/drawing/2014/main" id="{CA4DB860-0F97-1FE8-2DDE-E371860FA2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" y="2014"/>
              <a:ext cx="1889" cy="0"/>
            </a:xfrm>
            <a:prstGeom prst="line">
              <a:avLst/>
            </a:prstGeom>
            <a:noFill/>
            <a:ln w="571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81006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9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5E39C59F-B2C7-909A-9664-FC7BA6D3B516}"/>
              </a:ext>
            </a:extLst>
          </p:cNvPr>
          <p:cNvSpPr/>
          <p:nvPr/>
        </p:nvSpPr>
        <p:spPr>
          <a:xfrm>
            <a:off x="10159579" y="4001423"/>
            <a:ext cx="126578" cy="10688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81006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9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1453FD-C87A-20DF-89CA-D0E520EB9B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3056" l="0" r="100000">
                        <a14:backgroundMark x1="9009" y1="24630" x2="63063" y2="4722"/>
                        <a14:backgroundMark x1="32833" y1="36204" x2="98398" y2="648"/>
                        <a14:backgroundMark x1="14314" y1="9815" x2="8809" y2="65833"/>
                        <a14:backgroundMark x1="57057" y1="71111" x2="81582" y2="60833"/>
                        <a14:backgroundMark x1="46046" y1="36852" x2="5205" y2="60648"/>
                        <a14:backgroundMark x1="4705" y1="79352" x2="32633" y2="51296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05225" y="1893542"/>
            <a:ext cx="1795273" cy="2923045"/>
          </a:xfrm>
          <a:prstGeom prst="rect">
            <a:avLst/>
          </a:prstGeom>
        </p:spPr>
      </p:pic>
      <p:grpSp>
        <p:nvGrpSpPr>
          <p:cNvPr id="5" name="Group 10">
            <a:extLst>
              <a:ext uri="{FF2B5EF4-FFF2-40B4-BE49-F238E27FC236}">
                <a16:creationId xmlns:a16="http://schemas.microsoft.com/office/drawing/2014/main" id="{DB54B67A-27FC-DBA7-E2B7-C52FCA8D19C8}"/>
              </a:ext>
            </a:extLst>
          </p:cNvPr>
          <p:cNvGrpSpPr>
            <a:grpSpLocks/>
          </p:cNvGrpSpPr>
          <p:nvPr/>
        </p:nvGrpSpPr>
        <p:grpSpPr bwMode="auto">
          <a:xfrm>
            <a:off x="983432" y="2924944"/>
            <a:ext cx="4382408" cy="2274377"/>
            <a:chOff x="0" y="2194"/>
            <a:chExt cx="2290" cy="1652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BC89EA7B-7FF5-4582-1420-BECC09B87D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1" y="2573"/>
              <a:ext cx="1639" cy="832"/>
              <a:chOff x="359" y="2368"/>
              <a:chExt cx="1639" cy="832"/>
            </a:xfrm>
          </p:grpSpPr>
          <p:sp>
            <p:nvSpPr>
              <p:cNvPr id="10" name="Line 4">
                <a:extLst>
                  <a:ext uri="{FF2B5EF4-FFF2-40B4-BE49-F238E27FC236}">
                    <a16:creationId xmlns:a16="http://schemas.microsoft.com/office/drawing/2014/main" id="{D998B685-7F93-5ABE-26F4-78B0160545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" y="2368"/>
                <a:ext cx="1442" cy="832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8100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1" name="Line 5">
                <a:extLst>
                  <a:ext uri="{FF2B5EF4-FFF2-40B4-BE49-F238E27FC236}">
                    <a16:creationId xmlns:a16="http://schemas.microsoft.com/office/drawing/2014/main" id="{58B29B9B-27CE-2C01-3560-144B3316E3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" y="3200"/>
                <a:ext cx="1638" cy="0"/>
              </a:xfrm>
              <a:prstGeom prst="line">
                <a:avLst/>
              </a:prstGeom>
              <a:noFill/>
              <a:ln w="571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8100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7" name="Text Box 7">
              <a:extLst>
                <a:ext uri="{FF2B5EF4-FFF2-40B4-BE49-F238E27FC236}">
                  <a16:creationId xmlns:a16="http://schemas.microsoft.com/office/drawing/2014/main" id="{9FA82F82-5B61-9A8E-BA38-C7C244910E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8" y="2194"/>
              <a:ext cx="5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F79C6F2E-83D7-D93D-626E-A73523BE97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328"/>
              <a:ext cx="5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9" name="Text Box 9">
              <a:extLst>
                <a:ext uri="{FF2B5EF4-FFF2-40B4-BE49-F238E27FC236}">
                  <a16:creationId xmlns:a16="http://schemas.microsoft.com/office/drawing/2014/main" id="{2AFEBAC8-64E0-5D44-402E-2798C9E2F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3366"/>
              <a:ext cx="5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810067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29" name="Rectangle 11">
            <a:extLst>
              <a:ext uri="{FF2B5EF4-FFF2-40B4-BE49-F238E27FC236}">
                <a16:creationId xmlns:a16="http://schemas.microsoft.com/office/drawing/2014/main" id="{475C54D7-3E75-6A94-6BE5-C0ADB08A2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9862" y="4651179"/>
            <a:ext cx="2511198" cy="73890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810067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nhọn</a:t>
            </a:r>
            <a:endParaRPr kumimoji="0" lang="en-US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D1928A-B48D-0F7A-9BE4-CC82C125880A}"/>
              </a:ext>
            </a:extLst>
          </p:cNvPr>
          <p:cNvSpPr txBox="1"/>
          <p:nvPr/>
        </p:nvSpPr>
        <p:spPr>
          <a:xfrm>
            <a:off x="1327502" y="5449084"/>
            <a:ext cx="42974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đỉnh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OA,OB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E60187-8125-1E1C-9149-805884BF537F}"/>
              </a:ext>
            </a:extLst>
          </p:cNvPr>
          <p:cNvSpPr txBox="1"/>
          <p:nvPr/>
        </p:nvSpPr>
        <p:spPr>
          <a:xfrm>
            <a:off x="1136728" y="5960457"/>
            <a:ext cx="42974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1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bé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hơn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22FCE8DE-B44E-3265-A6AC-DCD27DF4A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0875" y="4657502"/>
            <a:ext cx="5602875" cy="8241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810067">
              <a:lnSpc>
                <a:spcPct val="150000"/>
              </a:lnSpc>
              <a:buFontTx/>
              <a:buNone/>
              <a:defRPr/>
            </a:pP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Góc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nhọn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bé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hơn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góc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2835" b="1" i="1" dirty="0" err="1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vuông</a:t>
            </a:r>
            <a:r>
              <a:rPr lang="en-US" altLang="en-US" sz="2835" b="1" i="1" dirty="0">
                <a:solidFill>
                  <a:srgbClr val="FF0000"/>
                </a:solidFill>
                <a:latin typeface="HP001 5 hàng" panose="020B0603050302020204" pitchFamily="34" charset="-93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330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arp dir="in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927 0.00347 L -0.84609 -0.0050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41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36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1894389" y="255199"/>
            <a:ext cx="8280075" cy="163480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đồ vật có chứa góc nhọn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70" y="2787469"/>
            <a:ext cx="2448272" cy="276506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707" y="2787469"/>
            <a:ext cx="2505479" cy="2765068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1" name="Straight Connector 10"/>
          <p:cNvCxnSpPr/>
          <p:nvPr/>
        </p:nvCxnSpPr>
        <p:spPr>
          <a:xfrm flipH="1" flipV="1">
            <a:off x="579986" y="2949749"/>
            <a:ext cx="360040" cy="2310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79987" y="2949749"/>
            <a:ext cx="130737" cy="3798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4300630" y="4438569"/>
            <a:ext cx="817929" cy="951082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075297" y="4078553"/>
            <a:ext cx="86525" cy="131109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2" descr="kimtuthap">
            <a:extLst>
              <a:ext uri="{FF2B5EF4-FFF2-40B4-BE49-F238E27FC236}">
                <a16:creationId xmlns:a16="http://schemas.microsoft.com/office/drawing/2014/main" id="{5B16A12C-7016-5AF0-4AA1-4F7D7E5E61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7" r="2338" b="21052"/>
          <a:stretch/>
        </p:blipFill>
        <p:spPr bwMode="auto">
          <a:xfrm>
            <a:off x="6806109" y="2787469"/>
            <a:ext cx="4258443" cy="276724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648091-ED8E-FFDD-1848-6E459D1A5A8B}"/>
              </a:ext>
            </a:extLst>
          </p:cNvPr>
          <p:cNvCxnSpPr>
            <a:cxnSpLocks/>
          </p:cNvCxnSpPr>
          <p:nvPr/>
        </p:nvCxnSpPr>
        <p:spPr>
          <a:xfrm>
            <a:off x="8903282" y="3573016"/>
            <a:ext cx="920544" cy="76361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346DCB-CCD6-1184-78B3-285FB4EBFC72}"/>
              </a:ext>
            </a:extLst>
          </p:cNvPr>
          <p:cNvCxnSpPr>
            <a:cxnSpLocks/>
          </p:cNvCxnSpPr>
          <p:nvPr/>
        </p:nvCxnSpPr>
        <p:spPr>
          <a:xfrm flipH="1">
            <a:off x="8544272" y="3573016"/>
            <a:ext cx="391058" cy="76361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3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5md4rjc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5md4rjc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Giant Doodles Newsletter by Slidesgo">
  <a:themeElements>
    <a:clrScheme name="Simple Light">
      <a:dk1>
        <a:srgbClr val="002969"/>
      </a:dk1>
      <a:lt1>
        <a:srgbClr val="FFFFFF"/>
      </a:lt1>
      <a:dk2>
        <a:srgbClr val="698A9D"/>
      </a:dk2>
      <a:lt2>
        <a:srgbClr val="EEEEEE"/>
      </a:lt2>
      <a:accent1>
        <a:srgbClr val="FE98B0"/>
      </a:accent1>
      <a:accent2>
        <a:srgbClr val="12B6C2"/>
      </a:accent2>
      <a:accent3>
        <a:srgbClr val="9DDDD1"/>
      </a:accent3>
      <a:accent4>
        <a:srgbClr val="F67A62"/>
      </a:accent4>
      <a:accent5>
        <a:srgbClr val="FFC6BB"/>
      </a:accent5>
      <a:accent6>
        <a:srgbClr val="FECE5F"/>
      </a:accent6>
      <a:hlink>
        <a:srgbClr val="00296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2441</TotalTime>
  <Words>984</Words>
  <Application>Microsoft Office PowerPoint</Application>
  <PresentationFormat>Widescreen</PresentationFormat>
  <Paragraphs>300</Paragraphs>
  <Slides>38</Slides>
  <Notes>19</Notes>
  <HiddenSlides>0</HiddenSlides>
  <MMClips>25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38</vt:i4>
      </vt:variant>
    </vt:vector>
  </HeadingPairs>
  <TitlesOfParts>
    <vt:vector size="66" baseType="lpstr">
      <vt:lpstr>Gulim</vt:lpstr>
      <vt:lpstr>.VnTime</vt:lpstr>
      <vt:lpstr>Amatic SC</vt:lpstr>
      <vt:lpstr>Arial</vt:lpstr>
      <vt:lpstr>Calibri</vt:lpstr>
      <vt:lpstr>Calibri Light</vt:lpstr>
      <vt:lpstr>Cambria</vt:lpstr>
      <vt:lpstr>Didact Gothic</vt:lpstr>
      <vt:lpstr>HP001 4 hàng</vt:lpstr>
      <vt:lpstr>HP001 5 hàng</vt:lpstr>
      <vt:lpstr>Times New Roman</vt:lpstr>
      <vt:lpstr>UTM Alberta Heavy</vt:lpstr>
      <vt:lpstr>UTM Avo</vt:lpstr>
      <vt:lpstr>UTM Rockwell</vt:lpstr>
      <vt:lpstr>UVN Bai Sau</vt:lpstr>
      <vt:lpstr>华康方圆体W7</vt:lpstr>
      <vt:lpstr>2_Office 主题​​</vt:lpstr>
      <vt:lpstr>3_Office 主题​​</vt:lpstr>
      <vt:lpstr>2_Default Design</vt:lpstr>
      <vt:lpstr>Default Design</vt:lpstr>
      <vt:lpstr>4_Giant Doodles Newsletter by Slidesgo</vt:lpstr>
      <vt:lpstr>Chủ đề của Office</vt:lpstr>
      <vt:lpstr>1_Office Theme</vt:lpstr>
      <vt:lpstr>4_Office Theme</vt:lpstr>
      <vt:lpstr>2_Office Theme</vt:lpstr>
      <vt:lpstr>5_Office Theme</vt:lpstr>
      <vt:lpstr>6_Office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asus</cp:lastModifiedBy>
  <cp:revision>115</cp:revision>
  <cp:lastPrinted>2022-10-31T14:19:47Z</cp:lastPrinted>
  <dcterms:created xsi:type="dcterms:W3CDTF">2017-10-16T08:19:52Z</dcterms:created>
  <dcterms:modified xsi:type="dcterms:W3CDTF">2022-10-31T22:34:43Z</dcterms:modified>
</cp:coreProperties>
</file>