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26"/>
  </p:notesMasterIdLst>
  <p:sldIdLst>
    <p:sldId id="269" r:id="rId3"/>
    <p:sldId id="360" r:id="rId4"/>
    <p:sldId id="383" r:id="rId5"/>
    <p:sldId id="400" r:id="rId6"/>
    <p:sldId id="401" r:id="rId7"/>
    <p:sldId id="386" r:id="rId8"/>
    <p:sldId id="385" r:id="rId9"/>
    <p:sldId id="388" r:id="rId10"/>
    <p:sldId id="384" r:id="rId11"/>
    <p:sldId id="394" r:id="rId12"/>
    <p:sldId id="393" r:id="rId13"/>
    <p:sldId id="389" r:id="rId14"/>
    <p:sldId id="390" r:id="rId15"/>
    <p:sldId id="391" r:id="rId16"/>
    <p:sldId id="392" r:id="rId17"/>
    <p:sldId id="395" r:id="rId18"/>
    <p:sldId id="403" r:id="rId19"/>
    <p:sldId id="396" r:id="rId20"/>
    <p:sldId id="397" r:id="rId21"/>
    <p:sldId id="398" r:id="rId22"/>
    <p:sldId id="399" r:id="rId23"/>
    <p:sldId id="276" r:id="rId24"/>
    <p:sldId id="279" r:id="rId25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7T12:45:57.2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12576 5978 0,'25'-25'16,"-25"50"171,-25 25-171,1-26-16,-26 51 15,0-26 1,25 75 0,-49-49-1,49 24 1,0-49 0,25-26-16,-49 26 15,24-25 1,0 24 15,0 1-31,25 0 31,-24-50 1,24 24-17</inkml:trace>
  <inkml:trace contextRef="#ctx0" brushRef="#br0" timeOffset="2279.82">16297 9277 0,'0'25'141,"0"24"-141,-25 1 15,25 24-15,-25-49 16,25 25 0,0-1-16,0 1 15,-74 99 1,0 49 15,49-98-15,-25-51-1,25 26 1,-24 49 15,24-75-15,0-24-16,25 0 15,-49 24 1,24-24 0,25 0-1</inkml:trace>
  <inkml:trace contextRef="#ctx0" brushRef="#br0" timeOffset="3861.28">19472 11261 0,'0'50'140,"0"0"-140,-50 173 32,-24-74-1,49-50-15,0-74-1,25 24 1,0-24 15</inkml:trace>
  <inkml:trace contextRef="#ctx0" brushRef="#br0" timeOffset="79003.56">2208 5655 0,'-25'0'16,"25"25"265,25-25-265,25 0-16,24 0 16,-24 0-16,24 25 15,174-25 16,-74 25 1,-100-25-17,1 25 1,-26-25 0,-24 0-1,-25 24-15,25-24 16,24 0-1,-24 0 1,0 0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7T13:07:35.3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12006 8260 0,'-25'-25'31,"0"0"1,-24 1-1,-1-1 0,-24 0-15,49 0-1,-25 25 1,25 0-16,-198 0 31,124-25-15,24 1-16,26 24 31,-1 0-15,1 0 15,24 0-15,-50 0-1,51 0 16,-1 0-31,0 0 16,-25 0 0,26 0-1,-51 0 1,26 49 15,24-24-15,0-25-1,-49 25-15,49-25 32,-25 0-17,1 49 1,24-24 0,0 0-1,0-25-15,-24 25 16,49 0-1,-50-1 1,25 1 0,0 0-1,0 49 17,1-24-17,-1-25 1,25 24 15,0-24-15,0 0-1,-50 25-15,50-1 16,0-24 0,0 25-1,0-1 1,0-24-1,0 25 1,0-26 15,25 1-15,-25 0 15,25-25-15,24 50-1,1-25 1,-25 24 15,25-49-15,-26 25 0,1-25-1,25 50 1,99-1-1,-125-24-15,51 25 16,24-50 0,-25 49-1,50-49 1,-24 25 0,-1-25 15,-50 25-16,1-25 1,-25 0 0,25 25-1,49-25 1,-25 0 0,1 0-1,73 0 1,-123 0-1,25 0 1,24 0 0,-49 0-1,49 0 1,-24 0 0,0 0-1,24 0 16,-74-25-15,50 0 0,-26 0-1,1 0 17,0-24-17,25 24 1,-50 0-16,49 0 15,-24-24 1,0 24 0,25 0-1,-26 0 1,-24 1 0,25 24 15,0-25-16,-25 0 1,50-25 0,-50 25-1,0 1 1,0-26 15,0 25 0,0 0 1,0 1-32,0-1 15,-25-25 1,0 25 0,-49-24-1,49 24 1,0 0 15,0 0-31,0 1 16,-24-1-1,24-25 1,0 50 0,-49-25-1,-1-24 1,1 49-1,49-25 1,0 25 15,25-25-15,-49 25 0,49-25-1,-25 25 16,0 0-15,0 0 0,0 0-1,-49-24 1,49 24 0,0 0-1,1 0-15</inkml:trace>
  <inkml:trace contextRef="#ctx0" brushRef="#br0" timeOffset="94624.83">12874 11708 0,'25'0'282,"49"0"-282,1 0 15,24 0-15,50 0 16,148 0 15,51 0 0,-224 0-15,-50 0-16,-49 0 16,248 0-1,-75 0 1,50 0 0,-74 0-1,-25 0 1,-50 0-1,-50 0 1,1 0 15,49 0-15,25 0 0,100 0-1,-76 0 1,-98 0-1,124 0 1,-75 0 0,-50 0-1,1 0 1,0 25 0,-26-25 15,1 0-16,0 0 1,0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7T13:14:12.9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22796 5110 0,'0'0'0,"173"-174"47</inkml:trace>
  <inkml:trace contextRef="#ctx0" brushRef="#br0" timeOffset="37145.68">19522 7565 0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7T13:24:42.4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3051 8384 0</inkml:trace>
  <inkml:trace contextRef="#ctx0" brushRef="#br0" timeOffset="888.24">5234 8409 0</inkml:trace>
  <inkml:trace contextRef="#ctx0" brushRef="#br0" timeOffset="3719.85">10840 8260 0</inkml:trace>
  <inkml:trace contextRef="#ctx0" brushRef="#br0" timeOffset="4428.18">15280 8012 0</inkml:trace>
  <inkml:trace contextRef="#ctx0" brushRef="#br0" timeOffset="4962.39">15280 10120 0</inkml:trace>
  <inkml:trace contextRef="#ctx0" brushRef="#br0" timeOffset="6169.31">9054 9723 0</inkml:trace>
  <inkml:trace contextRef="#ctx0" brushRef="#br0" timeOffset="44002.41">2729 8334 0,'25'0'47,"-1"0"78,1 0-79,0 0-30,0 0 0,0 0-1,-1 0 157,26 0 47,-25 0-157,25 0 17,-26 0 77,26 0-16,-25 0 32,0 0 172</inkml:trace>
  <inkml:trace contextRef="#ctx0" brushRef="#br0" timeOffset="194329.94">3101 9996 0</inkml:trace>
  <inkml:trace contextRef="#ctx0" brushRef="#br0" timeOffset="203561.72">2927 9996 0,'50'0'266,"-25"0"-251,0 0 1,-1 0-16,1 0 47,0 0-31,0 0-1,0 0 16,-1 0-31,1 0 32,0 0-17,0 0 1,0 0 0,-1 0 15,1 0-16,0-25 1,0 1 15</inkml:trace>
  <inkml:trace contextRef="#ctx0" brushRef="#br0" timeOffset="205191.96">5383 10145 0,'50'0'188,"-26"0"-188,51 0 16,-50 0-1,49 25-15,-49-25 16,24 0-1,1 0 1,-25 25-16,24-25 31,-24 0 1,25 0-17,49 0 1,-74 0-16,24 0 15,-24 0 1,0 0 0,0 0 31,0 0-16,0 0-31,-1 0 31,1 0-15,0 0-1</inkml:trace>
  <inkml:trace contextRef="#ctx0" brushRef="#br0" timeOffset="-181476.78">5135 9872 0,'74'25'1281,"-49"-25"-1281,0 0 16,25 0 15,-1 25 0,-24-25 79</inkml:trace>
  <inkml:trace contextRef="#ctx0" brushRef="#br0" timeOffset="-180168.76">5730 9897 0,'25'0'188,"49"0"-188,-24 0 15,-25 0 1,49 0 0</inkml:trace>
  <inkml:trace contextRef="#ctx0" brushRef="#br0" timeOffset="-156728.56">5209 10145 0,'25'0'203,"50"0"-203,-1 0 16,-49 0-16,0 0 15,49 0-15,-49 0 16,24 0 15,-24 0 0,0 0 1,25 0-17,-26 0 17,51 0-32,-50 0 15,24 0 1,-24 0-1,0 0 1,0 25 0,-1-25 31,1 0-32,0 0 1,0 0-1,0 0 1,-1 25 0,1-25-1,0 0 1,0 0 0,0 0 15,0 0-16</inkml:trace>
  <inkml:trace contextRef="#ctx0" brushRef="#br0" timeOffset="-154951.58">5309 10220 0,'24'0'281,"26"0"-266,24 0-15,1 0 16,-26 0 0,26 0-16,-1 0 31,-24 0 0,-25 0 16,-1 0-16,1 0-31,0 0 16,0 0 31,0 0-32,-1 0 17,1 0-17,0 0 17</inkml:trace>
  <inkml:trace contextRef="#ctx0" brushRef="#br0" timeOffset="-151800.28">4961 10244 0,'25'0'407,"50"0"-407,-51 0 15,26 0-15,-25 0 16,99 0-1,-25 0 17,-74 0-1,0 0-15,-1 0-1,1 0 1,0 0-1,25 0 1,-26 0-16,26 0 16,0 25-1,24-25 1,-49 0 0,24 0-1,-24 0 16,0 0-15,25 0 0,-26 0-1,26 0 1,-25 25 15,0-25-15,-1 0 15,1 0-15,0 0 31</inkml:trace>
  <inkml:trace contextRef="#ctx0" brushRef="#br0" timeOffset="2958.62">9178 10071 0,'74'0'172,"1"0"-157,173 0 1,0 0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2-01-17T13:35:49.9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1588 3671 0,'0'50'157,"0"-1"-142,25 51-15,24-51 16,26 75-1,-1-74 32,-24-50 188,-25 0-220,-25-50-15,173-223 47,-173 199-47,149-249 47,-99 249 0</inkml:trace>
  <inkml:trace contextRef="#ctx0" brushRef="#br0" timeOffset="1639.54">1637 5259 0,'25'0'93,"50"24"-77,-26 51 0,150 49 15,-75-50-15,-25-24-1,-49-1 1,49-24-1,-74 25 1,-1-50 78,-24-50-79,0 25 1,0-24 15,25 24-15,-25 0-16,25-24 16,0-26-1,24 1 1,-49 49-16,25-74 15,25 0 1,-1 24 0,-24-24 15,0 49-15,0 50-1,-25-24 16</inkml:trace>
  <inkml:trace contextRef="#ctx0" brushRef="#br0" timeOffset="44774.25">1389 8012 0,'25'50'188,"0"-26"-173,-25 1 1,0 0 0,25-25-1,0 25 1,-25 0 31,24-1-32,1 26 17,0-50 77,-25 25-93,0 0 46,25-25-31,0 0 126,-1 0-157,1 0 15,25-75 1,49-49 0,-74 25-1,25 24 1,24-49-1,-49 100 1,49-51 0,-49 26-1,-25 24 1,50-25 0,-26 50-1,-24-25 1,50-24-1,-50 24 1,50 0 0,-50 0 15</inkml:trace>
  <inkml:trace contextRef="#ctx0" brushRef="#br0" timeOffset="49808.6">1563 9376 0,'50'50'204,"-1"-1"-189,-24-24-15,0 25 16,24-1-1,-49-24-15,50 25 32,-25-25 15,-25 24-16,0-24-16,50 0 1,-50 0 0,0-1-1,0-48 220,24-26-220,1 25-15,0-74 16,25 25 0,-1-26-1,-24 26 1,0-25-1,0 24 1,-1 1 0,1 24-1,25 1 1,-25-1 0,-25 0-1,0 26 1,24-26-1,1 50 1,-25-25 15</inkml:trace>
  <inkml:trace contextRef="#ctx0" brushRef="#br0" timeOffset="56974.71">1092 10864 0,'0'25'204,"25"25"-204,-1-1 15,1 26 1,0-50-16,25 24 15,-26 1 1,1-25 0,0 24 15,25 51-15,-50-51-1,49 26 16,-49-51-31,25 1 16,0-25 0,-25 50 15,25-50 110,24 0-126,-49-25-15,75-124 16,-75 100-1,24-51 1,26 26 0,-25-25-1,24 49 1,1-49 0,-50 24-1,50 1 1,-4118 49 15</inkml:trace>
  <inkml:trace contextRef="#ctx0" brushRef="#br0" timeOffset="66912.47">1687 6623 0,'0'25'235,"0"-1"-220,0 1-15,0 0 16,0 0-16,25 0 16,-25-1-1,0 51 32,0-50-16,25-25-15,-25 25 0,0-1 77,24 1 189,26-99-282,-25 24 15,49-24-15,-49 24 16,50-49-16,-51 49 15,26 1-15,-25-1 16,49-49 15,-24 24 1,-25 51-17,-25-1-15,24 0 16,1 0-1,0 0 1,-25 1 0,0-1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327CE-9C48-42EC-A174-D90BEA2C188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B279A-D454-406E-A0DD-490F1F308C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80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25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94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4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0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79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30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24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pPr/>
              <a:t>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customXml" Target="../ink/ink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customXml" Target="../ink/ink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customXml" Target="../ink/ink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customXml" Target="../ink/ink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468" y="34290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  <a:endParaRPr lang="en-US" sz="6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40FAE2B-5009-4230-ABA5-91B141386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2829468" cy="373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8E7BB944-2002-48BF-99D1-C33F361F2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43550"/>
            <a:ext cx="795337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259A81DA-D79B-462F-9723-C177EEDC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8" y="0"/>
            <a:ext cx="8404027" cy="1447800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CB60FEB0-F0C5-4302-9192-21652A388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0500"/>
            <a:ext cx="9144000" cy="35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8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259A81DA-D79B-462F-9723-C177EEDC1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22" y="24319"/>
            <a:ext cx="8404027" cy="14478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AB8657F2-D646-4EEF-A8D9-A10B0A262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22" y="2209800"/>
            <a:ext cx="9144000" cy="2292797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0BD44A04-5FD9-4B81-8BA3-4D75DDCB0644}"/>
              </a:ext>
            </a:extLst>
          </p:cNvPr>
          <p:cNvSpPr/>
          <p:nvPr/>
        </p:nvSpPr>
        <p:spPr>
          <a:xfrm>
            <a:off x="2209800" y="819361"/>
            <a:ext cx="9144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1B64070-7D92-43D3-895D-6750F9E6F62D}"/>
              </a:ext>
            </a:extLst>
          </p:cNvPr>
          <p:cNvSpPr txBox="1"/>
          <p:nvPr/>
        </p:nvSpPr>
        <p:spPr>
          <a:xfrm>
            <a:off x="2153056" y="799905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1A</a:t>
            </a:r>
          </a:p>
        </p:txBody>
      </p:sp>
    </p:spTree>
    <p:extLst>
      <p:ext uri="{BB962C8B-B14F-4D97-AF65-F5344CB8AC3E}">
        <p14:creationId xmlns:p14="http://schemas.microsoft.com/office/powerpoint/2010/main" val="378260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6721212A-D5CE-4247-A989-43AB55EFA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88389"/>
            <a:ext cx="7610475" cy="139065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ADBBC9F7-4614-42CE-A1F0-AC802298D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58" y="2284602"/>
            <a:ext cx="1469911" cy="505649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493C431-B717-4617-8CFB-21C7618D9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009" y="2360162"/>
            <a:ext cx="609600" cy="459874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B0459531-6F6A-4A76-A6A6-12FD3CECD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2351723"/>
            <a:ext cx="3398581" cy="459874"/>
          </a:xfrm>
          <a:prstGeom prst="rect">
            <a:avLst/>
          </a:prstGeom>
        </p:spPr>
      </p:pic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FF158E3E-0007-4565-9C84-A91EE3BE7B0E}"/>
              </a:ext>
            </a:extLst>
          </p:cNvPr>
          <p:cNvSpPr/>
          <p:nvPr/>
        </p:nvSpPr>
        <p:spPr>
          <a:xfrm>
            <a:off x="2225910" y="2412654"/>
            <a:ext cx="838200" cy="505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D81EB24-8AB9-43E6-B138-F0F1C35D45E7}"/>
              </a:ext>
            </a:extLst>
          </p:cNvPr>
          <p:cNvSpPr txBox="1"/>
          <p:nvPr/>
        </p:nvSpPr>
        <p:spPr>
          <a:xfrm>
            <a:off x="1899417" y="2258390"/>
            <a:ext cx="193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ãnh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74072384-103A-4ED9-B580-304215ED39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18328"/>
            <a:ext cx="9144000" cy="2274761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24DCD7F6-6A1C-4B49-9FEE-103F0F7A5261}"/>
              </a:ext>
            </a:extLst>
          </p:cNvPr>
          <p:cNvSpPr txBox="1"/>
          <p:nvPr/>
        </p:nvSpPr>
        <p:spPr>
          <a:xfrm>
            <a:off x="3352800" y="3004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FC5BE4C-6230-4A66-A5F7-F5E9D663B6A9}"/>
                  </a:ext>
                </a:extLst>
              </p14:cNvPr>
              <p14:cNvContentPartPr/>
              <p14:nvPr/>
            </p14:nvContentPartPr>
            <p14:xfrm>
              <a:off x="7027920" y="1776960"/>
              <a:ext cx="1241280" cy="946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FC5BE4C-6230-4A66-A5F7-F5E9D663B6A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18560" y="1767600"/>
                <a:ext cx="1260000" cy="96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2323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834AC74-D27F-45A7-877A-5C4200CDD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02" y="0"/>
            <a:ext cx="7503897" cy="5334000"/>
          </a:xfrm>
          <a:prstGeom prst="rect">
            <a:avLst/>
          </a:prstGeom>
        </p:spPr>
      </p:pic>
      <p:grpSp>
        <p:nvGrpSpPr>
          <p:cNvPr id="10" name="Nhóm 9">
            <a:extLst>
              <a:ext uri="{FF2B5EF4-FFF2-40B4-BE49-F238E27FC236}">
                <a16:creationId xmlns:a16="http://schemas.microsoft.com/office/drawing/2014/main" id="{4D1AECEE-6159-4D75-A2E1-3B1D48308991}"/>
              </a:ext>
            </a:extLst>
          </p:cNvPr>
          <p:cNvGrpSpPr/>
          <p:nvPr/>
        </p:nvGrpSpPr>
        <p:grpSpPr>
          <a:xfrm>
            <a:off x="-1622" y="5257800"/>
            <a:ext cx="9144000" cy="1524000"/>
            <a:chOff x="-1622" y="5257800"/>
            <a:chExt cx="9144000" cy="1524000"/>
          </a:xfrm>
        </p:grpSpPr>
        <p:pic>
          <p:nvPicPr>
            <p:cNvPr id="7" name="Hình ảnh 6">
              <a:extLst>
                <a:ext uri="{FF2B5EF4-FFF2-40B4-BE49-F238E27FC236}">
                  <a16:creationId xmlns:a16="http://schemas.microsoft.com/office/drawing/2014/main" id="{ABF1AB84-18C6-4FEE-94CC-7D0C450E5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622" y="5257800"/>
              <a:ext cx="9144000" cy="1524000"/>
            </a:xfrm>
            <a:prstGeom prst="rect">
              <a:avLst/>
            </a:prstGeom>
          </p:spPr>
        </p:pic>
        <p:sp>
          <p:nvSpPr>
            <p:cNvPr id="8" name="Hình chữ nhật 7">
              <a:extLst>
                <a:ext uri="{FF2B5EF4-FFF2-40B4-BE49-F238E27FC236}">
                  <a16:creationId xmlns:a16="http://schemas.microsoft.com/office/drawing/2014/main" id="{D11A7E44-F3AF-48BD-8A10-AC13DBC94E97}"/>
                </a:ext>
              </a:extLst>
            </p:cNvPr>
            <p:cNvSpPr/>
            <p:nvPr/>
          </p:nvSpPr>
          <p:spPr>
            <a:xfrm>
              <a:off x="0" y="5334000"/>
              <a:ext cx="5972783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452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F446FD8D-B4C5-4E99-B5A2-1CF6FB77B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8" y="55086"/>
            <a:ext cx="7975813" cy="32766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D29FA20E-E46D-407F-B035-292E5B77F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4200"/>
            <a:ext cx="9144000" cy="2870476"/>
          </a:xfrm>
          <a:prstGeom prst="rect">
            <a:avLst/>
          </a:prstGeom>
        </p:spPr>
      </p:pic>
      <p:sp>
        <p:nvSpPr>
          <p:cNvPr id="9" name="Tiêu đề 3">
            <a:extLst>
              <a:ext uri="{FF2B5EF4-FFF2-40B4-BE49-F238E27FC236}">
                <a16:creationId xmlns:a16="http://schemas.microsoft.com/office/drawing/2014/main" id="{621C2401-F2DC-408E-A9FC-1CE36F66EE26}"/>
              </a:ext>
            </a:extLst>
          </p:cNvPr>
          <p:cNvSpPr txBox="1">
            <a:spLocks/>
          </p:cNvSpPr>
          <p:nvPr/>
        </p:nvSpPr>
        <p:spPr>
          <a:xfrm>
            <a:off x="3429000" y="-27562"/>
            <a:ext cx="21336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</p:spTree>
    <p:extLst>
      <p:ext uri="{BB962C8B-B14F-4D97-AF65-F5344CB8AC3E}">
        <p14:creationId xmlns:p14="http://schemas.microsoft.com/office/powerpoint/2010/main" val="428543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A065F46-24E8-40E1-B856-9A0DFA7E5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0"/>
            <a:ext cx="9147873" cy="1807723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33500D86-B12D-41CE-9732-703664CA35BF}"/>
              </a:ext>
            </a:extLst>
          </p:cNvPr>
          <p:cNvSpPr/>
          <p:nvPr/>
        </p:nvSpPr>
        <p:spPr>
          <a:xfrm>
            <a:off x="3657600" y="2590800"/>
            <a:ext cx="4572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920D593-E6BE-4354-A459-7CDB982FFB02}"/>
              </a:ext>
            </a:extLst>
          </p:cNvPr>
          <p:cNvSpPr txBox="1"/>
          <p:nvPr/>
        </p:nvSpPr>
        <p:spPr>
          <a:xfrm>
            <a:off x="3868368" y="256511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E034A51C-DFC4-4E52-9D9E-F4D62F41C828}"/>
              </a:ext>
            </a:extLst>
          </p:cNvPr>
          <p:cNvSpPr/>
          <p:nvPr/>
        </p:nvSpPr>
        <p:spPr>
          <a:xfrm>
            <a:off x="5324272" y="2569470"/>
            <a:ext cx="457199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E42E642-3598-4B86-AB85-231944BD401B}"/>
              </a:ext>
            </a:extLst>
          </p:cNvPr>
          <p:cNvSpPr txBox="1"/>
          <p:nvPr/>
        </p:nvSpPr>
        <p:spPr>
          <a:xfrm>
            <a:off x="5505856" y="255888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51D03193-8E5B-41BC-B02F-45CF738B7567}"/>
              </a:ext>
            </a:extLst>
          </p:cNvPr>
          <p:cNvSpPr/>
          <p:nvPr/>
        </p:nvSpPr>
        <p:spPr>
          <a:xfrm>
            <a:off x="7555152" y="2581934"/>
            <a:ext cx="457199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6C945F3-1CAC-417D-8BDB-C226AD4233AD}"/>
              </a:ext>
            </a:extLst>
          </p:cNvPr>
          <p:cNvSpPr txBox="1"/>
          <p:nvPr/>
        </p:nvSpPr>
        <p:spPr>
          <a:xfrm>
            <a:off x="7775648" y="257134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9E9A0A2B-EE49-4E83-8ACF-11A328D971AC}"/>
              </a:ext>
            </a:extLst>
          </p:cNvPr>
          <p:cNvSpPr/>
          <p:nvPr/>
        </p:nvSpPr>
        <p:spPr>
          <a:xfrm>
            <a:off x="3104744" y="3153635"/>
            <a:ext cx="457199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BE4C747-9DDE-4ED3-AE28-F30BD39C796F}"/>
              </a:ext>
            </a:extLst>
          </p:cNvPr>
          <p:cNvSpPr txBox="1"/>
          <p:nvPr/>
        </p:nvSpPr>
        <p:spPr>
          <a:xfrm>
            <a:off x="3237688" y="313331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D9B459FD-C6D5-4B8A-8DD8-0CD86050DD90}"/>
              </a:ext>
            </a:extLst>
          </p:cNvPr>
          <p:cNvSpPr/>
          <p:nvPr/>
        </p:nvSpPr>
        <p:spPr>
          <a:xfrm>
            <a:off x="5348903" y="3146089"/>
            <a:ext cx="457199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9123864-BDB1-4008-9544-68B6B9821CAE}"/>
              </a:ext>
            </a:extLst>
          </p:cNvPr>
          <p:cNvSpPr txBox="1"/>
          <p:nvPr/>
        </p:nvSpPr>
        <p:spPr>
          <a:xfrm>
            <a:off x="5371290" y="3125772"/>
            <a:ext cx="53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398035DE-9A03-4FFF-8DB1-AED09934333E}"/>
              </a:ext>
            </a:extLst>
          </p:cNvPr>
          <p:cNvSpPr/>
          <p:nvPr/>
        </p:nvSpPr>
        <p:spPr>
          <a:xfrm>
            <a:off x="8060995" y="3147101"/>
            <a:ext cx="457199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5041017A-003C-4D15-9C54-A9D38EBC100E}"/>
              </a:ext>
            </a:extLst>
          </p:cNvPr>
          <p:cNvSpPr txBox="1"/>
          <p:nvPr/>
        </p:nvSpPr>
        <p:spPr>
          <a:xfrm>
            <a:off x="8112566" y="3126784"/>
            <a:ext cx="53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AF64C2A-0C15-4C86-B4C9-8311FD788D22}"/>
                  </a:ext>
                </a:extLst>
              </p14:cNvPr>
              <p14:cNvContentPartPr/>
              <p14:nvPr/>
            </p14:nvContentPartPr>
            <p14:xfrm>
              <a:off x="982440" y="2884320"/>
              <a:ext cx="4518720" cy="821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AF64C2A-0C15-4C86-B4C9-8311FD788D2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3080" y="2874960"/>
                <a:ext cx="4537440" cy="84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34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01F2FC59-A994-4951-BDFB-8ECF9CA8E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759" y="3886200"/>
            <a:ext cx="4205891" cy="29718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70D37F3D-BC54-4C41-9297-05DBBFADC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1621"/>
            <a:ext cx="5753100" cy="4276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E1BEC50-66B4-49BF-9C35-C2DF8E9BB08D}"/>
                  </a:ext>
                </a:extLst>
              </p14:cNvPr>
              <p14:cNvContentPartPr/>
              <p14:nvPr/>
            </p14:nvContentPartPr>
            <p14:xfrm>
              <a:off x="-794520" y="1187640"/>
              <a:ext cx="1777320" cy="2982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E1BEC50-66B4-49BF-9C35-C2DF8E9BB0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803880" y="1178280"/>
                <a:ext cx="1796040" cy="300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8770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WordArt 4">
            <a:extLst>
              <a:ext uri="{FF2B5EF4-FFF2-40B4-BE49-F238E27FC236}">
                <a16:creationId xmlns:a16="http://schemas.microsoft.com/office/drawing/2014/main" id="{978EE3AA-7F2C-4EC9-A2CA-91856A1950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62200" y="990600"/>
            <a:ext cx="5181600" cy="9906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CC3300"/>
                </a:solidFill>
                <a:round/>
                <a:headEnd type="none" w="sm" len="sm"/>
                <a:tailEnd type="none" w="sm" len="sm"/>
              </a:ln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09" name="WordArt 5">
            <a:extLst>
              <a:ext uri="{FF2B5EF4-FFF2-40B4-BE49-F238E27FC236}">
                <a16:creationId xmlns:a16="http://schemas.microsoft.com/office/drawing/2014/main" id="{7CDE4B1A-B681-43D0-911B-04438F1FF1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2400" y="685800"/>
            <a:ext cx="8686800" cy="295755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CC"/>
                </a:solidFill>
                <a:latin typeface="Times New Roman"/>
                <a:cs typeface="Times New Roman"/>
              </a:rPr>
              <a:t>                     </a:t>
            </a:r>
            <a:r>
              <a:rPr lang="en-US" sz="4000" b="1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Bài</a:t>
            </a:r>
            <a:r>
              <a:rPr lang="en-US" sz="4000" b="1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00" b="1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tập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00CC"/>
                </a:solidFill>
                <a:latin typeface="+mn-lt"/>
              </a:rPr>
              <a:t>+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trơn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Tôi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là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lớp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1.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+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Hoàn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thành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3,5,6,8 vào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vở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+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Đọc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hoàn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thành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Tiết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1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tuần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19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vở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luyện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tập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Tiếng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Việt</a:t>
            </a:r>
            <a:r>
              <a:rPr lang="en-US" sz="3600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.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(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Cô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kiểm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tra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đọc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bài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Tình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bạn</a:t>
            </a:r>
            <a:r>
              <a:rPr lang="en-US" sz="3600" kern="10" dirty="0">
                <a:ln w="9525">
                  <a:solidFill>
                    <a:srgbClr val="0000FF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Times New Roman"/>
                <a:cs typeface="Times New Roman"/>
              </a:rPr>
              <a:t>)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48FD756-5448-4BA9-ABDE-44AAD5E7E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4816305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CF9C1223-C623-4A05-9B84-7E6B1B15A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42005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50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411EC98B-FF20-4D94-B0E0-067D90F38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" y="1676400"/>
            <a:ext cx="9144000" cy="465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0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Đám mây 18">
            <a:extLst>
              <a:ext uri="{FF2B5EF4-FFF2-40B4-BE49-F238E27FC236}">
                <a16:creationId xmlns:a16="http://schemas.microsoft.com/office/drawing/2014/main" id="{E33DE56F-925B-471F-B2FE-BBE8D7C87FBE}"/>
              </a:ext>
            </a:extLst>
          </p:cNvPr>
          <p:cNvSpPr/>
          <p:nvPr/>
        </p:nvSpPr>
        <p:spPr>
          <a:xfrm>
            <a:off x="3594472" y="1752600"/>
            <a:ext cx="2209800" cy="122014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480768B-80A4-4999-9C58-E9ED76727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" y="620271"/>
            <a:ext cx="7343775" cy="3612442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7A3B24E0-3DAC-4C89-BAC3-E13732912F38}"/>
              </a:ext>
            </a:extLst>
          </p:cNvPr>
          <p:cNvSpPr txBox="1"/>
          <p:nvPr/>
        </p:nvSpPr>
        <p:spPr>
          <a:xfrm>
            <a:off x="3352800" y="4864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03C63646-9E53-4477-AE76-79D77BBC47B3}"/>
              </a:ext>
            </a:extLst>
          </p:cNvPr>
          <p:cNvGrpSpPr/>
          <p:nvPr/>
        </p:nvGrpSpPr>
        <p:grpSpPr>
          <a:xfrm>
            <a:off x="0" y="4371976"/>
            <a:ext cx="9144000" cy="2358572"/>
            <a:chOff x="0" y="4499427"/>
            <a:chExt cx="9144000" cy="2158547"/>
          </a:xfrm>
        </p:grpSpPr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1E1D59F4-F746-48E1-AE7F-5249C6C97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499427"/>
              <a:ext cx="9144000" cy="2031095"/>
            </a:xfrm>
            <a:prstGeom prst="rect">
              <a:avLst/>
            </a:prstGeom>
          </p:spPr>
        </p:pic>
        <p:sp>
          <p:nvSpPr>
            <p:cNvPr id="7" name="Hình chữ nhật 6">
              <a:extLst>
                <a:ext uri="{FF2B5EF4-FFF2-40B4-BE49-F238E27FC236}">
                  <a16:creationId xmlns:a16="http://schemas.microsoft.com/office/drawing/2014/main" id="{76E3DD1B-2F34-456E-945C-B5E817EEBF44}"/>
                </a:ext>
              </a:extLst>
            </p:cNvPr>
            <p:cNvSpPr/>
            <p:nvPr/>
          </p:nvSpPr>
          <p:spPr>
            <a:xfrm>
              <a:off x="0" y="4499427"/>
              <a:ext cx="4724400" cy="477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ình chữ nhật 8">
              <a:extLst>
                <a:ext uri="{FF2B5EF4-FFF2-40B4-BE49-F238E27FC236}">
                  <a16:creationId xmlns:a16="http://schemas.microsoft.com/office/drawing/2014/main" id="{D4723DA5-018A-4360-A6BE-9175DAE0D7F3}"/>
                </a:ext>
              </a:extLst>
            </p:cNvPr>
            <p:cNvSpPr/>
            <p:nvPr/>
          </p:nvSpPr>
          <p:spPr>
            <a:xfrm>
              <a:off x="6629400" y="6071052"/>
              <a:ext cx="2438400" cy="5869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773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8FE8BAF0-60DE-437C-BA6E-DAA183D0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14591"/>
            <a:ext cx="4324350" cy="81915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61556330-2E98-4752-A5B7-2696607FF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43" y="1981200"/>
            <a:ext cx="9144000" cy="373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EA76D06-BE83-4DDB-B507-6C2D6818D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44000" cy="2720601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00CDCFFF-35DC-4ACF-A61C-80659B611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67200"/>
            <a:ext cx="9144000" cy="169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cố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Tạm biệt và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hẹn gặp lại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92A028"/>
                </a:solidFill>
                <a:effectLst/>
                <a:uLnTx/>
                <a:uFillTx/>
                <a:latin typeface="HP001 4 hàng" pitchFamily="34" charset="0"/>
                <a:ea typeface="宋体" panose="02010600030101010101" pitchFamily="2" charset="-122"/>
                <a:cs typeface="+mn-ea"/>
                <a:sym typeface="+mn-lt"/>
              </a:rPr>
              <a:t>!</a:t>
            </a:r>
            <a:endParaRPr kumimoji="0" lang="en-US" altLang="zh-CN" sz="6000" b="1" i="0" u="none" strike="noStrike" kern="1200" cap="none" spc="0" normalizeH="0" baseline="0" noProof="0">
              <a:ln>
                <a:noFill/>
              </a:ln>
              <a:solidFill>
                <a:srgbClr val="92A028"/>
              </a:solidFill>
              <a:effectLst/>
              <a:uLnTx/>
              <a:uFillTx/>
              <a:latin typeface="HP001 4 hàng" pitchFamily="34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9F69C5E-C6EE-4774-B1D5-E4AB6E72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" y="131323"/>
            <a:ext cx="9144000" cy="6068375"/>
          </a:xfrm>
          <a:prstGeom prst="rect">
            <a:avLst/>
          </a:prstGeom>
        </p:spPr>
      </p:pic>
      <p:grpSp>
        <p:nvGrpSpPr>
          <p:cNvPr id="10" name="Nhóm 9">
            <a:extLst>
              <a:ext uri="{FF2B5EF4-FFF2-40B4-BE49-F238E27FC236}">
                <a16:creationId xmlns:a16="http://schemas.microsoft.com/office/drawing/2014/main" id="{EE4C8004-FD34-4318-A831-F5B4DB2A7202}"/>
              </a:ext>
            </a:extLst>
          </p:cNvPr>
          <p:cNvGrpSpPr/>
          <p:nvPr/>
        </p:nvGrpSpPr>
        <p:grpSpPr>
          <a:xfrm>
            <a:off x="-3243" y="5340116"/>
            <a:ext cx="9144000" cy="859582"/>
            <a:chOff x="19543" y="2088303"/>
            <a:chExt cx="9144000" cy="859582"/>
          </a:xfrm>
        </p:grpSpPr>
        <p:pic>
          <p:nvPicPr>
            <p:cNvPr id="11" name="Hình ảnh 10">
              <a:extLst>
                <a:ext uri="{FF2B5EF4-FFF2-40B4-BE49-F238E27FC236}">
                  <a16:creationId xmlns:a16="http://schemas.microsoft.com/office/drawing/2014/main" id="{159EC95F-45CC-4B37-A3A9-3F1A17B9B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543" y="2088303"/>
              <a:ext cx="9144000" cy="437478"/>
            </a:xfrm>
            <a:prstGeom prst="rect">
              <a:avLst/>
            </a:prstGeom>
          </p:spPr>
        </p:pic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60AF208C-18A7-4376-8275-429AD3CF46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543" y="2545002"/>
              <a:ext cx="9144000" cy="402883"/>
            </a:xfrm>
            <a:prstGeom prst="rect">
              <a:avLst/>
            </a:prstGeom>
          </p:spPr>
        </p:pic>
      </p:grpSp>
      <p:cxnSp>
        <p:nvCxnSpPr>
          <p:cNvPr id="13" name="Đường nối Thẳng 12">
            <a:extLst>
              <a:ext uri="{FF2B5EF4-FFF2-40B4-BE49-F238E27FC236}">
                <a16:creationId xmlns:a16="http://schemas.microsoft.com/office/drawing/2014/main" id="{F440B421-7A94-4F06-BE21-333EC105748E}"/>
              </a:ext>
            </a:extLst>
          </p:cNvPr>
          <p:cNvCxnSpPr>
            <a:cxnSpLocks/>
          </p:cNvCxnSpPr>
          <p:nvPr/>
        </p:nvCxnSpPr>
        <p:spPr>
          <a:xfrm>
            <a:off x="5410200" y="2057400"/>
            <a:ext cx="1295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2313537-C44C-45B7-B610-67764686F3EB}"/>
                  </a:ext>
                </a:extLst>
              </p14:cNvPr>
              <p14:cNvContentPartPr/>
              <p14:nvPr/>
            </p14:nvContentPartPr>
            <p14:xfrm>
              <a:off x="785880" y="2035800"/>
              <a:ext cx="6224400" cy="2259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2313537-C44C-45B7-B610-67764686F3E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6520" y="2026440"/>
                <a:ext cx="6243120" cy="227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758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9F69C5E-C6EE-4774-B1D5-E4AB6E72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" y="131323"/>
            <a:ext cx="9144000" cy="6068375"/>
          </a:xfrm>
          <a:prstGeom prst="rect">
            <a:avLst/>
          </a:prstGeom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id="{C66485B3-53BD-48C4-9F68-AD0A508829C1}"/>
              </a:ext>
            </a:extLst>
          </p:cNvPr>
          <p:cNvGrpSpPr/>
          <p:nvPr/>
        </p:nvGrpSpPr>
        <p:grpSpPr>
          <a:xfrm>
            <a:off x="820062" y="5525281"/>
            <a:ext cx="4800600" cy="418319"/>
            <a:chOff x="3429000" y="546687"/>
            <a:chExt cx="4998398" cy="468692"/>
          </a:xfrm>
        </p:grpSpPr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55BA9FA3-8861-4860-948F-210292BEA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29000" y="556415"/>
              <a:ext cx="2381859" cy="418319"/>
            </a:xfrm>
            <a:prstGeom prst="rect">
              <a:avLst/>
            </a:prstGeom>
          </p:spPr>
        </p:pic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01CC4348-F61C-46F5-B4A2-35753E3BE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3025" y="546687"/>
              <a:ext cx="2634373" cy="468692"/>
            </a:xfrm>
            <a:prstGeom prst="rect">
              <a:avLst/>
            </a:prstGeom>
          </p:spPr>
        </p:pic>
      </p:grpSp>
      <p:cxnSp>
        <p:nvCxnSpPr>
          <p:cNvPr id="13" name="Đường nối Thẳng 12">
            <a:extLst>
              <a:ext uri="{FF2B5EF4-FFF2-40B4-BE49-F238E27FC236}">
                <a16:creationId xmlns:a16="http://schemas.microsoft.com/office/drawing/2014/main" id="{F440B421-7A94-4F06-BE21-333EC105748E}"/>
              </a:ext>
            </a:extLst>
          </p:cNvPr>
          <p:cNvCxnSpPr>
            <a:cxnSpLocks/>
          </p:cNvCxnSpPr>
          <p:nvPr/>
        </p:nvCxnSpPr>
        <p:spPr>
          <a:xfrm>
            <a:off x="5410200" y="2057400"/>
            <a:ext cx="1295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Đường nối Thẳng 13">
            <a:extLst>
              <a:ext uri="{FF2B5EF4-FFF2-40B4-BE49-F238E27FC236}">
                <a16:creationId xmlns:a16="http://schemas.microsoft.com/office/drawing/2014/main" id="{C5BC4501-9156-4BC0-96CB-88E4ED31F0AF}"/>
              </a:ext>
            </a:extLst>
          </p:cNvPr>
          <p:cNvCxnSpPr>
            <a:cxnSpLocks/>
          </p:cNvCxnSpPr>
          <p:nvPr/>
        </p:nvCxnSpPr>
        <p:spPr>
          <a:xfrm>
            <a:off x="2630725" y="2428672"/>
            <a:ext cx="1179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70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9F69C5E-C6EE-4774-B1D5-E4AB6E72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" y="131323"/>
            <a:ext cx="9144000" cy="6068375"/>
          </a:xfrm>
          <a:prstGeom prst="rect">
            <a:avLst/>
          </a:prstGeom>
        </p:spPr>
      </p:pic>
      <p:grpSp>
        <p:nvGrpSpPr>
          <p:cNvPr id="7" name="Nhóm 6">
            <a:extLst>
              <a:ext uri="{FF2B5EF4-FFF2-40B4-BE49-F238E27FC236}">
                <a16:creationId xmlns:a16="http://schemas.microsoft.com/office/drawing/2014/main" id="{F0A21443-15DB-48B5-9067-6DD01ED04866}"/>
              </a:ext>
            </a:extLst>
          </p:cNvPr>
          <p:cNvGrpSpPr/>
          <p:nvPr/>
        </p:nvGrpSpPr>
        <p:grpSpPr>
          <a:xfrm>
            <a:off x="48815" y="5715000"/>
            <a:ext cx="9098428" cy="882136"/>
            <a:chOff x="45572" y="3051514"/>
            <a:chExt cx="9098428" cy="882136"/>
          </a:xfrm>
        </p:grpSpPr>
        <p:pic>
          <p:nvPicPr>
            <p:cNvPr id="8" name="Hình ảnh 7">
              <a:extLst>
                <a:ext uri="{FF2B5EF4-FFF2-40B4-BE49-F238E27FC236}">
                  <a16:creationId xmlns:a16="http://schemas.microsoft.com/office/drawing/2014/main" id="{0D87C66F-CC90-4554-A60F-3FE0F66AD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572" y="3051514"/>
              <a:ext cx="9098428" cy="418319"/>
            </a:xfrm>
            <a:prstGeom prst="rect">
              <a:avLst/>
            </a:prstGeom>
          </p:spPr>
        </p:pic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9C4B0D29-85A1-4118-9E71-307860F73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06" y="3537060"/>
              <a:ext cx="2945049" cy="396590"/>
            </a:xfrm>
            <a:prstGeom prst="rect">
              <a:avLst/>
            </a:prstGeom>
          </p:spPr>
        </p:pic>
      </p:grpSp>
      <p:cxnSp>
        <p:nvCxnSpPr>
          <p:cNvPr id="13" name="Đường nối Thẳng 12">
            <a:extLst>
              <a:ext uri="{FF2B5EF4-FFF2-40B4-BE49-F238E27FC236}">
                <a16:creationId xmlns:a16="http://schemas.microsoft.com/office/drawing/2014/main" id="{F440B421-7A94-4F06-BE21-333EC105748E}"/>
              </a:ext>
            </a:extLst>
          </p:cNvPr>
          <p:cNvCxnSpPr>
            <a:cxnSpLocks/>
          </p:cNvCxnSpPr>
          <p:nvPr/>
        </p:nvCxnSpPr>
        <p:spPr>
          <a:xfrm>
            <a:off x="5410200" y="2057400"/>
            <a:ext cx="1295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Đường nối Thẳng 13">
            <a:extLst>
              <a:ext uri="{FF2B5EF4-FFF2-40B4-BE49-F238E27FC236}">
                <a16:creationId xmlns:a16="http://schemas.microsoft.com/office/drawing/2014/main" id="{1C55F8CB-6698-41E9-9DB5-43905846DFC6}"/>
              </a:ext>
            </a:extLst>
          </p:cNvPr>
          <p:cNvCxnSpPr>
            <a:cxnSpLocks/>
          </p:cNvCxnSpPr>
          <p:nvPr/>
        </p:nvCxnSpPr>
        <p:spPr>
          <a:xfrm>
            <a:off x="2658896" y="2428672"/>
            <a:ext cx="1143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Đường nối Thẳng 14">
            <a:extLst>
              <a:ext uri="{FF2B5EF4-FFF2-40B4-BE49-F238E27FC236}">
                <a16:creationId xmlns:a16="http://schemas.microsoft.com/office/drawing/2014/main" id="{3E199903-5D61-466F-AE70-BBCA7FAD66B5}"/>
              </a:ext>
            </a:extLst>
          </p:cNvPr>
          <p:cNvCxnSpPr>
            <a:cxnSpLocks/>
          </p:cNvCxnSpPr>
          <p:nvPr/>
        </p:nvCxnSpPr>
        <p:spPr>
          <a:xfrm>
            <a:off x="4572000" y="4200728"/>
            <a:ext cx="1295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8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9F69C5E-C6EE-4774-B1D5-E4AB6E72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" y="82684"/>
            <a:ext cx="9144000" cy="6068375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C5E715BD-F5FB-488F-B2F6-08C4013E00E8}"/>
              </a:ext>
            </a:extLst>
          </p:cNvPr>
          <p:cNvSpPr/>
          <p:nvPr/>
        </p:nvSpPr>
        <p:spPr>
          <a:xfrm>
            <a:off x="72957" y="4404019"/>
            <a:ext cx="7242243" cy="199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D3722885-6F4B-4FEC-A125-2314AAE84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12" y="4343358"/>
            <a:ext cx="2743200" cy="5715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14D11D87-5CAA-429C-82CC-B113093B4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460" y="4875700"/>
            <a:ext cx="3505200" cy="590550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197C5F9-35F1-4623-A04E-22D8150778FC}"/>
              </a:ext>
            </a:extLst>
          </p:cNvPr>
          <p:cNvSpPr txBox="1"/>
          <p:nvPr/>
        </p:nvSpPr>
        <p:spPr>
          <a:xfrm>
            <a:off x="1295400" y="551541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1A</a:t>
            </a:r>
          </a:p>
        </p:txBody>
      </p:sp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8FE016A9-20CB-4073-AECC-ED682B48062F}"/>
              </a:ext>
            </a:extLst>
          </p:cNvPr>
          <p:cNvCxnSpPr>
            <a:cxnSpLocks/>
          </p:cNvCxnSpPr>
          <p:nvPr/>
        </p:nvCxnSpPr>
        <p:spPr>
          <a:xfrm>
            <a:off x="1143000" y="1647216"/>
            <a:ext cx="3657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1B9F4B4-6641-4636-9B15-AB304645A34B}"/>
              </a:ext>
            </a:extLst>
          </p:cNvPr>
          <p:cNvSpPr txBox="1"/>
          <p:nvPr/>
        </p:nvSpPr>
        <p:spPr>
          <a:xfrm>
            <a:off x="7543800" y="0"/>
            <a:ext cx="1596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92964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9F69C5E-C6EE-4774-B1D5-E4AB6E72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" y="131323"/>
            <a:ext cx="9144000" cy="6068375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C5E715BD-F5FB-488F-B2F6-08C4013E00E8}"/>
              </a:ext>
            </a:extLst>
          </p:cNvPr>
          <p:cNvSpPr/>
          <p:nvPr/>
        </p:nvSpPr>
        <p:spPr>
          <a:xfrm>
            <a:off x="72957" y="4404019"/>
            <a:ext cx="7242243" cy="199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D3722885-6F4B-4FEC-A125-2314AAE84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287224"/>
            <a:ext cx="2743200" cy="571500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47D97A1F-1A0A-4EFC-AAF8-FDA3DC382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953190"/>
            <a:ext cx="3819525" cy="447675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8497531-59B5-4FDF-B9F1-760528BF9DF7}"/>
              </a:ext>
            </a:extLst>
          </p:cNvPr>
          <p:cNvSpPr txBox="1"/>
          <p:nvPr/>
        </p:nvSpPr>
        <p:spPr>
          <a:xfrm>
            <a:off x="932234" y="5486400"/>
            <a:ext cx="5523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9139A5B9-45C0-404C-AB75-DFBA3302AF3D}"/>
              </a:ext>
            </a:extLst>
          </p:cNvPr>
          <p:cNvCxnSpPr>
            <a:cxnSpLocks/>
          </p:cNvCxnSpPr>
          <p:nvPr/>
        </p:nvCxnSpPr>
        <p:spPr>
          <a:xfrm>
            <a:off x="1086256" y="2895600"/>
            <a:ext cx="457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23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D9F69C5E-C6EE-4774-B1D5-E4AB6E72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" y="131323"/>
            <a:ext cx="9144000" cy="6068375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C5E715BD-F5FB-488F-B2F6-08C4013E00E8}"/>
              </a:ext>
            </a:extLst>
          </p:cNvPr>
          <p:cNvSpPr/>
          <p:nvPr/>
        </p:nvSpPr>
        <p:spPr>
          <a:xfrm>
            <a:off x="72957" y="4404019"/>
            <a:ext cx="7242243" cy="199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D3722885-6F4B-4FEC-A125-2314AAE84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287224"/>
            <a:ext cx="2743200" cy="571500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8497531-59B5-4FDF-B9F1-760528BF9DF7}"/>
              </a:ext>
            </a:extLst>
          </p:cNvPr>
          <p:cNvSpPr txBox="1"/>
          <p:nvPr/>
        </p:nvSpPr>
        <p:spPr>
          <a:xfrm>
            <a:off x="1019784" y="5289836"/>
            <a:ext cx="5523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Bây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Nam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9139A5B9-45C0-404C-AB75-DFBA3302AF3D}"/>
              </a:ext>
            </a:extLst>
          </p:cNvPr>
          <p:cNvCxnSpPr>
            <a:cxnSpLocks/>
          </p:cNvCxnSpPr>
          <p:nvPr/>
        </p:nvCxnSpPr>
        <p:spPr>
          <a:xfrm>
            <a:off x="5865776" y="2895600"/>
            <a:ext cx="8187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13E6543-34F6-4F74-88A5-E965F8CD8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924847"/>
            <a:ext cx="3629025" cy="371475"/>
          </a:xfrm>
          <a:prstGeom prst="rect">
            <a:avLst/>
          </a:prstGeom>
        </p:spPr>
      </p:pic>
      <p:cxnSp>
        <p:nvCxnSpPr>
          <p:cNvPr id="13" name="Đường nối Thẳng 12">
            <a:extLst>
              <a:ext uri="{FF2B5EF4-FFF2-40B4-BE49-F238E27FC236}">
                <a16:creationId xmlns:a16="http://schemas.microsoft.com/office/drawing/2014/main" id="{7E477B95-0F9F-4A4A-989E-275C37D29C5C}"/>
              </a:ext>
            </a:extLst>
          </p:cNvPr>
          <p:cNvCxnSpPr>
            <a:cxnSpLocks/>
          </p:cNvCxnSpPr>
          <p:nvPr/>
        </p:nvCxnSpPr>
        <p:spPr>
          <a:xfrm>
            <a:off x="857656" y="3323616"/>
            <a:ext cx="58479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Đường nối Thẳng 13">
            <a:extLst>
              <a:ext uri="{FF2B5EF4-FFF2-40B4-BE49-F238E27FC236}">
                <a16:creationId xmlns:a16="http://schemas.microsoft.com/office/drawing/2014/main" id="{9EB4284E-0B35-4FBF-926B-92C91873F387}"/>
              </a:ext>
            </a:extLst>
          </p:cNvPr>
          <p:cNvCxnSpPr>
            <a:cxnSpLocks/>
          </p:cNvCxnSpPr>
          <p:nvPr/>
        </p:nvCxnSpPr>
        <p:spPr>
          <a:xfrm>
            <a:off x="779834" y="3655976"/>
            <a:ext cx="159209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73A1562-A2F0-4E7A-98AA-1CA3076D4843}"/>
                  </a:ext>
                </a:extLst>
              </p14:cNvPr>
              <p14:cNvContentPartPr/>
              <p14:nvPr/>
            </p14:nvContentPartPr>
            <p14:xfrm>
              <a:off x="3661200" y="2902320"/>
              <a:ext cx="2304360" cy="1321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73A1562-A2F0-4E7A-98AA-1CA3076D48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51840" y="2892960"/>
                <a:ext cx="2323080" cy="134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925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259A81DA-D79B-462F-9723-C177EEDC1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495823" cy="1291340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82924FC6-BB9B-43B6-A1E0-8DEA60BB7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86200"/>
            <a:ext cx="9144000" cy="2484000"/>
          </a:xfrm>
          <a:prstGeom prst="rect">
            <a:avLst/>
          </a:prstGeom>
        </p:spPr>
      </p:pic>
      <p:pic>
        <p:nvPicPr>
          <p:cNvPr id="6" name="N cỡ nhỏ">
            <a:hlinkClick r:id="" action="ppaction://media"/>
            <a:extLst>
              <a:ext uri="{FF2B5EF4-FFF2-40B4-BE49-F238E27FC236}">
                <a16:creationId xmlns:a16="http://schemas.microsoft.com/office/drawing/2014/main" id="{E21B12D0-7E04-4579-9AA1-35F61729A2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76400" y="1332825"/>
            <a:ext cx="4557890" cy="256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4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3294</TotalTime>
  <Words>109</Words>
  <Application>Microsoft Office PowerPoint</Application>
  <PresentationFormat>On-screen Show (4:3)</PresentationFormat>
  <Paragraphs>26</Paragraphs>
  <Slides>23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HP001 4 hàng</vt:lpstr>
      <vt:lpstr>Times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108</cp:revision>
  <dcterms:created xsi:type="dcterms:W3CDTF">2020-05-18T12:48:51Z</dcterms:created>
  <dcterms:modified xsi:type="dcterms:W3CDTF">2024-02-01T02:12:41Z</dcterms:modified>
</cp:coreProperties>
</file>