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84" r:id="rId3"/>
    <p:sldMasterId id="2147483724" r:id="rId4"/>
  </p:sldMasterIdLst>
  <p:notesMasterIdLst>
    <p:notesMasterId r:id="rId33"/>
  </p:notesMasterIdLst>
  <p:sldIdLst>
    <p:sldId id="262" r:id="rId5"/>
    <p:sldId id="263" r:id="rId6"/>
    <p:sldId id="266" r:id="rId7"/>
    <p:sldId id="304" r:id="rId8"/>
    <p:sldId id="268" r:id="rId9"/>
    <p:sldId id="267" r:id="rId10"/>
    <p:sldId id="305" r:id="rId11"/>
    <p:sldId id="275" r:id="rId12"/>
    <p:sldId id="300" r:id="rId13"/>
    <p:sldId id="322" r:id="rId14"/>
    <p:sldId id="324" r:id="rId15"/>
    <p:sldId id="325" r:id="rId16"/>
    <p:sldId id="326" r:id="rId17"/>
    <p:sldId id="299" r:id="rId18"/>
    <p:sldId id="327" r:id="rId19"/>
    <p:sldId id="328" r:id="rId20"/>
    <p:sldId id="330" r:id="rId21"/>
    <p:sldId id="302" r:id="rId22"/>
    <p:sldId id="272" r:id="rId23"/>
    <p:sldId id="332" r:id="rId24"/>
    <p:sldId id="333" r:id="rId25"/>
    <p:sldId id="331" r:id="rId26"/>
    <p:sldId id="334" r:id="rId27"/>
    <p:sldId id="303" r:id="rId28"/>
    <p:sldId id="335" r:id="rId29"/>
    <p:sldId id="306" r:id="rId30"/>
    <p:sldId id="315" r:id="rId31"/>
    <p:sldId id="28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486" autoAdjust="0"/>
  </p:normalViewPr>
  <p:slideViewPr>
    <p:cSldViewPr snapToGrid="0">
      <p:cViewPr>
        <p:scale>
          <a:sx n="74" d="100"/>
          <a:sy n="74" d="100"/>
        </p:scale>
        <p:origin x="-54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79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8F24B-0E14-46F3-AD69-CB55947AC615}" type="slidenum">
              <a:rPr lang="en-US" smtClean="0">
                <a:solidFill>
                  <a:prstClr val="black"/>
                </a:solidFill>
              </a:r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51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54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597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74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8.wdp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24" Type="http://schemas.openxmlformats.org/officeDocument/2006/relationships/slide" Target="slide2.xml"/><Relationship Id="rId5" Type="http://schemas.openxmlformats.org/officeDocument/2006/relationships/image" Target="../media/image4.jpeg"/><Relationship Id="rId15" Type="http://schemas.microsoft.com/office/2007/relationships/hdphoto" Target="../media/hdphoto5.wdp"/><Relationship Id="rId23" Type="http://schemas.openxmlformats.org/officeDocument/2006/relationships/slide" Target="slide3.xml"/><Relationship Id="rId10" Type="http://schemas.openxmlformats.org/officeDocument/2006/relationships/image" Target="../media/image7.png"/><Relationship Id="rId19" Type="http://schemas.microsoft.com/office/2007/relationships/hdphoto" Target="../media/hdphoto7.wdp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Relationship Id="rId14" Type="http://schemas.openxmlformats.org/officeDocument/2006/relationships/image" Target="../media/image9.png"/><Relationship Id="rId22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slide" Target="slid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4" Type="http://schemas.microsoft.com/office/2007/relationships/hdphoto" Target="../media/hdphoto7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6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microsoft.com/office/2007/relationships/hdphoto" Target="../media/hdphoto10.wdp"/><Relationship Id="rId5" Type="http://schemas.openxmlformats.org/officeDocument/2006/relationships/image" Target="../media/image15.jpe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2.xml"/><Relationship Id="rId9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7467601" y="-381000"/>
            <a:ext cx="2023171" cy="18346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32" y="3598703"/>
            <a:ext cx="2080769" cy="2591409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821" y="5086350"/>
            <a:ext cx="1647457" cy="177165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21" y="3962401"/>
            <a:ext cx="1503759" cy="2201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3962400" y="4114801"/>
            <a:ext cx="995814" cy="2048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>
            <a:fillRect/>
          </a:stretch>
        </p:blipFill>
        <p:spPr>
          <a:xfrm>
            <a:off x="5175891" y="4894406"/>
            <a:ext cx="1639415" cy="826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324078"/>
            <a:ext cx="4242955" cy="1866900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>
            <a:fillRect/>
          </a:stretch>
        </p:blipFill>
        <p:spPr bwMode="auto">
          <a:xfrm>
            <a:off x="9220200" y="2372815"/>
            <a:ext cx="916438" cy="19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71600" y="838200"/>
            <a:ext cx="609600" cy="609600"/>
          </a:xfrm>
          <a:prstGeom prst="rect">
            <a:avLst/>
          </a:prstGeom>
        </p:spPr>
      </p:pic>
      <p:sp>
        <p:nvSpPr>
          <p:cNvPr id="14" name="Right Arrow 1">
            <a:hlinkClick r:id="rId23" action="ppaction://hlinksldjump"/>
            <a:extLst>
              <a:ext uri="{FF2B5EF4-FFF2-40B4-BE49-F238E27FC236}">
                <a16:creationId xmlns="" xmlns:a16="http://schemas.microsoft.com/office/drawing/2014/main" id="{68DAE9B1-6235-4BDF-B926-3EB5822EA9B9}"/>
              </a:ext>
            </a:extLst>
          </p:cNvPr>
          <p:cNvSpPr/>
          <p:nvPr/>
        </p:nvSpPr>
        <p:spPr>
          <a:xfrm>
            <a:off x="11353800" y="6156545"/>
            <a:ext cx="764038" cy="591689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hlinkClick r:id="rId24" action="ppaction://hlinksldjump"/>
            <a:extLst>
              <a:ext uri="{FF2B5EF4-FFF2-40B4-BE49-F238E27FC236}">
                <a16:creationId xmlns="" xmlns:a16="http://schemas.microsoft.com/office/drawing/2014/main" id="{AB5C9C96-7A84-4792-9DEC-796C72663B3B}"/>
              </a:ext>
            </a:extLst>
          </p:cNvPr>
          <p:cNvSpPr/>
          <p:nvPr/>
        </p:nvSpPr>
        <p:spPr>
          <a:xfrm>
            <a:off x="2144039" y="2781300"/>
            <a:ext cx="618394" cy="6858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755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7954" y="110400"/>
            <a:ext cx="291921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79368" y="681900"/>
            <a:ext cx="40306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thuở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thẳm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endParaRPr lang="en-US" sz="24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héo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endParaRPr lang="en-US" sz="24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nuôi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 smtClean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 Box 6"/>
          <p:cNvSpPr txBox="1"/>
          <p:nvPr/>
        </p:nvSpPr>
        <p:spPr>
          <a:xfrm>
            <a:off x="3718005" y="4246853"/>
            <a:ext cx="45888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6553342" y="66891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400928" y="1129437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994427" y="143700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593980" y="187646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6634620" y="1876467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791084" y="251314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634622" y="2885413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405661" y="327701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934754" y="361767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75394" y="361766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203465" y="423996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7514274" y="465029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318700" y="503595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6894058" y="611442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6934698" y="611442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6827805" y="536509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688712" y="576582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031489" y="251314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5040072" y="293045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207183" y="607562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247823" y="607561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13414" y="60756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3312319" y="720029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305881" y="2564263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312319" y="4295595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72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/>
          <p:nvPr/>
        </p:nvSpPr>
        <p:spPr>
          <a:xfrm>
            <a:off x="3271234" y="1151831"/>
            <a:ext cx="55850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xưa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thuở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nào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rừng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xanh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thẳm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Đôi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sống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nhau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Bê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vàng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dê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trắng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829361" y="1448216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7426685" y="139709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783416" y="2218233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8102011" y="306670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598532" y="389254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639172" y="389254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496744" y="1346429"/>
            <a:ext cx="202651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thuở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0170" y="2161986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thẳm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5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2864981" y="716098"/>
            <a:ext cx="8571458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416298" y="1508581"/>
            <a:ext cx="7468823" cy="1373980"/>
            <a:chOff x="172324" y="1157225"/>
            <a:chExt cx="2109019" cy="1406784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22518" y="1803422"/>
              <a:ext cx="1808630" cy="5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i="1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r>
                <a:rPr lang="en-US" sz="2800" b="0" i="1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thẳm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45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/>
          <p:nvPr/>
        </p:nvSpPr>
        <p:spPr>
          <a:xfrm>
            <a:off x="3271234" y="1151831"/>
            <a:ext cx="55850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xưa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thuở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nào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rừng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xanh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sâu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thẳm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Đôi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sống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nhau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Bê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vàng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dê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trắng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829361" y="1448216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7426685" y="139709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783416" y="2218233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8102011" y="306670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598532" y="389254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639172" y="389254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496744" y="1346429"/>
            <a:ext cx="202651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thuở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80170" y="2161986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thẳm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35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679368" y="681900"/>
            <a:ext cx="59282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trời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hán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Suối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cạn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cỏ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héo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khô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nuôi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đôi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bạn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Chờ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mưa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5473289" y="241596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587658" y="230082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268546" y="304873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029458" y="385051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070098" y="38505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469371" y="166314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7809030" y="165367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202848" y="1653675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09187" y="1560398"/>
            <a:ext cx="1664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hán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5146" y="2304904"/>
            <a:ext cx="1641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héo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27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2864981" y="716098"/>
            <a:ext cx="8571458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183292" y="1141412"/>
            <a:ext cx="7468823" cy="1373980"/>
            <a:chOff x="172324" y="1157225"/>
            <a:chExt cx="2109019" cy="1406784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22518" y="1803422"/>
              <a:ext cx="1808630" cy="5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i="1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r>
                <a:rPr lang="en-US" sz="2800" b="0" i="1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thẳm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084463" y="2550398"/>
            <a:ext cx="7745583" cy="1551702"/>
            <a:chOff x="113565" y="1014055"/>
            <a:chExt cx="2109019" cy="1753583"/>
          </a:xfrm>
        </p:grpSpPr>
        <p:sp>
          <p:nvSpPr>
            <p:cNvPr id="8" name="Hexagon 7"/>
            <p:cNvSpPr/>
            <p:nvPr/>
          </p:nvSpPr>
          <p:spPr>
            <a:xfrm>
              <a:off x="113565" y="101405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215067" y="1181290"/>
              <a:ext cx="1948838" cy="1325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hán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tình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trạng thiếu nước do nắng lâu, 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</a:p>
            <a:p>
              <a:pPr defTabSz="91313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               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mưa gây 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175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3"/>
          <p:cNvSpPr txBox="1"/>
          <p:nvPr/>
        </p:nvSpPr>
        <p:spPr>
          <a:xfrm>
            <a:off x="1167684" y="5795493"/>
            <a:ext cx="1102431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0" i="1" u="none" strike="noStrike" dirty="0" err="1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2800" b="0" i="1" u="none" strike="noStrike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1" u="none" strike="noStrike" dirty="0" err="1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r>
              <a:rPr lang="en-US" sz="2800" b="0" i="1" u="none" strike="noStrike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</a:t>
            </a:r>
            <a:r>
              <a:rPr lang="en-US" altLang="vi-VN" sz="2800" b="0" i="0" u="none" strike="noStrike" dirty="0" err="1" smtClean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tình</a:t>
            </a:r>
            <a:r>
              <a:rPr lang="en-US" altLang="vi-VN" sz="2800" b="0" i="0" u="none" strike="noStrike" dirty="0" smtClean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trạng thiếu nước do nắng lâu, </a:t>
            </a:r>
            <a:r>
              <a:rPr lang="en-US" altLang="vi-VN" sz="2800" b="0" i="0" u="none" strike="noStrike" dirty="0" smtClean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b="0" i="0" u="none" strike="noStrike" dirty="0" err="1" smtClean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không</a:t>
            </a:r>
            <a:r>
              <a:rPr lang="en-US" altLang="vi-VN" sz="2800" b="0" i="0" u="none" strike="noStrike" dirty="0" smtClean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mưa gây ra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21" y="204050"/>
            <a:ext cx="5581672" cy="535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6" y="204050"/>
            <a:ext cx="6119476" cy="535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393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679368" y="681900"/>
            <a:ext cx="59282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trời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hán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Suối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cạn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cỏ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héo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khô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nuôi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đôi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bạn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Chờ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mưa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5473289" y="241596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587658" y="230082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268546" y="304873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029458" y="385051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070098" y="38505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469371" y="166314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7809030" y="165367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202848" y="1653675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96308" y="1560398"/>
            <a:ext cx="1664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hạn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hán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25146" y="2304904"/>
            <a:ext cx="1641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héo</a:t>
            </a:r>
            <a:r>
              <a:rPr lang="en-US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khô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415249" y="4255568"/>
            <a:ext cx="1253689" cy="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679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/>
          <p:nvPr/>
        </p:nvSpPr>
        <p:spPr>
          <a:xfrm>
            <a:off x="3499063" y="955690"/>
            <a:ext cx="4588867" cy="3890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cỏ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Lang thang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quên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về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trắng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thương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quá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Chạy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khắp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nẻo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bây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dê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trắng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gọi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hoài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!”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6396633" y="1203323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8006650" y="176463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679308" y="241864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7170379" y="43434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7211019" y="4343417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7196132" y="309020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997804" y="368878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415249" y="434342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455889" y="434341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86687" y="43434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499063" y="1731309"/>
            <a:ext cx="208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Lang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8173" y="3012928"/>
            <a:ext cx="17652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khắp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nẻo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06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2864981" y="716098"/>
            <a:ext cx="8571458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183292" y="1141412"/>
            <a:ext cx="7468823" cy="1373980"/>
            <a:chOff x="172324" y="1157225"/>
            <a:chExt cx="2109019" cy="1406784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22518" y="1803422"/>
              <a:ext cx="1808630" cy="5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i="1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r>
                <a:rPr lang="en-US" sz="2800" b="0" i="1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thẳm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084463" y="2550398"/>
            <a:ext cx="7745583" cy="1551702"/>
            <a:chOff x="113565" y="1014055"/>
            <a:chExt cx="2109019" cy="1753583"/>
          </a:xfrm>
        </p:grpSpPr>
        <p:sp>
          <p:nvSpPr>
            <p:cNvPr id="8" name="Hexagon 7"/>
            <p:cNvSpPr/>
            <p:nvPr/>
          </p:nvSpPr>
          <p:spPr>
            <a:xfrm>
              <a:off x="113565" y="101405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215067" y="1181290"/>
              <a:ext cx="1948838" cy="1325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hán</a:t>
              </a:r>
              <a:r>
                <a:rPr lang="en-US" sz="2800" b="0" i="1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tình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trạng thiếu nước do nắng lâu, 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</a:p>
            <a:p>
              <a:pPr defTabSz="91313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               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mưa gây ra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75316" y="4069716"/>
            <a:ext cx="7720957" cy="1684058"/>
            <a:chOff x="249720" y="1081912"/>
            <a:chExt cx="2109019" cy="1406784"/>
          </a:xfrm>
        </p:grpSpPr>
        <p:sp>
          <p:nvSpPr>
            <p:cNvPr id="16" name="Hexagon 15"/>
            <p:cNvSpPr/>
            <p:nvPr/>
          </p:nvSpPr>
          <p:spPr>
            <a:xfrm>
              <a:off x="249720" y="1081912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43"/>
            <p:cNvSpPr txBox="1"/>
            <p:nvPr/>
          </p:nvSpPr>
          <p:spPr>
            <a:xfrm>
              <a:off x="250418" y="1382624"/>
              <a:ext cx="2081629" cy="797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i="1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lang</a:t>
              </a:r>
              <a:r>
                <a:rPr lang="en-US" sz="2800" b="0" i="1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0" i="1" u="none" strike="noStrike" dirty="0" err="1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thang</a:t>
              </a:r>
              <a:r>
                <a:rPr lang="en-US" sz="2800" b="0" u="none" strike="noStrike" dirty="0" smtClean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sz="2800" dirty="0" err="1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i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hết chỗ này đến </a:t>
              </a:r>
              <a:r>
                <a:rPr lang="en-US" altLang="vi-VN" sz="28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chỗ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hác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 </a:t>
              </a:r>
            </a:p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                  </a:t>
              </a:r>
              <a:r>
                <a:rPr lang="en-US" altLang="vi-VN" sz="2800" b="0" i="0" u="none" strike="noStrike" dirty="0" err="1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lang="en-US" altLang="vi-VN" sz="2800" b="0" i="0" u="none" strike="noStrike" dirty="0" smtClean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dừng lại ở nơi nào.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87262" y="1433973"/>
            <a:ext cx="9372600" cy="211361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anh em</a:t>
            </a:r>
            <a:endParaRPr lang="vi-VN" sz="6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9" y="5256928"/>
            <a:ext cx="5682871" cy="18669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6" y="4267200"/>
            <a:ext cx="4175012" cy="2228874"/>
          </a:xfrm>
        </p:spPr>
      </p:pic>
      <p:sp>
        <p:nvSpPr>
          <p:cNvPr id="18" name="Rounded Rectangle 17"/>
          <p:cNvSpPr/>
          <p:nvPr/>
        </p:nvSpPr>
        <p:spPr>
          <a:xfrm>
            <a:off x="2385808" y="76200"/>
            <a:ext cx="8510792" cy="1357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câu chuyện Câu chuyện bó đũa, gia đình đó có mấy anh em?</a:t>
            </a:r>
          </a:p>
        </p:txBody>
      </p:sp>
      <p:sp>
        <p:nvSpPr>
          <p:cNvPr id="7" name="Arrow: Right 23">
            <a:hlinkClick r:id="rId7" action="ppaction://hlinksldjump"/>
            <a:extLst>
              <a:ext uri="{FF2B5EF4-FFF2-40B4-BE49-F238E27FC236}">
                <a16:creationId xmlns="" xmlns:a16="http://schemas.microsoft.com/office/drawing/2014/main" id="{DEFB7E3E-15BD-4CEB-B14E-3A1CBB2BBAD5}"/>
              </a:ext>
            </a:extLst>
          </p:cNvPr>
          <p:cNvSpPr/>
          <p:nvPr/>
        </p:nvSpPr>
        <p:spPr>
          <a:xfrm rot="10605222" flipH="1">
            <a:off x="11211620" y="6046642"/>
            <a:ext cx="964616" cy="584113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1" y="244699"/>
            <a:ext cx="11578107" cy="651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83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/>
          <p:nvPr/>
        </p:nvSpPr>
        <p:spPr>
          <a:xfrm>
            <a:off x="3499063" y="955690"/>
            <a:ext cx="4588867" cy="3890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cỏ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Lang thang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quên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về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trắng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thương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quá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Chạy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khắp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nẻo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bây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giờ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dê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trắng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Vẫn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gọi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hoài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!”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6396633" y="1203323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8006650" y="176463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679308" y="241864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7170379" y="43434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7211019" y="4343417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7196132" y="309020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997804" y="368878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415249" y="434342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455889" y="434341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86687" y="43434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499063" y="1731309"/>
            <a:ext cx="208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Lang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8173" y="3012928"/>
            <a:ext cx="17652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khắp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nẻo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5059842" y="2854987"/>
            <a:ext cx="2448541" cy="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8" name="Straight Connector 17"/>
          <p:cNvCxnSpPr/>
          <p:nvPr/>
        </p:nvCxnSpPr>
        <p:spPr>
          <a:xfrm flipV="1">
            <a:off x="4321982" y="4774224"/>
            <a:ext cx="1224270" cy="6615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20" name="Oval 19"/>
          <p:cNvSpPr/>
          <p:nvPr/>
        </p:nvSpPr>
        <p:spPr>
          <a:xfrm>
            <a:off x="3050749" y="1188947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7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7954" y="110400"/>
            <a:ext cx="291921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79368" y="681900"/>
            <a:ext cx="40306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thuở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thẳm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héo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nuôi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 Box 6"/>
          <p:cNvSpPr txBox="1"/>
          <p:nvPr/>
        </p:nvSpPr>
        <p:spPr>
          <a:xfrm>
            <a:off x="3666489" y="4246853"/>
            <a:ext cx="45888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6553342" y="668912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400928" y="1129437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994427" y="143700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593980" y="187646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6634620" y="1876467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791084" y="251314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634622" y="2885413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405661" y="327701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934754" y="361767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75394" y="361766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126191" y="423996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7437000" y="465029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241426" y="5035951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6816784" y="611442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6857424" y="611442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6750531" y="536509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611438" y="576582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031489" y="2513146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5040072" y="2930455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168546" y="6075620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209186" y="6075619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536140" y="6075618"/>
            <a:ext cx="81280" cy="4565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686672" y="4022716"/>
            <a:ext cx="924193" cy="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0" name="Straight Connector 29"/>
          <p:cNvCxnSpPr/>
          <p:nvPr/>
        </p:nvCxnSpPr>
        <p:spPr>
          <a:xfrm>
            <a:off x="4994855" y="5352219"/>
            <a:ext cx="2246571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4" name="Straight Connector 33"/>
          <p:cNvCxnSpPr/>
          <p:nvPr/>
        </p:nvCxnSpPr>
        <p:spPr>
          <a:xfrm flipV="1">
            <a:off x="4408939" y="6480665"/>
            <a:ext cx="948672" cy="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6" name="Oval 35"/>
          <p:cNvSpPr/>
          <p:nvPr/>
        </p:nvSpPr>
        <p:spPr>
          <a:xfrm>
            <a:off x="3355247" y="724360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305881" y="2564263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3277973" y="4291085"/>
            <a:ext cx="373487" cy="40544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39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273501" y="1535200"/>
            <a:ext cx="6094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70C0"/>
                </a:solidFill>
              </a:rPr>
              <a:t>ĐỌC NHÓM</a:t>
            </a:r>
            <a:endParaRPr lang="en-US" sz="7200" b="1" dirty="0">
              <a:solidFill>
                <a:srgbClr val="0070C0"/>
              </a:solidFill>
            </a:endParaRPr>
          </a:p>
        </p:txBody>
      </p:sp>
      <p:grpSp>
        <p:nvGrpSpPr>
          <p:cNvPr id="13" name="1">
            <a:extLst>
              <a:ext uri="{FF2B5EF4-FFF2-40B4-BE49-F238E27FC236}">
                <a16:creationId xmlns=""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=""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=""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=""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336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67954" y="110400"/>
            <a:ext cx="291921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79368" y="681900"/>
            <a:ext cx="40306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thuở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thẳm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héo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nuôi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 Box 6"/>
          <p:cNvSpPr txBox="1"/>
          <p:nvPr/>
        </p:nvSpPr>
        <p:spPr>
          <a:xfrm>
            <a:off x="3718005" y="4246853"/>
            <a:ext cx="45888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endParaRPr lang="en-US" sz="24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sp>
        <p:nvSpPr>
          <p:cNvPr id="9" name="Cloud 8"/>
          <p:cNvSpPr/>
          <p:nvPr/>
        </p:nvSpPr>
        <p:spPr>
          <a:xfrm>
            <a:off x="137676" y="396150"/>
            <a:ext cx="3404011" cy="1107932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32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89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057817" y="1908688"/>
            <a:ext cx="6094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70C0"/>
                </a:solidFill>
              </a:rPr>
              <a:t>NGHỈ GIẢI LAO</a:t>
            </a:r>
            <a:endParaRPr lang="en-US" sz="7200" b="1" dirty="0">
              <a:solidFill>
                <a:srgbClr val="0070C0"/>
              </a:solidFill>
            </a:endParaRPr>
          </a:p>
        </p:txBody>
      </p:sp>
      <p:grpSp>
        <p:nvGrpSpPr>
          <p:cNvPr id="13" name="1">
            <a:extLst>
              <a:ext uri="{FF2B5EF4-FFF2-40B4-BE49-F238E27FC236}">
                <a16:creationId xmlns=""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=""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=""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=""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45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965592" y="188729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4005329"/>
            <a:ext cx="12282473" cy="2850435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362" y="1690896"/>
            <a:ext cx="5563553" cy="362807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27451" y="3392241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Plain">
              <a:avLst/>
            </a:prstTxWarp>
            <a:spAutoFit/>
          </a:bodyPr>
          <a:lstStyle/>
          <a:p>
            <a:pPr algn="ctr"/>
            <a:r>
              <a:rPr lang="en-US" sz="6000" b="1" cap="none" spc="0" dirty="0" smtClean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  <a:endParaRPr lang="en-US" sz="6000" b="1" cap="none" spc="0" dirty="0">
              <a:ln w="22225">
                <a:solidFill>
                  <a:srgbClr val="00B0F0"/>
                </a:solidFill>
                <a:prstDash val="solid"/>
              </a:ln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08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38"/>
          <a:stretch/>
        </p:blipFill>
        <p:spPr bwMode="auto">
          <a:xfrm>
            <a:off x="493521" y="501"/>
            <a:ext cx="11159116" cy="643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0" name="Text Box 5"/>
          <p:cNvSpPr txBox="1">
            <a:spLocks noChangeArrowheads="1"/>
          </p:cNvSpPr>
          <p:nvPr/>
        </p:nvSpPr>
        <p:spPr bwMode="auto">
          <a:xfrm>
            <a:off x="1223336" y="559579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1" name="Text Box 5"/>
          <p:cNvSpPr txBox="1">
            <a:spLocks noChangeArrowheads="1"/>
          </p:cNvSpPr>
          <p:nvPr/>
        </p:nvSpPr>
        <p:spPr bwMode="auto">
          <a:xfrm>
            <a:off x="2811093" y="555135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2" name="Text Box 5"/>
          <p:cNvSpPr txBox="1">
            <a:spLocks noChangeArrowheads="1"/>
          </p:cNvSpPr>
          <p:nvPr/>
        </p:nvSpPr>
        <p:spPr bwMode="auto">
          <a:xfrm>
            <a:off x="4401734" y="560922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3" name="Text Box 5"/>
          <p:cNvSpPr txBox="1">
            <a:spLocks noChangeArrowheads="1"/>
          </p:cNvSpPr>
          <p:nvPr/>
        </p:nvSpPr>
        <p:spPr bwMode="auto">
          <a:xfrm>
            <a:off x="5991739" y="560277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4" name="Text Box 5"/>
          <p:cNvSpPr txBox="1">
            <a:spLocks noChangeArrowheads="1"/>
          </p:cNvSpPr>
          <p:nvPr/>
        </p:nvSpPr>
        <p:spPr bwMode="auto">
          <a:xfrm>
            <a:off x="7582453" y="553297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5" name="Text Box 5"/>
          <p:cNvSpPr txBox="1">
            <a:spLocks noChangeArrowheads="1"/>
          </p:cNvSpPr>
          <p:nvPr/>
        </p:nvSpPr>
        <p:spPr bwMode="auto">
          <a:xfrm>
            <a:off x="9163745" y="556353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6" name="Text Box 5"/>
          <p:cNvSpPr txBox="1">
            <a:spLocks noChangeArrowheads="1"/>
          </p:cNvSpPr>
          <p:nvPr/>
        </p:nvSpPr>
        <p:spPr bwMode="auto">
          <a:xfrm>
            <a:off x="10749666" y="553297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7" name="Text Box 5"/>
          <p:cNvSpPr txBox="1">
            <a:spLocks noChangeArrowheads="1"/>
          </p:cNvSpPr>
          <p:nvPr/>
        </p:nvSpPr>
        <p:spPr bwMode="auto">
          <a:xfrm>
            <a:off x="1202860" y="1458295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8" name="Text Box 5"/>
          <p:cNvSpPr txBox="1">
            <a:spLocks noChangeArrowheads="1"/>
          </p:cNvSpPr>
          <p:nvPr/>
        </p:nvSpPr>
        <p:spPr bwMode="auto">
          <a:xfrm>
            <a:off x="2804961" y="1462816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59" name="Text Box 5"/>
          <p:cNvSpPr txBox="1">
            <a:spLocks noChangeArrowheads="1"/>
          </p:cNvSpPr>
          <p:nvPr/>
        </p:nvSpPr>
        <p:spPr bwMode="auto">
          <a:xfrm>
            <a:off x="4404996" y="1463552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60" name="Text Box 5"/>
          <p:cNvSpPr txBox="1">
            <a:spLocks noChangeArrowheads="1"/>
          </p:cNvSpPr>
          <p:nvPr/>
        </p:nvSpPr>
        <p:spPr bwMode="auto">
          <a:xfrm>
            <a:off x="5977232" y="1458993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61" name="Text Box 5"/>
          <p:cNvSpPr txBox="1">
            <a:spLocks noChangeArrowheads="1"/>
          </p:cNvSpPr>
          <p:nvPr/>
        </p:nvSpPr>
        <p:spPr bwMode="auto">
          <a:xfrm>
            <a:off x="7587735" y="1455927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62" name="Text Box 5"/>
          <p:cNvSpPr txBox="1">
            <a:spLocks noChangeArrowheads="1"/>
          </p:cNvSpPr>
          <p:nvPr/>
        </p:nvSpPr>
        <p:spPr bwMode="auto">
          <a:xfrm>
            <a:off x="9163354" y="1455069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763" name="Text Box 5"/>
          <p:cNvSpPr txBox="1">
            <a:spLocks noChangeArrowheads="1"/>
          </p:cNvSpPr>
          <p:nvPr/>
        </p:nvSpPr>
        <p:spPr bwMode="auto">
          <a:xfrm>
            <a:off x="10757264" y="1464892"/>
            <a:ext cx="858301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226300" y="4162590"/>
            <a:ext cx="827604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Học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không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tày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học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bạn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.</a:t>
            </a:r>
            <a:endParaRPr lang="en-US" sz="3600" dirty="0" smtClean="0">
              <a:solidFill>
                <a:srgbClr val="000099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1280040" y="3584735"/>
            <a:ext cx="109673" cy="1163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280040" y="2682674"/>
            <a:ext cx="109673" cy="1163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1232703" y="5071757"/>
            <a:ext cx="827604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Học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không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tày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học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bạn</a:t>
            </a:r>
            <a:r>
              <a:rPr lang="en-US" sz="3600" b="1" dirty="0" smtClean="0">
                <a:solidFill>
                  <a:srgbClr val="000099"/>
                </a:solidFill>
                <a:latin typeface="HP001 5H" pitchFamily="34" charset="0"/>
                <a:cs typeface="HP001 5H" pitchFamily="34" charset="0"/>
              </a:rPr>
              <a:t>.</a:t>
            </a:r>
            <a:endParaRPr lang="en-US" sz="3600" dirty="0" smtClean="0">
              <a:solidFill>
                <a:srgbClr val="000099"/>
              </a:solidFill>
              <a:latin typeface="HP001 5H" pitchFamily="34" charset="0"/>
              <a:cs typeface="HP001 5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785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0" grpId="0"/>
      <p:bldP spid="751" grpId="0"/>
      <p:bldP spid="752" grpId="0"/>
      <p:bldP spid="753" grpId="0"/>
      <p:bldP spid="754" grpId="0"/>
      <p:bldP spid="755" grpId="0"/>
      <p:bldP spid="756" grpId="0"/>
      <p:bldP spid="757" grpId="0"/>
      <p:bldP spid="758" grpId="0"/>
      <p:bldP spid="759" grpId="0"/>
      <p:bldP spid="760" grpId="0"/>
      <p:bldP spid="761" grpId="0"/>
      <p:bldP spid="762" grpId="0"/>
      <p:bldP spid="763" grpId="0"/>
      <p:bldP spid="25" grpId="0"/>
      <p:bldP spid="28" grpId="0" animBg="1"/>
      <p:bldP spid="29" grpId="0" animBg="1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lang="en-US" altLang="zh-CN" sz="8000" spc="300" dirty="0" smtClean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dukyNhacchuong-Dangcapnhat_48bf (mp3cut.net) (4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458503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52400"/>
            <a:ext cx="5410200" cy="3494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4" y="3810000"/>
            <a:ext cx="6553199" cy="2795466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208818" y="152400"/>
            <a:ext cx="3962400" cy="3494497"/>
          </a:xfrm>
          <a:prstGeom prst="wedgeEllipseCallout">
            <a:avLst>
              <a:gd name="adj1" fmla="val -71532"/>
              <a:gd name="adj2" fmla="val 2681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</a:t>
            </a:r>
            <a:r>
              <a:rPr lang="en-US" sz="28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KINH!</a:t>
            </a:r>
            <a:endParaRPr lang="en-US" sz="28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2" b="98182" l="0" r="100000">
                        <a14:foregroundMark x1="40385" y1="17045" x2="43462" y2="88864"/>
                        <a14:foregroundMark x1="35385" y1="24318" x2="30000" y2="46591"/>
                        <a14:foregroundMark x1="72308" y1="18409" x2="61154" y2="81136"/>
                        <a14:foregroundMark x1="67308" y1="69318" x2="82308" y2="81136"/>
                        <a14:foregroundMark x1="72308" y1="74318" x2="70000" y2="87273"/>
                        <a14:foregroundMark x1="18846" y1="75682" x2="52308" y2="90909"/>
                        <a14:foregroundMark x1="16538" y1="82273" x2="26538" y2="82500"/>
                        <a14:foregroundMark x1="45000" y1="73864" x2="61923" y2="73864"/>
                        <a14:foregroundMark x1="31923" y1="52045" x2="25769" y2="58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82535"/>
            <a:ext cx="24765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755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1" t="23940" r="50013" b="8423"/>
          <a:stretch/>
        </p:blipFill>
        <p:spPr bwMode="auto">
          <a:xfrm>
            <a:off x="2369713" y="1"/>
            <a:ext cx="73667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8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Nói về một người bạn của em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3407410" y="1565391"/>
            <a:ext cx="6766900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2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84" y="128789"/>
            <a:ext cx="11835685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1272861" y="1535001"/>
            <a:ext cx="3814293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 smtClean="0">
                <a:solidFill>
                  <a:srgbClr val="0070C0"/>
                </a:solidFill>
                <a:latin typeface="HP001 4 hàng" pitchFamily="34" charset="0"/>
                <a:cs typeface="Arial-Rounded" panose="020B0500000000000000" pitchFamily="34" charset="0"/>
              </a:rPr>
              <a:t>Gọi</a:t>
            </a:r>
            <a:r>
              <a:rPr lang="en-US" sz="6000" b="1" dirty="0" smtClean="0">
                <a:solidFill>
                  <a:srgbClr val="0070C0"/>
                </a:solidFill>
                <a:latin typeface="HP001 4 hàng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HP001 4 hàng" pitchFamily="34" charset="0"/>
                <a:cs typeface="Arial-Rounded" panose="020B0500000000000000" pitchFamily="34" charset="0"/>
              </a:rPr>
              <a:t>bạn</a:t>
            </a:r>
            <a:endParaRPr lang="en-US" sz="6000" b="1" dirty="0">
              <a:solidFill>
                <a:srgbClr val="0070C0"/>
              </a:solidFill>
              <a:latin typeface="HP001 4 hàng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BC1395-F05A-415C-BB40-9B583C6216A7}"/>
              </a:ext>
            </a:extLst>
          </p:cNvPr>
          <p:cNvSpPr txBox="1"/>
          <p:nvPr/>
        </p:nvSpPr>
        <p:spPr>
          <a:xfrm>
            <a:off x="88202" y="277402"/>
            <a:ext cx="12205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Tiếng</a:t>
            </a:r>
            <a:r>
              <a:rPr lang="en-US" sz="3600" b="1" dirty="0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việt</a:t>
            </a:r>
            <a:endParaRPr lang="en-US" sz="3600" dirty="0">
              <a:latin typeface="HP001 4 hàng" panose="020B06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17: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Gọi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5172361" y="1905000"/>
            <a:ext cx="207236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101600" y="5410200"/>
            <a:ext cx="3352800" cy="1447800"/>
            <a:chOff x="669" y="2064"/>
            <a:chExt cx="675" cy="503"/>
          </a:xfrm>
        </p:grpSpPr>
        <p:pic>
          <p:nvPicPr>
            <p:cNvPr id="7" name="Picture 11" descr="HOAHONG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" y="2064"/>
              <a:ext cx="377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2" descr="HOA NO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" y="2112"/>
              <a:ext cx="675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Line 13"/>
          <p:cNvSpPr>
            <a:spLocks noChangeShapeType="1"/>
          </p:cNvSpPr>
          <p:nvPr/>
        </p:nvSpPr>
        <p:spPr bwMode="auto">
          <a:xfrm>
            <a:off x="406400" y="1371600"/>
            <a:ext cx="0" cy="40386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508000" y="1600200"/>
            <a:ext cx="0" cy="381000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609600" y="1828800"/>
            <a:ext cx="0" cy="3581400"/>
          </a:xfrm>
          <a:prstGeom prst="line">
            <a:avLst/>
          </a:prstGeom>
          <a:noFill/>
          <a:ln w="476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3149600" y="6629400"/>
            <a:ext cx="3556000" cy="0"/>
          </a:xfrm>
          <a:prstGeom prst="line">
            <a:avLst/>
          </a:prstGeom>
          <a:noFill/>
          <a:ln w="412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>
            <a:off x="3149600" y="6705600"/>
            <a:ext cx="3860800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3149600" y="6553200"/>
            <a:ext cx="3251200" cy="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3444466" y="3619500"/>
            <a:ext cx="5492476" cy="92328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Trang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79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lang="en-US" altLang="zh-CN" sz="8000" spc="300" dirty="0" smtClean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1: </a:t>
              </a:r>
              <a:r>
                <a:rPr lang="en-US" altLang="zh-CN" sz="8000" spc="300" dirty="0" err="1" smtClean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Đọc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5449" y1="81651" x2="99668" y2="99541"/>
                        <a14:foregroundMark x1="89369" y1="2064" x2="99834" y2="41972"/>
                        <a14:foregroundMark x1="88538" y1="46101" x2="98671" y2="63073"/>
                        <a14:foregroundMark x1="96844" y1="2064" x2="99336" y2="7569"/>
                        <a14:foregroundMark x1="65282" y1="81651" x2="49003" y2="99771"/>
                        <a14:foregroundMark x1="83056" y1="91514" x2="99668" y2="75229"/>
                        <a14:foregroundMark x1="82724" y1="91972" x2="61130" y2="98624"/>
                        <a14:backgroundMark x1="15615" y1="4817" x2="43355" y2="497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11403" cy="683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6491" y="257577"/>
            <a:ext cx="2919211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143814" y="936937"/>
            <a:ext cx="40306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thuở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rừng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sâu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thẳm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endParaRPr lang="en-US" sz="2000" dirty="0">
              <a:solidFill>
                <a:srgbClr val="00206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hạn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hán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Suối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cạn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héo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nuôi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bao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403" y="0"/>
            <a:ext cx="6280597" cy="683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"/>
          <p:cNvSpPr txBox="1"/>
          <p:nvPr/>
        </p:nvSpPr>
        <p:spPr>
          <a:xfrm>
            <a:off x="8912180" y="3885094"/>
            <a:ext cx="45888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Lang thang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nẻo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hoài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000" dirty="0" err="1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solidFill>
                  <a:srgbClr val="00206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sp>
        <p:nvSpPr>
          <p:cNvPr id="8" name="Oval 7"/>
          <p:cNvSpPr/>
          <p:nvPr/>
        </p:nvSpPr>
        <p:spPr>
          <a:xfrm>
            <a:off x="36492" y="936937"/>
            <a:ext cx="201768" cy="29758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053" y="2493134"/>
            <a:ext cx="201768" cy="29758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729727" y="3885094"/>
            <a:ext cx="201768" cy="297588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7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757</Words>
  <Application>Microsoft Office PowerPoint</Application>
  <PresentationFormat>Custom</PresentationFormat>
  <Paragraphs>179</Paragraphs>
  <Slides>28</Slides>
  <Notes>10</Notes>
  <HiddenSlides>0</HiddenSlides>
  <MMClips>2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1_Office Theme</vt:lpstr>
      <vt:lpstr>2_Office Theme</vt:lpstr>
      <vt:lpstr>4_Office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Nói về một người bạn của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44</cp:revision>
  <dcterms:created xsi:type="dcterms:W3CDTF">2021-05-26T04:27:49Z</dcterms:created>
  <dcterms:modified xsi:type="dcterms:W3CDTF">2022-10-27T23:36:34Z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