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29"/>
  </p:notesMasterIdLst>
  <p:sldIdLst>
    <p:sldId id="269" r:id="rId3"/>
    <p:sldId id="360" r:id="rId4"/>
    <p:sldId id="383" r:id="rId5"/>
    <p:sldId id="401" r:id="rId6"/>
    <p:sldId id="400" r:id="rId7"/>
    <p:sldId id="402" r:id="rId8"/>
    <p:sldId id="384" r:id="rId9"/>
    <p:sldId id="406" r:id="rId10"/>
    <p:sldId id="403" r:id="rId11"/>
    <p:sldId id="404" r:id="rId12"/>
    <p:sldId id="389" r:id="rId13"/>
    <p:sldId id="390" r:id="rId14"/>
    <p:sldId id="407" r:id="rId15"/>
    <p:sldId id="408" r:id="rId16"/>
    <p:sldId id="409" r:id="rId17"/>
    <p:sldId id="410" r:id="rId18"/>
    <p:sldId id="411" r:id="rId19"/>
    <p:sldId id="391" r:id="rId20"/>
    <p:sldId id="392" r:id="rId21"/>
    <p:sldId id="395" r:id="rId22"/>
    <p:sldId id="396" r:id="rId23"/>
    <p:sldId id="398" r:id="rId24"/>
    <p:sldId id="412" r:id="rId25"/>
    <p:sldId id="413" r:id="rId26"/>
    <p:sldId id="276" r:id="rId27"/>
    <p:sldId id="279" r:id="rId28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9T13:37:57.65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1563 2828 0,'25'0'78,"0"0"-63,-1-25 17,26 25-1,0 0-15,-26 0 15,1 0 0,25-25-31,0 0 16,-26 25-1,26 0 63,-25 0-46,0 0-17,-1 0 1,1 0 0,0 0-1,0 0 16,0 0 16,-1 0-31,1 0 0,0 0-1,0 0 1,0 0-1,-1 0 32,1 0-15,0 0-17,0 0 1,0 0 15</inkml:trace>
  <inkml:trace contextRef="#ctx0" brushRef="#br0" timeOffset="2607.06">1737 2704 0,'0'25'250,"49"-25"-234,-24 0-16,0 0 15,25 0-15,24 0 16,-49 24 0,0-24-16,24 0 31,26 25 0,-51-25 0,1 0-31,0 0 16,0 0 0,0 0-16,-1 25 15,1-25 79,0 0-47,-75 0 547,26 0-547,-1 0-1,0 0-30,0 0 15,0 25 1,1-25-1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9T13:39:21.1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1737 3001 0</inkml:trace>
  <inkml:trace contextRef="#ctx0" brushRef="#br0" timeOffset="633.23">1340 7218 0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9T13:41:32.8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12477 5333 0,'25'0'172,"74"0"-157,0 0-15,75 0 16,0 0-16,173 0 31,-74 74 0,-199-74-15,1 0 0,-1 0-1,50 50 1,-25-50 0,50 25-1,-75 0-15,26-25 16,98 0-1,-99 0 17,-24 0-17,-1 0 1,-49 0 0,25 0-1,24 0 1,-24 0 15,-26 0-31,1 0 47,25 0-31,-25 0-1,24 0 1,-24 0-1,25 0 32</inkml:trace>
  <inkml:trace contextRef="#ctx0" brushRef="#br0" timeOffset="41907.81">2158 1637 0,'-49'-25'94,"24"25"-78,0-49-16,-99 24 15,-74-99 1,148 74-1,50 25 1,-50 1 0,1 24 15,-1 0-31,25 0 16,1 0-1,-1 0 1,-25 0-1,25 0 1,-24 0 0,-50 0-1,-100 49 1,125-24 0,-50 0-1,49-25 1,1 49-1,49-49 1,-124 75 15,50-26-15,0 1 0,24-25-1,26 25 1,-26-1-1,51 1 1,-26-25 0,0 99-1,1-75 1,-26 75 0,75-74-1,-74 74 1,74-50-1,0 25 17,0 1-32,0 49 31,0-50-15,0 0-1,50 50 1,24-50-1,-3993 124 17,8036-223-32,-4067 75 15,49 24 1,0 0 0,1-24-1,-26-1 1,-24-74 15,-26 25-31,1-25 31,25 0-15,99 0 0,-25 0-1,99-75 1,-149 26-1,75 24 1,-74-25 0,24 1-1,25-26 1,0 1 0,25 24-1,-75 25 1,-24-49 15,24 24-15,-24 26-16,-25-76 31,49 26-15,-49-25-1,24 49 1,-49-24-1,25-25 1,0-1 0,-25-49-1,25 75 1,-25 0 0,0 24-1,0 0-15,0 26 16,0-51-1,0-49 17,-25 25-17,0 25 1,25 49 0,0-50-1,-25 51 1,25-51-1,-24 50 1,-1-24 0,-25-1-1,50 25 1,-25 0 0,-24 1 15,-1 24-16,25 0 17,1 0-17,24-25 1,-25 25 0,0 0 15,-25 0-16,1 0 1,-26 0 0,1 0-1,49 0 1,0 0 15,0 0-15,-24 0-1</inkml:trace>
  <inkml:trace contextRef="#ctx0" brushRef="#br0" timeOffset="70796.64">2481 11162 0,'25'-25'391,"-1"25"-376,-48 0 329,-1 0-344,0 0 31,0 0 0,0 0 16,1 0 31,-26 0-15,25 0-32,-24 0 0,24 25 1,0-25-17,0 25 1,0-25 31,25 25-16,-24-25 0,24 25 1,-25-25-17,0 24 48,25 1 93,0 0-125,0 0 63,25 0-16,0-1 31,-25 1-77,24-25-17,-24 25 17,50-25-17,-25 25 1,24-25 15,-24 49 0,0-49 1,0 0-17,0 0 1,-1 25-1,1-25 17,0 0-17,0 0 17,0 0-32,24 0 31,-24 0 0,25 0-15,-26 0-1,1 0 1,0 0 15,0 0-15,0 0 15,24 0-15,-24 0-1,0-25 17,0 25-17,-1-24 1,1 24 15,25-25-15,-25 25-1,-25-25 1,25 25 46,-1-25 32,-24 0-63,0 1 110,0-1-94,0-25 15,0 25-15,-24 1-15,-1 24-17,25-25 48,-25 25-1,-25 0-31,25-25-15,-24 25 47,24 0-1,0 0 16,0 0-31,1 0 0,-1 0-16,0 0-15,0 0-16,0 0 15,25 25 1,-24-25 0,-1 25 15,0-25 0,0 0-15,25 24 31,0 1-16,-25-25-15,25 25-1,-24-25 16,-1 25-31,25 0 63,0-1-47,0 1-1,0 0 1,-25 0-1,25 0 17,0-1-17,-50 26 32,50-25-16,0 0 1,-24-25-17,24 24 1,0 1 15,0 0 0,-25 0-15,25 0 15,0-1 32,0 1-48,0 0 1,0 0 0,0 0-1,0-1 48,0 1 15,0 0-62,0 25 15,25-26 16,-1 1-32,-24 0 17,25-25-1,-25 50-16,25-50 32,-25 24-15,50-24-1,-26 50 0,1-50 0,0 25-15,25 0 31,-26-25 0,-24 25-32,25-25 17,25 0-1,-25 0 31,-1 0-30,1 0-1,0 0 0,0 0-15,0 0 15,-1 0 16,1 0-32,0 0 17,0 0-17,0-25 17,0 0-1,-1 0-16,1 0 48,-25 0-32,0 1 16,0-1-31,25 0 15,-25 0 63,0 0-32,0 1-46,0-1 46,-25 0 1,25 0-48,-25 25 17,1 0 15,24-25-32,-25 25 32,-25 0 0,25-24-31,0-1 46,1 25-15,-1 0-16,0 0 0,0 0-15,0 0 0,1 0 31,-1 0-32</inkml:trace>
  <inkml:trace contextRef="#ctx0" brushRef="#br0" timeOffset="75347.82">3101 12055 0,'0'-25'172,"0"0"-141,25 25-15,0-24 15,-1 24-31,-24-25 31,25 25 1,0-25-1,-25 0-16,25 0 17,0 25-17,-1-24 1,26-1 0,-50 0-1,0 0 32,25 25-31,0-49-1,-25 24 32,0 0-16,24 25-31,-24-25 32,25 25-1,-25-25-15,0 1 15,25-1-31,-25 0 47,25 25-32,0-25 1,-1 0 15,-24 1 0,0-1 16,25 25-31,-25-25 15,0 0 32,25 25-63,0-25 31,-25 1 16,0-1 0,0 0 0,0 0-16,0 0-16,0 1 17,0-1-1,0 0 141,0 0-94,-25 25 31,-25 0-109,26 0 16,-1 0 0,0 0-1,0 0 1,0 0 46,1 0-30,-26 0 46,25 0 15,25 25-61,-25-25-17,25 50 17,0-26-1,0 26 0,0-25 0,0 24 1,0-24-1,0 0 16,0 0-47,0 0 31,0-1 16,0 1-32,0 0 32,0 0-31,0 0 0,0-1 15,0 1-16,0 0 1,0 0 15,0 0-15,0-1 0,0 1-1,0 0 16,0 0-15,0 0 31,0-1-31,0 1-1,0 0 1,0 0-1,0 0 1,0 24 47,0-24-17,0 25 33,0-26-17,0 1 1,0 0-32,0 0 0,-24 25 47,24-26-47,-25-24 110</inkml:trace>
  <inkml:trace contextRef="#ctx0" brushRef="#br0" timeOffset="82780.07">3250 12278 0,'0'-24'156,"0"-1"-141,0 0-15,0 0 32,0 0-17,0 0 1,0 1 31,0-1-16,0 0-15,0 0 31,25 0-16,-25 1 0,24 24 0,1-50 63,0 50-63,0-25-15,0 25 0,-1 0 30,-24-25-14,25 25-17,0-24 1,0 24 15,-25-25-15,25 25 15,-1 0 0,1-25-15,0 25 78,0 0-1,0 0 204,-25 25-234,0 24-1,0-24-15,0 0-16,0 0-15,0 0 31,0-1-16,0 1 0,0 0 79,0 0-63,0 0 0,0-1-1,0 1-14,0 0 15,0 0 31,0 0-63,0 0 1,24-1 31,1-24 156,0 0-156,0 0-16,0 0-31,-1-24 172,-24-26-94,25 50-62,0-25-1,0-25 32,-25 26 0,25 24 0,-25-25-31,24 0-1,1 0 1,-25 0 62,25 1-78,0-1 47,-25 0-16,25 0 16,0 25-16,-25-25-15,24 25 15,-24-24 63,0-1 0,25 0-16,-25 50 281,0 0-343,0-1-1,0 1 1,0 25 31,0-25 0,0 24-16,0-24 16,0 0 31,0 0-62,0-1 15,25 1 31,0 0-30,-25 0-1,25 0 47,-1 0-47,1-25 47,0 0-62,0 0 0,0 0 30,-1 0-14,1 0-1,0-25 0,-25 0 32,25 0-63,0 25 31,-25-25 0,24 25 0,-24-25-15,0 1 31,25-1-31,-25 0 15,25 0-16,0 25 17,-25-25-17,0 1 17,0-1 14,0 0-30,25 0 0,-25 0-16,24 25 62,-24-24-31,0-1 1,0-25 15,0 75 218,0 0-249,0 0 15,0-1-15,0 1-1,0 0 17,0 0-1,0 0-16,0-1 17,0 1-17,0 0 63,0 0-46,0 0 15,0-1 31,0 1 0,25-25-31,-25 25-32,25 0 63,0 0-15,0-25 93,-1 0-125,1 0-15,0 0 31,-25-25 15,25 25-46,-25-25 0,25 25 62,-25-25-63,0 0 1,24 1 15,-24-1 63,0 0-78,25 0 15</inkml:trace>
  <inkml:trace contextRef="#ctx0" brushRef="#br0" timeOffset="84834.9">4540 11485 0,'0'24'188,"-25"-24"-173,0 50 17,0-50 14,25 25-30,0 0 0,0-1 484,-25-24-500</inkml:trace>
  <inkml:trace contextRef="#ctx0" brushRef="#br0" timeOffset="128562.3">5482 11956 0,'25'25'234,"0"-25"-202,-25-25-1,25 0 47,-25 0-62,24 0 77,-24 1-46,25 24 78,-25-25-31,25 0-31,0 0-1,-25 50 376,0 0-376,0 0 1,0-1 15,0 1-63,0 0 1,0 0 0,0 0 109,0-1-110,0 1 79,0 0-63,0 0 0,25-25 1,-25 25 46,0-1-63,0 1 17,24 0 171,-24 25-47,25-25-109,-25 24 47</inkml:trace>
  <inkml:trace contextRef="#ctx0" brushRef="#br0" timeOffset="132787.28">5755 12154 0,'0'-25'453,"0"1"-421,0-1 30,0 0-31,0 0 1,0 0-1,0 1-16,0-1 1,25 0 0,-25 0 15,25 25 0,-25-25 32,0 1-48,24 24 110,-24-25-62,25 0 46,0 25-78,-25-25-15,25 25 297,0 0-282,-1 0 16,1 0-32,0 0 1,0 25 15,0 0 313,-1-25-313,-24 25 32,0-1 46,0 1-46,0 0-1,0 0 32,25-25-32,-25 49-46,0-24 109,0 25-16,0-25-15,0 24-31,0-24-17,0 0 33,0 0-48,0 0-16,0-1 48,0 1 78</inkml:trace>
  <inkml:trace contextRef="#ctx0" brushRef="#br0" timeOffset="137531.13">6177 12229 0,'0'-50'141,"0"25"-110,0 0 0,0 1-15,0-1 78,0 0-16,0 0 0,0 0-31,0 1 0,0-1-32,0 0 32,0 0-31,25-24 15,-1 49 0,-24-25-15,25 0 78,0 0-32,0 25-15,-25-25 16,25 25 30,-1 0-15,1 0-62,0 0 0,0 0-1,0 0 17,-1 0-17,1 0 16,0 0 157,-25 25-157,0 0 0,0 25 63,0-26 16,0 1-17,0 0-77,0 0 0,0 0 15,0-1-31,0 1 15,25 0 17,-25 0 15,0 0 46,0-1-46,0 1 16,0 0 124,0 0-156,25 0 16,-25 0 16,0-1-32,24 1-31,1 0 78,0 25-31,0-50 109,0 0-109,-1-25-31,-24 0-1,25 25 1,-25-25 0,0 0 62,0 1-63,25-1 1,-25 0 15,0 0 94,25 0-62</inkml:trace>
  <inkml:trace contextRef="#ctx0" brushRef="#br0" timeOffset="140459.34">6474 12328 0,'50'0'266,"49"0"-251,-74 0-15,25 0 16,-26 0-16,26 0 16,0-25 124,-26 25-93,1 0 0,0-25-31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9T13:52:04.4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3870 4564 0,'25'0'188,"49"0"-172,-49 0-16,25 25 15,24-25 1,-24 0-16,98 0 31,-73 25 0,-50-1-15,24-24 0,-24 25-1,25-25 1,-26 0 15,1 0-15,0 0-1,0 0 1,24 0-16,-24 0 16,50 0-1,-1 25 1,-24-25-1,-26 0 1,1 0 0,25 0-1,0 0 17,-26 0-17,1 0 1,25 0-1,-1 0 17,-24 0-32,0 0 31,0 0-31,0 0 31,-1 0-15,26 0-1,0 0 1,24-25 0,-49 0-1,74 25 1,-49 0 0,-26 0-1,26 0 1,0 0 15,-26 0-31,1 0 31,25-24 1,-25 24-17,24 0 1,-24 0-1,25 0 17,-26 0 30</inkml:trace>
  <inkml:trace contextRef="#ctx0" brushRef="#br0" timeOffset="2102.79">8310 4589 0,'25'0'203,"24"0"-188,-24 0 1,50 0-16,24 25 16,0-1-16,0-24 15,149 25 1,0 25 15,-173-50-15,-50 0-1,49 0 17,-24 0-32,49 0 31,-25 0-15,25 0-1,-24 0-15,-50 0 16,123 0-1,-48 0 1,-26 0 0,0 0-1,26 0 1,-26 0 0,50 0-1,25 0 1,-25 0 15,-25 0-31,25 0 31,0 0-15,75 0 0,-50 0-1,49 0 1,0 0-1,1 0 1,-50 0 0,-1 0-1,-48 0 1,-26 0 0,1 0 15,-1 0-31,50 0 31,-50 0-15,26 0-1,-51 0 1,1 0 0,-25 0-1,24 0 1,-24 0-1,25 0 17,-26 0-17</inkml:trace>
  <inkml:trace contextRef="#ctx0" brushRef="#br0" timeOffset="12528.78">5929 5507 0,'74'24'125,"-49"-24"-109,124 0-1,173 25 17,-223-25-17,-24 0 1,-26 0 46,-24 0-30,0 0-17,0 0 63,0 0-31,-1 0-15,1 0-32,0 0 46,0 0-14,0 0-32,-1 0 47,1 0-1</inkml:trace>
  <inkml:trace contextRef="#ctx0" brushRef="#br0" timeOffset="13832.46">7591 5432 0,'24'0'78,"1"0"-15,0 0-48,0 0-15,24 25 16,-24-25-1,25 0 1,-25 0 0,-1 0 15,1 0 31,0 0-46,0 0 62</inkml:trace>
  <inkml:trace contextRef="#ctx0" brushRef="#br0" timeOffset="17063.09">8732 5507 0,'0'24'94,"24"-24"31,-24 25-125,25-25 16,198 0 15,25 0 0,-74 0 1,-50 0-1,-99 0-16,25 0 1,-1 0 0,-24 0-1,0 0 1,24 0 15,1 0-15,0 0-1,-26 0 1,1 0-16,25 25 16,-1-25-1,-24 0 1,0 0 0,0 0-1,49 0 63,-49 0 0,0 0 16</inkml:trace>
  <inkml:trace contextRef="#ctx0" brushRef="#br0" timeOffset="19168.45">10790 5482 0,'50'0'203,"24"0"-187,1 0-16,-26 0 15,26 0-15,-50 0 16,49 0-16,-24 0 16,-26 0-1,26 0 1,25 0 15,-51 0 0,26 0 32,-50-25-63,25 25 16,24 0 109,-24 0-110,25 0 1,-25 0-1,-1 0 1,1 0-16,0 0 31,0 0 32,0-25-48</inkml:trace>
  <inkml:trace contextRef="#ctx0" brushRef="#br0" timeOffset="55061.67">11956 8533 0</inkml:trace>
  <inkml:trace contextRef="#ctx0" brushRef="#br0" timeOffset="95239.66">8682 7987 0,'0'-25'266,"25"25"-266,0-25 16,-1 1-1,1-1-15,0 0 31,0-25-15,0 26 15,-1 24-15,1-50 0,0 50 15,-25-25-16,25 25 1,0-49 0,-1 49-1,-24-25 1,25 0 15,0 0-15,-25 0-1,25 1 1,-25-1 0,25 25-1,-25-25 1,0 0 0,0 0 30,0 1-30,0-1 15,0 0 1,0 0 46,-25 0-47,0 25 78,0 0-93,0 0 0,1 0-1,-1 25 63,25 0-78,-25 0 32,0 0-17,25-1 110,25 1-94,0-25-31,0 0 16,24 0 0,1 0-1,-25 0 1,-1 25 0,1-25 109,-25 25-110,0 0 16,0-1 16,25 1-31,-25 0 0,0 0-1,0 0-15,25-1 16,-25 1 15,0 0-31,0 0 94,0 0-79,0-1 17,25-24-17,-25 25 110,0 0-78,0 0-16,0 0-15,-25-1 15,25 1-15,-25 0 15,0-25 47,25 25-62,-25-25 0,25-25 234,0 0-235,0 0 1,0 1-16,-24-1 109,24 0-46,-25 0 62</inkml:trace>
  <inkml:trace contextRef="#ctx0" brushRef="#br0" timeOffset="104720.86">9277 7739 0,'25'-25'250,"-25"0"-250,0 1 32,25-1 30,-25 0 16,0 0-78,25 25 31,0-25 313,-25 1-313,24 24-31,-24 24 297,0 1-297,0 0 16,0 0 15,0 24 0,0-24-15,0 0 0,0 0 31,0 0-32,0-1 1,0 1 15,0 0-15,0 0 15,0 0 0,0-1-15,25 1-1,0 0 32,0-25 172,0 0-203,-1 0 15,1 0 47,0 0-62,-25-25-1,25 25 17,0 0-32,-1-25 15,1 1 16,0-1-15,-25 0 0,25 25-1,-25-25 1,25 0 0,-25 1-1,24-1 16,1 25-31,-25-25 32,0 0-17,0 0 1,0 1 109,0-1-109,0 0-1,0 0 110,0 0-109,25 1-16,-25-26 31,0 75 188,0 0-219,0 24 15,0-24 1,0 0 0,0 0-1,0-1 1,0 1 0,0 25-1,0-25 16,0-1-15,0 1 15,25 0-15,0 0-16,-25 24 109,24-24-77,-24 0 14,25-25-14,0 0-32,0 0 31,0 0-15,-1 0 62,1 0-78,-25-25 15,25 25 1,-25-25 0,25 1-16,-25-1 15,25 0 32,-25 0-47,0 0 31,0-24-15,24 24 0,-24 0-1,25 25 16,-25-25-15,0 1 15,0-1-15,0 0 15,25 0 63,-25-24-78,0 24-1,25 0 1,-25 50 187,0 49-187,0-49-16,0 0 31,0 0-31,0-1 15,0 1 17,0 0-17,0 0 1,0 24 15,0-24-15,0 0-16,0 0 15,0 0 1,25-1 0,-25 1-1,24 0 17,-24 0 30,25 0 16,25-50-62,0 0-1,-26 25 1,-24-25-16,50 25 16,-25-25-1,0 1 1,-1 24 15,1-25-15,-25 0-1,50 0 1,-50 0 15,25 25-15,-25-24 0,0-1-1,0 0 1,0 0-1,0 0 1,0 1 0,0-1 15,0 0-15,24 0 15,-24 0 16,0 1 46,0 48 189,0 1-267,0 0-15,0 0 16,0 0-16,0-1 16,0 1-1,0 0 16,0 0 1,0 24-17,-24 26 1,24-50 0,-25-1-16,25 26 15,0-25 1,0 0-1,0 0 1,0-1 15,0 1-15,0 0 15,0 25-31,0-26 31,0 26-15,0-25 0,0 0-1,0-1 1,0 1 0,0 0-1,0 25 1,0-26-1,0 1 1,0 0 0,0 0-16,0 0 31,0-1-15,0 1-1,0 0 1,0 0-1,0 0 1,0-1 15,0 1 219,-25-25-140,25 25-48,-25-25 423,0 0-470,1 0 16,-1 0 1,0 0-1,0-25 0,25 0-15,-25 25-1,25-24-15,-24 24 47,-1-25 0,0 0-16,0 0 32,25 0-47,0 1-1,0-1 32,0 0-31,0 0-1,0 0 1,0 1 0,0-1-1,0 0 16,0 0 1,0 0 15,0 1-32,25-26 1,-25 25 15,25 0-15,-25 1-1,25 24 1,-25-25 0,24 25-1,1-25 1,-25 0-1,50-24 1,-25 24 0,-1 25-1,1-25 1,0 25 0,-25-25-1,25 25 1,0-25-1,-1 0 17,1 1-17,0-1 17,-25 0-17,50 0 1,-26 0 15,1 25 0,0-24-15,0-1 0,0 0 15,-1 25 0,1-50-15,0 26 15,0 24 0,-25-25-15,25 25-1,-25-50 1,24 50 0,-24-25-1,0 1 1,0-1 0,25 0-1,0 25 63,-25-25 47,0 0-125,0 1 110,0-1-63,0 0-16,0 0-16,0 0 1,0 1 0,0-1 15,0 0-15,0 0-1,0 0 1,0 1-1</inkml:trace>
  <inkml:trace contextRef="#ctx0" brushRef="#br0" timeOffset="106707.84">11063 7144 0,'0'25'110,"0"-1"-95,0 1 1,0 50 15,0-51-15,0 26 0,0-25 15,0 24-16,0-24 17,0 0-17,0 0 1,0 0 0,0-1-1,0 1 1,0 0-1,0 0 1,0 0 0,0-1 15,0 1-15,0 0-16,0 0 62,25-25-62,-25 25 31,0-1-15,0 1 62,25-25 94,0 0-141,-1 25 32,-24 0-16,25 0 31,-25-1-63,0 1 32,0 0-31,25-25 124,0 0-124,0 0-16,24 0 16,-49-25-16,25 25 15,-25-25 1,50 1 15,-50-1-15,0 0-1,0 0 1,0 0 0,0 1 77,0-1-46,0 0 125,-25 0-156,0-24-1</inkml:trace>
  <inkml:trace contextRef="#ctx0" brushRef="#br0" timeOffset="107944.08">10964 7441 0,'25'0'266,"24"0"-204,-24 0-46,0 0 15,0 0-15,0 0-1,-1 0 16,26 0-15,0 0 47</inkml:trace>
  <inkml:trace contextRef="#ctx0" brushRef="#br0" timeOffset="109990.65">10344 8136 0</inkml:trace>
  <inkml:trace contextRef="#ctx0" brushRef="#br0" timeOffset="112921.07">10294 8111 0</inkml:trace>
  <inkml:trace contextRef="#ctx0" brushRef="#br0" timeOffset="115302.2">11683 7888 0,'0'49'250,"0"-24"-234,0 25 15,0-25 0,0 24-15,0-24-1,0 25 1,0-1 0,0-24-1,0 0 1,0 0 31,0 0-16,-24-1 16</inkml:trace>
  <inkml:trace contextRef="#ctx0" brushRef="#br0" timeOffset="123408.37">13221 7689 0,'-25'0'172,"1"0"-157,-1-24-15,0-1 16,0 25-1,25-25 1,-49 0 31,49 0-31,-25 25-1,0-24 1,0-1-1,0 25 1,25-25-16,-74 25 16,0-50 15,24 50-15,25 0-1,-24 0 16,24 0-15,-25 0 0,25 0-1,1 0 1,-1 25 0,0-25-1,25 25 1,0 0-1,0 0 1,0-1 0,0 1-1,0 0 1,0 0 0,0 0-1,25-1 16,-25 1-15,25 0-16,-1-25 31,-24 25-15,25-25 62,0 0-62,0 0-1,0 0 32,-25 25-47,24-25 47,1 0-16,25 0-15,-25 0 15,-25-25-31,24 25 63,26-25-63,-50 0 15,25 25 17,0-25 61,24 1-77,-49-1 0,25 25 15,0-25-16,-25 0 1,25 25 0,-25-25-1,0 1 17,0 48 139,0 1-155,0 25-16,0-25 16,0 24-1,0-24 1,0 0 0,0 24-1,0 51 1,0-51-1,0-24 1,0 124 0,0-75-1,0 1 1,0-50 0,0 49-1,0-24 1,0 24-1,0-24 1,0-1 0,0-24 15,0 0-31,0-75 141</inkml:trace>
  <inkml:trace contextRef="#ctx0" brushRef="#br0" timeOffset="129588.7">13097 8012 0,'25'0'109,"0"-25"-93,-25 0 0,74-49 15,-74 24-15,25 50-1,0-25 16,-25 1-15,25-1 0,-25 0-1,24 0 17,-24 0-17,0 1 1,25-1-1,-25 0 1,0-25 0,0 26-1,0-1 1,0 0 0,0 75 187,0-26-203,0 26 15,0 0-15,0-1 16,0 26 0,0-26-1,0 1 1,0-1 15,0-24-15,0 0-1,0 0 1,0 0 0,25 0 15,0-25 47,0 0-62,-1 0-1,1 0 1,0 0-1,0 0 1,0 0 0,0-25-1,-1 0 1,1-25 15,0 25-15,-25 1 15,0-1-15,25 0-1,-25 0 1,25-24 0,-1 49-1,-24-25 16,0 0-31,0 0 16,0 0 0,0 1-1,0-1 1,25 0 0,-25 0-1,0 0 63,0-24 157,25 74-48,-25-1-171,0 26 15,0-25-31,0 0 16,25-25-16,-25 24 15,0 26 1,25 24 15,-25 1-15,24-50 15,-24-1-31,0 1 31,0 0-15,0 0-16,0 0 47,25 24-16,0-49 47,0 0-62,0 0-1,-1 0-15,1 0 32,0 0-32,25 0 15,-26-24 1,1-1 0,0 0-1,0-25 1,-25 25-1,25-24 1,-25 24 15,49-25-15,-49 26 0,0-26-1,0 25 16,0-24-31,0 24 32,0-25-1,25 25-15,-25-24 30,0 24 64,0 50 15,0 0-110,0 74 1,0-50 0,0-24-1,0 25 1,0-25 0,0-1-1,0 1 1,0 0-1,0 0 17,0 0-17,0-1 1,0 1 0,0 0 15,0 0 0,25 0 0,0-25 63,-1 0-94,1 0 16,0 0-1,25 0 1,-26 0 0,26 0-1,-25 0 16,0 0-15,0-25 0,-1 25-1,-24-50 1,0 25 0,25-24-1,-25 24 1,25 0-16,-25 0 31,0-24-15,25 24-1,-25-25 1,25 26 0,-25-26-1,24 25 1,-24 0 15,0 1-15,0-1 31,0 0-32,0 0 16,0 50 173,0 0-189,0 0-15,0 24 16,0 75 15,0 50 32,0-100-32,0-49-16,0 0-15,0 0 16,0 49 0,0-49-1,0 25 1,0-26 0,0 26-1,0-25 1,0 24 15,0-24-15,0 0 15,0 0-15,0 0-1,-24 49 1,24-49-1,-50 24 1,50-24 0,0 0-1,-25 0 1,25 0 15,-25-1 0,1 1-15,24 0 15,-25-25 1,25 25-1,-25-25 16,0 0-16,0 0 16,0 0-47,1 0 31,-1 0-15,0-25-1,25 0 1,0 0 0,0 1-1,0-1 1,0-25-1,0 25 1,0-24 0,0-1-1,25 1 1,-25-1 0,49 25-1,-49 0 1,25-24-1,-25 24 17,25 25-17,0-50 1,0 26 0,24-26-1,-24 50 1,0-25-1,0-24 1,0 24 0,-1-25-1,1 25 1,0 0 0,-25 1-1,50-26 16,-50 25-15,24 0 0,-24 1-16,25-26 15,0 25 17,0 0-17,-25 1-15,25 24 16,-1-25-1,-24 0 17,25-25-17,0 1 1,-25 24 0,25 25-16,-25-25 93,0-24 48,0 24-94,0-25-32</inkml:trace>
  <inkml:trace contextRef="#ctx0" brushRef="#br0" timeOffset="131408.31">15057 7094 0,'0'25'140,"0"0"-124,0 24 0,0 26 15,0-26-16,0 1 1,0-25 15,0 0-15,0-1 0,0 1-1,0 0 1,0 0-1,0 24 1,0-24 0,0 0-1,0 0 17,0 0-17,0-1 1,0 1-1,0 0 1,0 0 0,0 0-1,0-1 1,0 1 0,0 0 15,0 0-16,0 0 1,0-1 15,0 1-15,0 0 46,0 0-46,25 0 0,-1-25 93,1 0-78,0 0 47,0 0-62,0 0 0,-1 0-1,1 0 1,0 0 0,-25-25 15,0 0-16,0 0 1,0 0 0,25 1-1,-25-1-15,25-50 32,-25 51-17,24-1 1,-24-25-1,0 25 1,0 1 0,0-1-1,0 0 1</inkml:trace>
  <inkml:trace contextRef="#ctx0" brushRef="#br0" timeOffset="132830.07">14908 7441 0,'74'0'219,"-49"0"-203,0 0-16,0 0 47,0 0 31,-1 0-63,1 0 1,25 0 47,-25 0-48,24 0 32</inkml:trace>
  <inkml:trace contextRef="#ctx0" brushRef="#br0" timeOffset="135078.6">14685 7045 0,'0'24'157,"0"26"-142,0-25 1,-50 24-16,50-24 16,0 25 30,0-25-14,-25-25-17,25 49 1,0-24 93</inkml:trace>
  <inkml:trace contextRef="#ctx0" brushRef="#br0" timeOffset="-194286.68">7541 10096 0,'50'-50'328,"-26"50"-312,-24-25-1,25 25 16,0 0 16,0 0 0,0 0 219,-25 25-235,0 0-15,0 0 15,0-1-15,0 26 15,0-25-16,0 24 1,0-24 15,0 0 1,0 0-32,0 0 15,0-1 16,0 1-15,0 0 0,0 0 15,24-25 203,1-25-218,0 25-16,-25-25 31,50 0-31</inkml:trace>
  <inkml:trace contextRef="#ctx0" brushRef="#br0" timeOffset="-194237.08">7839 10344 0,'24'-25'0,"-48"50"0,48-75 31</inkml:trace>
  <inkml:trace contextRef="#ctx0" brushRef="#br0" timeOffset="-193050.33">7888 10244 0,'25'-24'31,"0"-1"-16,-25 0 1,25-25 0,-1 26-1,-24-1 1,25-25 15,0 25-15,0 25 15,-25-25 47,49 25-62,-24 0-1,0 0 1,0 50 0,-25-25-1,25 0-15,-25 0 32,25-1-17,-25 1 16,0 0-15,0 25 15,0-26-15,0 1-16,0 0 16,0 0-1,0 0 16,0-1 1,0 1-17,0 25 32,24-75 125,1 0-156,-25 0-1,0 1 1,0-1-16,25 0 16,-25 0-1,25-24 16,0-1-31,-25 0 32,24 50-17,1-24 1,0-1 15,0 0 0,-25 0-15,25 25 15,-1 0 1,1-25-17,0 25 1,0 0-1</inkml:trace>
  <inkml:trace contextRef="#ctx0" brushRef="#br0" timeOffset="-192480.5">8806 10269 0,'0'0'0,"0"25"47,0 0-32,25 0 63</inkml:trace>
  <inkml:trace contextRef="#ctx0" brushRef="#br0" timeOffset="-188830.97">8583 10021 0,'0'-25'172,"74"25"-94,1 0-78,-75 25 16,49 0 0,-24-25 15,-25 25 47,0 0-47,0-1-15,0 1 15,0 0-15,0 0-1,0 0 17,0-1-17,0 1 16,0 0 32,0 0-32,0 0 0,0-1-15,0 1 0,25 0 15,0 0 16,-1-25-16,1 25-15,25-25-1,-25 0 1,-1 0 0,1 0-1,0 0-15,0 0 31,24 0-15,-49-25 0,0 0-16,25 25 31,-25-25-15,25-24-1,-25 24 1,50-25-1,-50 1 17,0 24-17,24 0-15,-24 0 32,0 0-32,25 1 31,-25-1-16,0 0 17,25 0 140,-25 0-157,25 0 1,-25 1 78,25 24-79,-25-25 16,0 74 110,0-24-125,0 0-1,0 0-15,0 0 32,0 0-17,0-1-15,0 1 31,0 0-15,0 0 0,0 0-1,0-1 1,0 1 0,0 0-1,0 0 1,0 0-1,49-1 1,-49 26 0,25-50 15,0 0 78,0 0-109,0 0 16,-1 0 0,26 0-16,0-25 15,-26-24 1,-24 24-1,25 0 1,-25 0 0,25 0-1,-25 1 17,25-1-17,-25 0 1,0 0-1,25 0 17,-1-24-1,1 24-15,0 25-1</inkml:trace>
  <inkml:trace contextRef="#ctx0" brushRef="#br0" timeOffset="-187280.22">9873 9674 0,'0'49'140,"0"-24"-124,24 25-16,-24-25 16,0-1-1,0 1 1,0 0-1,0 0 1,0 0 0,0-1-1,0 1 1,0 0 15,0 0-31,0 0 31,0 0-15,0-1-16,0 1 31,0 0-31,0 25 32,0-26-17,0 1 1,0 0-1,0 0 1,0 0 0,25 49 46,0-74 16,0 0-62,0 0 0,-1 0-1,51 0 1,-26-25-1,-24-24 1,-25 24 0,0 0-16,25 0 15,-25 0 17,25 1-17,-25-1 16,0 0-15,25 0 0,-25 0-16,0-24 31,24 24-15,1-25-1,-25 25 1</inkml:trace>
  <inkml:trace contextRef="#ctx0" brushRef="#br0" timeOffset="-185592.46">9749 9996 0,'24'0'454,"1"0"-439,0 0 1,25 0 15,-26 0-15,26 0 46,-25 0-46,0 0 93,-1 0-78,1 0-15</inkml:trace>
  <inkml:trace contextRef="#ctx0" brushRef="#br0" timeOffset="-184841.72">9327 9773 0</inkml:trace>
  <inkml:trace contextRef="#ctx0" brushRef="#br0" timeOffset="-183521.39">9501 9575 0,'0'24'172,"0"26"-141,0-25 0,-25 0 16,25-1 0</inkml:trace>
  <inkml:trace contextRef="#ctx0" brushRef="#br0" timeOffset="-182167.18">10666 10195 0,'0'25'156,"0"24"-140,0-24-1,-24 49 1,-26 26 15,50-76-31,0 1 16,-25-25 0,-24 50-1</inkml:trace>
  <inkml:trace contextRef="#ctx0" brushRef="#br0" timeOffset="40423.56">8856 12502 0,'24'-25'141,"51"-99"-141,-26-25 31,-24 99 0,0 25 78</inkml:trace>
  <inkml:trace contextRef="#ctx0" brushRef="#br0" timeOffset="47577.02">9079 11807 0,'0'25'94,"0"24"-79,0 1-15,0-25 16,0 0 0,0 24-16,0-24 15,0 0-15,0 0 16,0-1-16,0 51 31,0-50-31,0 74 31,-25-74-15,25 0 15,0 24-15,0-24-1,0 25 1,0-26 0,0 1-16,0 0 15,0 25 17,0-26-17,0 1 16,0 0 126,25-25-157,0 0 15,-1 0 1,1 0 31,0 0-32,0 0 17,0-25-17,-1 25 1,1-49 0,0 24 15,0 0 0,0 0-15,0 25-1,-25-25 32,24 1-31,1-1 15,-25 0-15,25 0-1,-25 0 1,0 1 15,0-1 47,25 25-78,-25 49 250,0-24-250,0 25 16,0-25 0,0 24-1,0-24 63,0 25-46,25-26-1,-1-24 31,1 0-30,25-24-17,-50-1 1,49 0-1,-49 0 1,25 25 0,-25-25-1,25 25 1,0-49 0,0 24-1,-25 0 16,0-24-15,24 24 0,1 0-1,-25 0 1,0 50 187,0 25-172,0-26-15,0 1 0,0 0-16,0 0 15,0 24 1,0-24-16,25 0 31,-25 49 0,0-24-15,25-25 0,0 0 15,-1-25 0,1 24 0,0-24-15,0 0 15,0 0 0,-1 0-15,1-24 0,0-1-1,25-25 1,-50 25 0,24-24-1,-24 24 16,25-25 1,0 26-17,-25-26 17,0 25-17,25 25 16,-25-25 32,0 1-63,25-1 16,-25 50 202,0 24-202,0 1 0,0-25-1,0-1 1,0 1-1,0 0 1,24 0 15,1-25 63,0 0 31,0 0-16,0 0-93,0 0-16,-1 0 31,1 0 1,0 0-1,0 0 0,0 0-15,-1-25-16,-24 0 31,0 0-31,50 1 31,-25-26-15,0 25-1,-1-24 1,1 24 0,-25-25 124,0 100 1,0-25-141,0-1 16,0 26-1,0 24 1,0-24-1,0-25 1,0 49 0,0-24-1,25-25 1,-25 24 0,0 26-1,0-51 1,0 26-1,0 0 1,25 24 0,-25-49-1,0 24 1,0 1 0,0-25-1,0 25 16,0-26-15,0 26 0,0-25-1,0 24 32,0-24 156,-50-25-171,25 0-32,1 0 15,-51-25 1,75 1-1,-49-1 17,24-25-17,0 25 1,0 1-16,-24-26 16,49 25-1,-25 25 16,25-25 1,0 0-32,0 1 15,0-1 17,0 0-32,0 0 31,25 0-16,-1 1 1,1-1 0,0 0-1,0 0 1,0 0-16,-1-24 16,26 24-1,0-25 1,-26 26-1,1 24 1,0-25 15,0 25-15,24-50 0,1 25-1,-25 1 1,0-1 15,-25 0-15,24 25-1,1 0 1,-25-25 15,25 25-15,0-25-1,0 1 1,-1-1 0,1 0-1,0 25 1,0 0 0,24-25 15,-49 0-31,0 1 15,25 24 32,-25-25-31,0 0 0,0 0 15,0 0-16,0 1 1,0-1 15,0 0-15,0 0 46,-25 25-46,25-25-16,-24 25 16,-1 0-1,0 0 17,0 0-1,0 0-16,1 0 1,-1 25 15,0 0 1,25 0-1,0 0-31,0-1 15,0 26 17,0-25-17,0 24-15,0-24 32,0 0-17,0 0 16,0 24-15,0-24 0,50 25-1,-50-25 1,0-1 15,24-24-31,1 25 16,0 0-1,-25 0 1,25-25 0,0 25-1,-1-25 1,26 24 0,-25-24 15,0 0 0,-1 0-31,1 0 16,0 0-1,-25-24 1,50-1-16,-50 0 16,25-25 15,-1 1-16,1-1 1,0-24 0,-25 49-1,50-49 1,-26-1 0,-24 50-1,50-24 1,-50 24-1,25 0 1,-25 0 15,25 25-31,-25-25 172</inkml:trace>
  <inkml:trace contextRef="#ctx0" brushRef="#br0" timeOffset="48888.18">11683 11832 0,'25'0'110,"-25"25"-95,0 49-15,0-24 16,0-26 0,0 51-1,0-1 16,0-49-15,0 0 0,0 0-1,0 0 17,0-1-32,0 1 15,0 0 16,0 25-31,0 24 32,0-49-17,25 0 1,-25-1 0,0 1-1,0 0 1,0 0-1,25 0 1,-25-1 0,25 1 15,24-25 141,-24 0-157,-25-49 1,25 24 0,-25 0-1,25 25-15,-25-25 16,24-24 0,-24 24-1,0 0 1,0 0-1,0 0 17</inkml:trace>
  <inkml:trace contextRef="#ctx0" brushRef="#br0" timeOffset="50030.25">11535 12204 0,'0'-25'203,"24"25"-188,26 0-15,0 0 16,24 0-16,0 0 16,-24 0-16,0 0 15,-26 0 16</inkml:trace>
  <inkml:trace contextRef="#ctx0" brushRef="#br0" timeOffset="51214.18">10815 12105 0,'50'0'109,"24"0"-93,1-50-1,49 0 17,-100 26 61,1 24-77,0 0 140,0 0-125,24 24-15,-49 1 0,25 0-1</inkml:trace>
  <inkml:trace contextRef="#ctx0" brushRef="#br0" timeOffset="52813.31">11088 12923 0</inkml:trace>
  <inkml:trace contextRef="#ctx0" brushRef="#br0" timeOffset="54630.74">8856 12129 0,'49'0'156,"50"0"-156,100 0 32,-125 0-17,-49 0 1,0 0 281</inkml:trace>
  <inkml:trace contextRef="#ctx0" brushRef="#br0" timeOffset="84999.86">8037 14660 0,'-25'49'78,"75"-98"47,-25 24-125,-1 0 16,51-25-1,-50 26 1,0-1 78</inkml:trace>
  <inkml:trace contextRef="#ctx0" brushRef="#br0" timeOffset="88174.99">8285 14263 0,'0'24'172,"0"26"-156,0-25-16,0 49 15,-25 1 1,25-50 0,0-1-1,0 1 1,0 0 0,0 25-1,0-1 1,0 1-1,-49-25 1,49 24 0,0-24-1,0 0 1,0 24 0,0-24 15,0 25-16,0-25 1,0-1 0,0 1 15,25 0-15,-25 0-1,24-25 48,1 0-16,25 0-47,-25-25 15,-1 25 1,26-50-16,-25 26 31,-25-1-15,25 0-16,-1 0 15,1 0 1,25-24 0,-50 24-1,49-25 1,-24 1-1,0 24 1,-25 0 0,25-24-1,0-26 1,-1 75 0,1-25-1,-25 100 220,0-50-220,0 24-15,0-24 16,0 25-1,0-1-15,0 1 16,0-1 0,25-24-1,-25 0 1,0 0 0,0 0-1,25 24 1,24-49 31,-24 0-47,50 0 15,-1 0 1,0 0 15,-49 0-31,0 0 31,0 0-15,0 0 0,-25-25-1,24 1 1,26-1 0,-25-25-1,0 1 1,0 24 15,-25 0-15,0 0-1,0-24 1,0 24 15,24-25-31,-24 25 16,0 1 15,0-1-31,25 0 31,-50 25 110,-24 0-125,24 0-1,-25 25 1,1 0 31,49-1-32,0 1 17,-25-25-17,25 25 1,0 0-1,-25 24 1,25-24 0,0 0-1,0 0 1,0 0 0,0 24 15,0-24-16,0 0 17,0 0-17,25-25 1,-25 24 0,49-24-1,-24 0 1,0 0-1,25 0 1,-25 0 0,-1 0-16,1 0 15,25 0 1,24-24 0,-49 24-1,25-50 16,-26 25-15,1 25 0,25-99-1,-25 74 1,-25-24 0,49-1-1,-49 25 1,25-49-1,25-1 1,-50 51 0,24-26-1</inkml:trace>
  <inkml:trace contextRef="#ctx0" brushRef="#br0" timeOffset="89335.81">9947 14188 0,'0'25'110,"0"25"-110,0 123 31,0-73 0,0-51-15,0-24-1,0 0 1,0 24 0,0-24-1,0 0 1,0 0 15,0 24 0,0-24-15,25 0 0,-25 25-1,25-26 1,-25 1 0,0 0-1,24-25 1,1 25-1,0 0 32,0-25-15,0 0-32,-1 0 15,1 0 1,74 0 15,-49-75-31,0 26 31,24-26-15,-49 26 0,0 24-16,0 0 31</inkml:trace>
  <inkml:trace contextRef="#ctx0" brushRef="#br0" timeOffset="90743.27">9773 14486 0,'25'0'172,"25"0"-156,-1 0-16,-24 0 16,25 0-16,-25 0 15,-1 0 141,1 0-140,0 0 93</inkml:trace>
  <inkml:trace contextRef="#ctx0" brushRef="#br0" timeOffset="91557.77">8880 14362 0</inkml:trace>
  <inkml:trace contextRef="#ctx0" brushRef="#br0" timeOffset="93007.73">9178 14436 0,'50'25'172,"-26"-25"-156,76-25-1,-75 25 1,-1 0-1,-24-24-15,25-1 141,25 25-32,-25 0-93,-1 0 0,1 0-16,-25 25 31,25-1 16</inkml:trace>
  <inkml:trace contextRef="#ctx0" brushRef="#br0" timeOffset="94735.11">7987 14486 0,'25'0'109,"25"0"-109,124 0 31,-26 0-15,-73 25-1,-26-25 1,-24 0 31</inkml:trace>
  <inkml:trace contextRef="#ctx0" brushRef="#br0" timeOffset="95965.21">9798 14064 0,'-25'0'203,"1"25"-203,-1 0 16,25 0 0,-25-1 15,0 1 0,25 0-15,-25 0-1</inkml:trace>
  <inkml:trace contextRef="#ctx0" brushRef="#br0" timeOffset="97077.36">10766 14932 0,'0'50'156,"0"0"-140,0-1-1,0-24-15,0 25 16,0-26 0,0 26 15,0-25 0,0 0-15,0-1-1,-25-24 1</inkml:trace>
  <inkml:trace contextRef="#ctx0" brushRef="#br0" timeOffset="105752.69">11187 14734 0,'25'0'203,"0"0"-187,-25-25-1,25 0 1,-25 1 31,24-1-47,-24 0 47,0-25-32,25 26 1,0-1-1,0 0 1,-25 0 0,25 0-1,-25 1-15,25 24 16,-1-25 0,-24 0-1,0 0 1,25-25-1,0 26 1,-25-1 15,0 0-15,25 0 0,-25 0-1,49-49 1,-49 24 15,25 26-15,-25-1-1,0 0 1,0 0 31,0-24 0,0 24-16,0 0 0,0 0-15,-25 0-1,1 25 17,-1 0 15,0 0-16,-25 0-16,1 0 17,24 25-17,0 0 1,0 0 0,25 0-1,0-1 16,0 26-15,0-25 0,0 0-1,0-1 1,0 1 0,-25 25-16,25-1 31,-24-24 0,24 25-15,0-25-1,0 24 1,0-24 0,0 25 15,0-25-16,0 24 1,0-24 0,0 0 15,0 0-31,0-1 16,0 1-1,0 0 1,0 0-1,0 0 1,0-1 0,0 26 15,0-25-15,0 0-1,0-1 1,0 1-1,0 25 17,24-25-17,-24-1 1,50 26 15,-25-50 47,-25 25-62,25-25-16,24 0 94,-49-25-79,25 25-15,0 0 32,0 0-17,0 0 16,-25-25-31,49 0 32,-24 1-17,0-1 1,0 25 0,-1-50-1,1 25 1,0 1-1,-25-1 1,0 0 0,0 0-1,0 0 32,0 1-31,0-1-16,0 0 47,0 0-32,0 0-15,0 1 32,-25 24 108,0 0-93,25 24 94,0 1-141,0 0 31,0 0-15,25-25-1,0 0 16,0 0-31,0 0 16,24 0 15,-24 0-15,0 0 15,0 0-15,-1 0 15,1-25-31,0 25 16,0-25-1,0 0 1,-1 1 0,26-26-1,-50 75 235,0 0-250,0-1 16,0 1-1,0 0-15,0 25 32,-25-1-32,25-24 15,0 25 1,0-26 15,0 1-15,0 0 15,0 25-15,0-26-16,0 1 47,0 0-32,0 0 1,0 24-1,25-49 1,25 0 31,-1 0-31,-24 0-1,74 0 1,-49 0-1,-1-24-15,-24 24 16,0 0 0,25-50-1,-1 50 1,-24-50 0,25 26-1,-25-1 1,-25 0 15,49 0-31,-49 0 31,0-24-15,25 24 0,-25 0-1,0 0 1,0 1-1,0-1 1,0 0 15,0 0-15,0 0 0,0 1 15,0-1 16,-25 25-32,-24 0 1,24 0 0,0 0-1,0 0 1,0 0-1,1 0 1,24 25 0,-50 24-1,50-24 1,-25 0-16,25 0 16,0 24-1,0 1 1,0-25 15,0-1-31,0 1 31,0 25-15,0-25 0,0-1-1,0 1 1,0 0-1,25 25 1,0-1 0,24-49-1,-24 25 1,25 0 0,-25-25 15,24 0-16,-24 0 1,25 0 0,-26 0 15,26-25-15,-25-25-1,-25 26 1,0-26-16,25 25 15,-1 0-15,-24 1 16,25-51 0,0 1-1,0-50 1,24 25 0,-24 24-1,0 26 1</inkml:trace>
  <inkml:trace contextRef="#ctx0" brushRef="#br0" timeOffset="106904.9">13122 14114 0,'0'49'32,"0"1"-17,0-25-15,0 49 32,0 50-1,0-99-16,0 74 1,0-49 0,0-25-1,0 0 17,0-1-17,0 1 1,0 25-1,0 24 1,0-49 0,0 25-1,0-26 17,0 1-17,25 25 1,-25-25-1,0-1 1,0 1 0,25-25 15,-1 0 0,26 0 0,-25 0-15,0 0 0,24 0-16,-24 0 15,25-25 1,-26 1 15,1-1-31,0-25 16,-25 25-1,25-24 1,-25 24 0,25-25-1,-25 26 1,0-1 0,0 0-1,0 0 32</inkml:trace>
  <inkml:trace contextRef="#ctx0" brushRef="#br0" timeOffset="109383.57">12998 14387 0,'25'0'156,"0"0"-156,24 0 32,-24 0-17,0 0 1,0 0 62,-1 0 641,1 0-422,0 0-63</inkml:trace>
  <inkml:trace contextRef="#ctx0" brushRef="#br0" timeOffset="110157.57">12179 14263 0</inkml:trace>
  <inkml:trace contextRef="#ctx0" brushRef="#br0" timeOffset="111741.06">12552 14263 0,'24'0'125,"26"0"-125,0 0 16,-26 0-16,1-25 15,0 25-15,0 0 16,0 0 265,-1 0-265,1 0-16,0 0 31,-25 25-15</inkml:trace>
  <inkml:trace contextRef="#ctx0" brushRef="#br0" timeOffset="112711.18">13147 13940 0,'-50'0'94,"25"0"-79,1 50 16,-26-25-15,50-1-16,-25 1 16,0 0-1,1-25 17,24 25 14</inkml:trace>
  <inkml:trace contextRef="#ctx0" brushRef="#br0" timeOffset="114223">13941 14957 0,'24'0'157,"-24"25"-142,0 25 1,0-26-16,0 26 15,0-25-15,0 0 16,0-1 0,0 1 31,0 0-32,-24-25 266,-1 25-265,0 0 62,0-1-62,0-24-1</inkml:trace>
  <inkml:trace contextRef="#ctx0" brushRef="#br0" timeOffset="116344.08">11262 15205 0,'74'0'203,"-49"0"-187,25 0 15,-26 0 78,26 0-78,-25 0 1</inkml:trace>
  <inkml:trace contextRef="#ctx0" brushRef="#br0" timeOffset="127407.12">14387 14461 0,'25'25'2063,"0"-25"-2001,-1-25 1,1 0 171,25 25-203,-25 0 32,0-24-48,-1 24 1,1 0 109,0 0-78,0 0-31,-25 24 30,0 1-30,0 0 15,0 0 1,0 0-17,0-1 16,0 1-31,0 0 32,0 0-1,0 0 0,0-1-15,0 1 15,0 0-31,0 0 31,0 0 16,0-1-47,0 1 16,0 0 15,0 25 0,25-26 16,-1-24 109,1 0-124,0 0-17,0 0 17,0 0-17,-1 0 32,1 0 0,0 0-16,25 0 0,-50-24-31,24 24 16,1 0 0,25-25-1,-25 25 1,-25-25 15,24 0-15,1 25 15,0-25-15,0-24 15,0-1 0,-25 25 0,24 1-15,-24-1 31,0 0-31,0 0 15,0 0 16,0 1-16,0-1 0,-24 0 0,-1 0 94,0 25-109,0 0 140,0 0-156,1 0 16,24 25 78,0 0-47,0 0-32,49-25 16,-24 0-15,0 0 0,0 0-1,-1 0 1,26 0 31,-25 0-16,24 0-15,-24 0 15,0 0-15,0-25 15,0 25-16,-25-25 1,24-25 15,-24 26 16,25-26-31,0 50-1,-25-25 32,0 50 110,0 0-142,0 0 1,0-1-16,0 26 15,0-25 1,0 0 0,0 49-1,0-49 1,0 0 0,0-1-16,0 1 46,0 0-46,0 0 32,0 0-17,0-1 17,0 1-17,0 25 1,25-50-16,0 0 15,-25 25 1,24-25 0,26 0 31,-25 0-32,0 24 1,24-24 15,-49 25 0,25-25 63,0 0-78,0 0-1,24 0-15,-24 0 32,25 0-1,-25-25-16,-1 1 1,1-1 0,25 0 15,-50 0 0,25 25 0,-25-25-31,24 1 32,1 24-32,0-50 15,25 50 1,-26-25 0,1 25-1,-25-25 1,25 1 15,-25-1 0,0 0-15,0 0 0,0 0-1,0 1 1,0-26-1,0 25 1,0 0 0,0 1 15,0-1 0,-25 0 0,-24 25 1,24 0-17,-25 0 1,25 0 0,1 0-1,-1 0 1,-25 0-1,25 0-15,25 25 16,-24-25 0,-1 49-1,0-49 1,25 25 0,-25 0 15,25 0-16,0 49 1,0-49 0,0 0-1,0 0 1,0-1 0,0 1-1,0 0-15,0 0 31,0 0-15,25-1 0,-25 1-1,50 25 1,-26-50 0,-24 25-1,50-25 1,-50 49-1,25-49 17,0 0-17,-25 25 1,49-25 0,-24 0-1,25 50 1,-26-50-1,1 0 1,25 0 0,-25 0-1,49 0 1,-49 0 0,24 0-1,-24 0 1,25-50 15,-50 25-15,0 0-16,25 1 15,-1-1 1,-24-25 0,25 25-1,-25 1 1,0-1-1,25-25 1,0-24 0,-25 49 15,0 0-15,25 0 15,-25 1 0,0-1-15</inkml:trace>
  <inkml:trace contextRef="#ctx0" brushRef="#br0" timeOffset="129222.62">16793 14139 0,'0'49'47,"0"-24"-31,0 25 15,0 24-16,0-49 17,0 25-17,0-26-15,0 26 16,0-25 0,0 49-1,0-49 1,0 0-1,0 0 1,0 24 0,0-24-1,0 49 17,0-24 46,0-25 47,25-25 62,0 0-109,0 25-62,-25-1 62,49-24 78,-24-24-140,0-1 0,-25 0-1,25 25 1,-25-25-1,24-24 1,1 49 0,-25-50-1,0 25 17,0-24-1,25 49-31,-25-25 31</inkml:trace>
  <inkml:trace contextRef="#ctx0" brushRef="#br0" timeOffset="131120.59">16644 14461 0,'25'0'125,"0"0"-109,124 0-1,-75 0 17,-49 0-17,25 0 48,-26 0 124</inkml:trace>
  <inkml:trace contextRef="#ctx0" brushRef="#br0" timeOffset="132160.64">15404 14213 0,'50'0'172</inkml:trace>
  <inkml:trace contextRef="#ctx0" brushRef="#br0" timeOffset="133454.81">15975 14213 0,'24'0'79,"1"0"-64,0 0 1,0 0-16,24 0 15,-24 0 1,0-25 0,0 25 15,-25-25 47,25 25 78,-1 0-140,26 0-16,-25 0 16,0 25-1,-1-25 1,1 50 31,0-50 15</inkml:trace>
  <inkml:trace contextRef="#ctx0" brushRef="#br0" timeOffset="134837.93">16570 13940 0,'-25'25'188,"0"-25"-173,25 25 95,-25 0-95,25-1 79,-24-24-47,24 25-16,-25 0 63</inkml:trace>
  <inkml:trace contextRef="#ctx0" brushRef="#br0" timeOffset="141684.9">968 8359 0,'25'0'156,"-1"0"-156,76 0 15,-26 0 1,25 0-16,25-25 0,0 25 16,-25 0-1,150 0 1,23-49 15,-123 24-15,74 0-1,-74 25 1,-25 0 0,-25 0-1,-24 0 1,49 0 0,-25 0-1,75 0 1,-25 0-1,-50 0 1,0-49 0,25 49-1,0 0 1,25 0 0,0 0-1,-25 0 1,49 0-1,51 0 17,-175 0-17,50 0 1,-24 0 0,-1 0-1,1 0 1,-50 0-1,49 0 1,0 0 0,-24 0-1,49 0 1,-49 0 0,-25 0-1</inkml:trace>
  <inkml:trace contextRef="#ctx0" brushRef="#br0" timeOffset="148433.07">819 4787 0,'0'25'31,"74"-25"94,26 0-110,48-25-15,-73 25 16,173-25 0,-124 25-16,273 0 15,-149 0 1,-124-24 0</inkml:trace>
  <inkml:trace contextRef="#ctx0" brushRef="#br0" timeOffset="171276.81">6127 8235 0,'99'-49'203,"-49"49"-203,24 0 16,1 0-1,-26 0-15,75 0 32,-99 0-1,0 0-15,0 0-1,0 0 1,24 0-1,-24 0 1,0 0 0,0 0 15,-1-25 0,1 25-15,0 0-1,0 0 1,0 0 0,-1 0-1,1 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9T14:11:36.08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11559 8012 0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327CE-9C48-42EC-A174-D90BEA2C188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BB279A-D454-406E-A0DD-490F1F308C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80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25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94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4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81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90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79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6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308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24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8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7" Type="http://schemas.openxmlformats.org/officeDocument/2006/relationships/customXml" Target="../ink/ink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468" y="34290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  <a:endParaRPr lang="en-US" sz="66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40FAE2B-5009-4230-ABA5-91B141386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2829468" cy="373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A7F210FD-CD45-4B40-ADF7-D0B20D170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693398"/>
            <a:ext cx="5029199" cy="115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2CDB0457-B2B7-4680-85CC-254A66C85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545" y="3826330"/>
            <a:ext cx="3809195" cy="2955469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0E39452E-1158-4921-94F7-4FC15C90B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" y="-29183"/>
            <a:ext cx="6905625" cy="1066800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6B82333-1611-4BE1-AD2B-16218BB40EBF}"/>
              </a:ext>
            </a:extLst>
          </p:cNvPr>
          <p:cNvSpPr txBox="1"/>
          <p:nvPr/>
        </p:nvSpPr>
        <p:spPr>
          <a:xfrm>
            <a:off x="7417340" y="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2D1A3E6A-9306-433F-A410-BBAAD0B91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" y="1578693"/>
            <a:ext cx="9144000" cy="2247637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75449CE5-05AE-4820-9E08-FE515EAC9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3728" y="594503"/>
            <a:ext cx="3321610" cy="423675"/>
          </a:xfrm>
          <a:prstGeom prst="rect">
            <a:avLst/>
          </a:prstGeom>
          <a:ln>
            <a:solidFill>
              <a:srgbClr val="FF0000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D9D04A5-B2B1-4E8A-ABAA-2C3FC2EA9538}"/>
                  </a:ext>
                </a:extLst>
              </p14:cNvPr>
              <p14:cNvContentPartPr/>
              <p14:nvPr/>
            </p14:nvContentPartPr>
            <p14:xfrm>
              <a:off x="482400" y="1080360"/>
              <a:ext cx="143280" cy="15184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D9D04A5-B2B1-4E8A-ABAA-2C3FC2EA953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3040" y="1071000"/>
                <a:ext cx="162000" cy="153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5520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493C431-B717-4617-8CFB-21C7618D9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920" y="2350116"/>
            <a:ext cx="609600" cy="459874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24DCD7F6-6A1C-4B49-9FEE-103F0F7A5261}"/>
              </a:ext>
            </a:extLst>
          </p:cNvPr>
          <p:cNvSpPr txBox="1"/>
          <p:nvPr/>
        </p:nvSpPr>
        <p:spPr>
          <a:xfrm>
            <a:off x="3352800" y="3004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20D4B7A-B3F3-43E6-ADF6-1AA8F4E1B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64387"/>
            <a:ext cx="7658100" cy="146685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54E9E25A-95AB-4E26-919D-36F57C8A1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769" y="2381770"/>
            <a:ext cx="1228725" cy="447675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02070F94-E220-4616-BF7E-3A560D7F0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875" y="2400819"/>
            <a:ext cx="4238625" cy="409575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D6CD6446-1E61-40A0-B2C5-DB4B321D7C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8134" y="2322878"/>
            <a:ext cx="1266825" cy="514350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4318136A-984E-4EF1-8DA1-7D3A084DFC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00400"/>
            <a:ext cx="9144000" cy="22247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EF37057-EF59-42E6-9F79-874E071857F7}"/>
                  </a:ext>
                </a:extLst>
              </p14:cNvPr>
              <p14:cNvContentPartPr/>
              <p14:nvPr/>
            </p14:nvContentPartPr>
            <p14:xfrm>
              <a:off x="-1437480" y="473400"/>
              <a:ext cx="6956640" cy="3983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EF37057-EF59-42E6-9F79-874E071857F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1446840" y="464040"/>
                <a:ext cx="6975360" cy="400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323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D11A7E44-F3AF-48BD-8A10-AC13DBC94E97}"/>
              </a:ext>
            </a:extLst>
          </p:cNvPr>
          <p:cNvSpPr/>
          <p:nvPr/>
        </p:nvSpPr>
        <p:spPr>
          <a:xfrm>
            <a:off x="0" y="5334000"/>
            <a:ext cx="597278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Đôi tai xấu xí - Ugly ears - Tiếng Việt 1, tập 2 -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681F5380-346E-4184-9BC3-724ABD67F3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62000"/>
            <a:ext cx="9144000" cy="5143500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92D45645-55C2-4946-B6F8-E60D8575CB09}"/>
              </a:ext>
            </a:extLst>
          </p:cNvPr>
          <p:cNvSpPr txBox="1"/>
          <p:nvPr/>
        </p:nvSpPr>
        <p:spPr>
          <a:xfrm>
            <a:off x="3352800" y="3004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</p:spTree>
    <p:extLst>
      <p:ext uri="{BB962C8B-B14F-4D97-AF65-F5344CB8AC3E}">
        <p14:creationId xmlns:p14="http://schemas.microsoft.com/office/powerpoint/2010/main" val="201452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C300090-4113-418F-94F0-96A8C2B062A9}"/>
              </a:ext>
            </a:extLst>
          </p:cNvPr>
          <p:cNvSpPr txBox="1"/>
          <p:nvPr/>
        </p:nvSpPr>
        <p:spPr>
          <a:xfrm>
            <a:off x="7543800" y="27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7B7C20C0-8F02-4DEE-A953-28ABBC6B8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0"/>
            <a:ext cx="5950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4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9D7E36B4-5149-4D3F-A8F2-5CA05956D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74954"/>
            <a:ext cx="3581400" cy="4036838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16AF946-0B5D-49CF-9CF8-7A87DEC93AEE}"/>
              </a:ext>
            </a:extLst>
          </p:cNvPr>
          <p:cNvSpPr txBox="1"/>
          <p:nvPr/>
        </p:nvSpPr>
        <p:spPr>
          <a:xfrm>
            <a:off x="7543800" y="27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D7144D81-85A4-4C7C-9855-5315763CB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267200"/>
            <a:ext cx="787782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4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5EE53D95-3BD7-48C9-8D93-290809BBC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4642" y="-1"/>
            <a:ext cx="3736158" cy="4419601"/>
          </a:xfr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A08E54D-3B4A-445B-AC58-801A5AB6CB0F}"/>
              </a:ext>
            </a:extLst>
          </p:cNvPr>
          <p:cNvSpPr txBox="1"/>
          <p:nvPr/>
        </p:nvSpPr>
        <p:spPr>
          <a:xfrm>
            <a:off x="7543800" y="27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EE92408-1BB2-499B-93BF-60E45E4F2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4572000"/>
            <a:ext cx="5927861" cy="1862729"/>
          </a:xfrm>
          <a:prstGeom prst="rect">
            <a:avLst/>
          </a:prstGeom>
        </p:spPr>
      </p:pic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FFE0ECD1-C41C-4CA5-9C7D-92C9A75F9A8D}"/>
              </a:ext>
            </a:extLst>
          </p:cNvPr>
          <p:cNvSpPr/>
          <p:nvPr/>
        </p:nvSpPr>
        <p:spPr>
          <a:xfrm>
            <a:off x="2664642" y="6019800"/>
            <a:ext cx="5168219" cy="4149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8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A08E54D-3B4A-445B-AC58-801A5AB6CB0F}"/>
              </a:ext>
            </a:extLst>
          </p:cNvPr>
          <p:cNvSpPr txBox="1"/>
          <p:nvPr/>
        </p:nvSpPr>
        <p:spPr>
          <a:xfrm>
            <a:off x="7543800" y="27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7" name="Chỗ dành sẵn cho Nội dung 6">
            <a:extLst>
              <a:ext uri="{FF2B5EF4-FFF2-40B4-BE49-F238E27FC236}">
                <a16:creationId xmlns:a16="http://schemas.microsoft.com/office/drawing/2014/main" id="{C4D781EF-A723-4CBD-BE01-657A622341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1917" y="12970"/>
            <a:ext cx="3646483" cy="4254230"/>
          </a:xfr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479D1821-0647-4578-B8AB-44A67A42C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9" y="4572000"/>
            <a:ext cx="7123471" cy="1600200"/>
          </a:xfrm>
          <a:prstGeom prst="rect">
            <a:avLst/>
          </a:prstGeom>
        </p:spPr>
      </p:pic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D93EA723-0C98-4A5E-8A95-AC67E4B56D35}"/>
              </a:ext>
            </a:extLst>
          </p:cNvPr>
          <p:cNvSpPr/>
          <p:nvPr/>
        </p:nvSpPr>
        <p:spPr>
          <a:xfrm>
            <a:off x="1447800" y="4572000"/>
            <a:ext cx="8382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43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A08E54D-3B4A-445B-AC58-801A5AB6CB0F}"/>
              </a:ext>
            </a:extLst>
          </p:cNvPr>
          <p:cNvSpPr txBox="1"/>
          <p:nvPr/>
        </p:nvSpPr>
        <p:spPr>
          <a:xfrm>
            <a:off x="7543800" y="27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7D5BCF23-9633-4F44-9E36-E33026B1B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0"/>
            <a:ext cx="3733800" cy="4335294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3DBAA989-BB3C-4EA8-BF33-10D88FFBF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4800600"/>
            <a:ext cx="786384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3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êu đề 3">
            <a:extLst>
              <a:ext uri="{FF2B5EF4-FFF2-40B4-BE49-F238E27FC236}">
                <a16:creationId xmlns:a16="http://schemas.microsoft.com/office/drawing/2014/main" id="{621C2401-F2DC-408E-A9FC-1CE36F66EE26}"/>
              </a:ext>
            </a:extLst>
          </p:cNvPr>
          <p:cNvSpPr txBox="1">
            <a:spLocks/>
          </p:cNvSpPr>
          <p:nvPr/>
        </p:nvSpPr>
        <p:spPr>
          <a:xfrm>
            <a:off x="7239000" y="0"/>
            <a:ext cx="19050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03584084-C547-4D32-9EB9-B6C3CFE48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05400" cy="3123303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90A26627-A53C-4DEE-A9B6-175FED1AA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2758"/>
            <a:ext cx="9144000" cy="29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39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EBE4C747-9DDE-4ED3-AE28-F30BD39C796F}"/>
              </a:ext>
            </a:extLst>
          </p:cNvPr>
          <p:cNvSpPr txBox="1"/>
          <p:nvPr/>
        </p:nvSpPr>
        <p:spPr>
          <a:xfrm>
            <a:off x="133350" y="2514600"/>
            <a:ext cx="8705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…………………………………………..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EB4397EB-D443-4E6C-B37C-6F437A612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1143000"/>
            <a:ext cx="8877300" cy="952500"/>
          </a:xfrm>
          <a:prstGeom prst="rect">
            <a:avLst/>
          </a:prstGeom>
        </p:spPr>
      </p:pic>
      <p:sp>
        <p:nvSpPr>
          <p:cNvPr id="18" name="Tiêu đề 3">
            <a:extLst>
              <a:ext uri="{FF2B5EF4-FFF2-40B4-BE49-F238E27FC236}">
                <a16:creationId xmlns:a16="http://schemas.microsoft.com/office/drawing/2014/main" id="{B39C5F0C-A23F-460B-87F3-A13EECB22578}"/>
              </a:ext>
            </a:extLst>
          </p:cNvPr>
          <p:cNvSpPr txBox="1">
            <a:spLocks/>
          </p:cNvSpPr>
          <p:nvPr/>
        </p:nvSpPr>
        <p:spPr>
          <a:xfrm>
            <a:off x="7239000" y="0"/>
            <a:ext cx="19050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9D7C141-A2D8-44BA-A64E-ACF28192ADB7}"/>
              </a:ext>
            </a:extLst>
          </p:cNvPr>
          <p:cNvSpPr txBox="1"/>
          <p:nvPr/>
        </p:nvSpPr>
        <p:spPr>
          <a:xfrm>
            <a:off x="209550" y="3362980"/>
            <a:ext cx="8705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…………………………………………….</a:t>
            </a: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944B6523-4238-4277-ADF9-B375550EF247}"/>
              </a:ext>
            </a:extLst>
          </p:cNvPr>
          <p:cNvSpPr txBox="1"/>
          <p:nvPr/>
        </p:nvSpPr>
        <p:spPr>
          <a:xfrm>
            <a:off x="152400" y="4201180"/>
            <a:ext cx="8705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uyêt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………………………………………….</a:t>
            </a: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C5C9E9E5-C1B0-4290-975E-7BC08BDE0C76}"/>
              </a:ext>
            </a:extLst>
          </p:cNvPr>
          <p:cNvSpPr txBox="1"/>
          <p:nvPr/>
        </p:nvSpPr>
        <p:spPr>
          <a:xfrm>
            <a:off x="176719" y="5039380"/>
            <a:ext cx="8705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iêt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…………………………………………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0D46428-F9DA-4A51-9D7D-4E1B23F29704}"/>
                  </a:ext>
                </a:extLst>
              </p14:cNvPr>
              <p14:cNvContentPartPr/>
              <p14:nvPr/>
            </p14:nvContentPartPr>
            <p14:xfrm>
              <a:off x="294840" y="1643040"/>
              <a:ext cx="5849280" cy="3866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0D46428-F9DA-4A51-9D7D-4E1B23F297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5480" y="1633680"/>
                <a:ext cx="5868000" cy="388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34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7A3B24E0-3DAC-4C89-BAC3-E13732912F38}"/>
              </a:ext>
            </a:extLst>
          </p:cNvPr>
          <p:cNvSpPr txBox="1"/>
          <p:nvPr/>
        </p:nvSpPr>
        <p:spPr>
          <a:xfrm>
            <a:off x="3352800" y="4864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82E6022-EBC2-445F-A354-DB93C79F6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457200"/>
            <a:ext cx="8610600" cy="3571875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85942BC6-D405-4952-BA61-8648E68F8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19600"/>
            <a:ext cx="9144000" cy="2041973"/>
          </a:xfrm>
          <a:prstGeom prst="rect">
            <a:avLst/>
          </a:prstGeom>
        </p:spPr>
      </p:pic>
      <p:sp>
        <p:nvSpPr>
          <p:cNvPr id="12" name="Hình chữ nhật 11">
            <a:extLst>
              <a:ext uri="{FF2B5EF4-FFF2-40B4-BE49-F238E27FC236}">
                <a16:creationId xmlns:a16="http://schemas.microsoft.com/office/drawing/2014/main" id="{11A328D9-0427-497B-87D2-3EE2C042586E}"/>
              </a:ext>
            </a:extLst>
          </p:cNvPr>
          <p:cNvSpPr/>
          <p:nvPr/>
        </p:nvSpPr>
        <p:spPr>
          <a:xfrm>
            <a:off x="0" y="4343400"/>
            <a:ext cx="4724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3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êu đề 3">
            <a:extLst>
              <a:ext uri="{FF2B5EF4-FFF2-40B4-BE49-F238E27FC236}">
                <a16:creationId xmlns:a16="http://schemas.microsoft.com/office/drawing/2014/main" id="{70EBA189-4CC7-4F9A-97EB-B3B948849F1D}"/>
              </a:ext>
            </a:extLst>
          </p:cNvPr>
          <p:cNvSpPr txBox="1">
            <a:spLocks/>
          </p:cNvSpPr>
          <p:nvPr/>
        </p:nvSpPr>
        <p:spPr>
          <a:xfrm>
            <a:off x="3619500" y="0"/>
            <a:ext cx="19050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A6CE406B-525F-4DA7-9749-BB37814E4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62000"/>
            <a:ext cx="8281987" cy="564307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FF3D15C-6A2F-4F43-892F-60BCC110D63A}"/>
                  </a:ext>
                </a:extLst>
              </p14:cNvPr>
              <p14:cNvContentPartPr/>
              <p14:nvPr/>
            </p14:nvContentPartPr>
            <p14:xfrm>
              <a:off x="4161240" y="288432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FF3D15C-6A2F-4F43-892F-60BCC110D63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51880" y="28749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8770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CF9C1223-C623-4A05-9B84-7E6B1B15A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4200525" cy="704850"/>
          </a:xfrm>
          <a:prstGeom prst="rect">
            <a:avLst/>
          </a:prstGeom>
        </p:spPr>
      </p:pic>
      <p:grpSp>
        <p:nvGrpSpPr>
          <p:cNvPr id="9" name="Nhóm 8">
            <a:extLst>
              <a:ext uri="{FF2B5EF4-FFF2-40B4-BE49-F238E27FC236}">
                <a16:creationId xmlns:a16="http://schemas.microsoft.com/office/drawing/2014/main" id="{58F9ED9E-533B-486F-AD4A-8E92A4F38C0A}"/>
              </a:ext>
            </a:extLst>
          </p:cNvPr>
          <p:cNvGrpSpPr/>
          <p:nvPr/>
        </p:nvGrpSpPr>
        <p:grpSpPr>
          <a:xfrm>
            <a:off x="0" y="1600200"/>
            <a:ext cx="9161834" cy="3352800"/>
            <a:chOff x="0" y="1600200"/>
            <a:chExt cx="9161834" cy="3352800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94D275B7-0FCB-4623-B02F-E1D603752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600200"/>
              <a:ext cx="9144000" cy="2029097"/>
            </a:xfrm>
            <a:prstGeom prst="rect">
              <a:avLst/>
            </a:prstGeom>
          </p:spPr>
        </p:pic>
        <p:pic>
          <p:nvPicPr>
            <p:cNvPr id="6" name="Hình ảnh 5">
              <a:extLst>
                <a:ext uri="{FF2B5EF4-FFF2-40B4-BE49-F238E27FC236}">
                  <a16:creationId xmlns:a16="http://schemas.microsoft.com/office/drawing/2014/main" id="{5485EBB5-DA10-4244-9EA5-FBE5BF169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834" y="3573235"/>
              <a:ext cx="9144000" cy="1140823"/>
            </a:xfrm>
            <a:prstGeom prst="rect">
              <a:avLst/>
            </a:prstGeom>
          </p:spPr>
        </p:pic>
        <p:sp>
          <p:nvSpPr>
            <p:cNvPr id="8" name="Hình chữ nhật 7">
              <a:extLst>
                <a:ext uri="{FF2B5EF4-FFF2-40B4-BE49-F238E27FC236}">
                  <a16:creationId xmlns:a16="http://schemas.microsoft.com/office/drawing/2014/main" id="{48F4EBFE-342F-4945-9481-38391803CB21}"/>
                </a:ext>
              </a:extLst>
            </p:cNvPr>
            <p:cNvSpPr/>
            <p:nvPr/>
          </p:nvSpPr>
          <p:spPr>
            <a:xfrm>
              <a:off x="0" y="4495800"/>
              <a:ext cx="40386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44350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8D59D658-16CE-4296-88B0-969F903AC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5616"/>
            <a:ext cx="9144000" cy="3530937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AE0097BE-8AAB-4D10-B124-8DF0F228B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16553"/>
            <a:ext cx="9144000" cy="212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A6324B56-7C66-424A-A700-3BA528598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0"/>
            <a:ext cx="9144000" cy="550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47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89D5618F-E547-40F3-9245-260E7215E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0"/>
            <a:ext cx="9144000" cy="551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87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cố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Tạm biệt và </a:t>
            </a:r>
          </a:p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hẹn gặp lại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!</a:t>
            </a:r>
            <a:endParaRPr kumimoji="0" lang="en-US" altLang="zh-CN" sz="6000" b="1" i="0" u="none" strike="noStrike" kern="1200" cap="none" spc="0" normalizeH="0" baseline="0" noProof="0">
              <a:ln>
                <a:noFill/>
              </a:ln>
              <a:solidFill>
                <a:srgbClr val="92A028"/>
              </a:solidFill>
              <a:effectLst/>
              <a:uLnTx/>
              <a:uFillTx/>
              <a:latin typeface="HP001 4 hàng" pitchFamily="34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B653114D-6B2A-40CB-A658-37578E865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522"/>
            <a:ext cx="9144000" cy="6326955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987589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B653114D-6B2A-40CB-A658-37578E865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326955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B8B130C5-C2F5-4221-AFA3-DCF1D35F92E6}"/>
              </a:ext>
            </a:extLst>
          </p:cNvPr>
          <p:cNvSpPr/>
          <p:nvPr/>
        </p:nvSpPr>
        <p:spPr>
          <a:xfrm>
            <a:off x="27560" y="5029200"/>
            <a:ext cx="90678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2E5E51A4-9437-4DE4-A890-B209FEF88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953000"/>
            <a:ext cx="2505075" cy="493832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AE5A6AB5-5402-4D4A-9965-83DC5226E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5486400"/>
            <a:ext cx="2524125" cy="390525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D84B8C5-561F-4025-957A-1EC69618B67C}"/>
              </a:ext>
            </a:extLst>
          </p:cNvPr>
          <p:cNvSpPr txBox="1"/>
          <p:nvPr/>
        </p:nvSpPr>
        <p:spPr>
          <a:xfrm>
            <a:off x="152400" y="5867400"/>
            <a:ext cx="8942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Thỏ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buồn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bè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chê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tai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9" name="Đường nối Thẳng 8">
            <a:extLst>
              <a:ext uri="{FF2B5EF4-FFF2-40B4-BE49-F238E27FC236}">
                <a16:creationId xmlns:a16="http://schemas.microsoft.com/office/drawing/2014/main" id="{21E3EEA2-7067-4B7A-B66A-EF74BA4211E6}"/>
              </a:ext>
            </a:extLst>
          </p:cNvPr>
          <p:cNvCxnSpPr>
            <a:cxnSpLocks/>
          </p:cNvCxnSpPr>
          <p:nvPr/>
        </p:nvCxnSpPr>
        <p:spPr>
          <a:xfrm>
            <a:off x="941960" y="1371600"/>
            <a:ext cx="44682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52EE5D07-432B-45D2-9071-ED3ED78EF053}"/>
              </a:ext>
            </a:extLst>
          </p:cNvPr>
          <p:cNvSpPr txBox="1"/>
          <p:nvPr/>
        </p:nvSpPr>
        <p:spPr>
          <a:xfrm>
            <a:off x="7529208" y="0"/>
            <a:ext cx="1596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77483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B653114D-6B2A-40CB-A658-37578E865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326955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B8B130C5-C2F5-4221-AFA3-DCF1D35F92E6}"/>
              </a:ext>
            </a:extLst>
          </p:cNvPr>
          <p:cNvSpPr/>
          <p:nvPr/>
        </p:nvSpPr>
        <p:spPr>
          <a:xfrm>
            <a:off x="152400" y="5609617"/>
            <a:ext cx="90678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2E5E51A4-9437-4DE4-A890-B209FEF88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026845"/>
            <a:ext cx="2505075" cy="493832"/>
          </a:xfrm>
          <a:prstGeom prst="rect">
            <a:avLst/>
          </a:prstGeom>
        </p:spPr>
      </p:pic>
      <p:cxnSp>
        <p:nvCxnSpPr>
          <p:cNvPr id="9" name="Đường nối Thẳng 8">
            <a:extLst>
              <a:ext uri="{FF2B5EF4-FFF2-40B4-BE49-F238E27FC236}">
                <a16:creationId xmlns:a16="http://schemas.microsoft.com/office/drawing/2014/main" id="{21E3EEA2-7067-4B7A-B66A-EF74BA4211E6}"/>
              </a:ext>
            </a:extLst>
          </p:cNvPr>
          <p:cNvCxnSpPr>
            <a:cxnSpLocks/>
          </p:cNvCxnSpPr>
          <p:nvPr/>
        </p:nvCxnSpPr>
        <p:spPr>
          <a:xfrm>
            <a:off x="885418" y="2590800"/>
            <a:ext cx="44682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52EE5D07-432B-45D2-9071-ED3ED78EF053}"/>
              </a:ext>
            </a:extLst>
          </p:cNvPr>
          <p:cNvSpPr txBox="1"/>
          <p:nvPr/>
        </p:nvSpPr>
        <p:spPr>
          <a:xfrm>
            <a:off x="7529208" y="0"/>
            <a:ext cx="1596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552704D-B5AF-4A21-AD03-3F5740902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84" y="5667375"/>
            <a:ext cx="7105650" cy="352425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BF104C5-E237-45A3-9D58-88F8CA576857}"/>
              </a:ext>
            </a:extLst>
          </p:cNvPr>
          <p:cNvSpPr txBox="1"/>
          <p:nvPr/>
        </p:nvSpPr>
        <p:spPr>
          <a:xfrm>
            <a:off x="367220" y="5877084"/>
            <a:ext cx="840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Đường nối Thẳng 14">
            <a:extLst>
              <a:ext uri="{FF2B5EF4-FFF2-40B4-BE49-F238E27FC236}">
                <a16:creationId xmlns:a16="http://schemas.microsoft.com/office/drawing/2014/main" id="{5C68A9B6-4342-4EC4-9586-53F176509894}"/>
              </a:ext>
            </a:extLst>
          </p:cNvPr>
          <p:cNvCxnSpPr>
            <a:cxnSpLocks/>
          </p:cNvCxnSpPr>
          <p:nvPr/>
        </p:nvCxnSpPr>
        <p:spPr>
          <a:xfrm>
            <a:off x="685800" y="3018816"/>
            <a:ext cx="46678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20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B653114D-6B2A-40CB-A658-37578E865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326955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B8B130C5-C2F5-4221-AFA3-DCF1D35F92E6}"/>
              </a:ext>
            </a:extLst>
          </p:cNvPr>
          <p:cNvSpPr/>
          <p:nvPr/>
        </p:nvSpPr>
        <p:spPr>
          <a:xfrm>
            <a:off x="27560" y="5029200"/>
            <a:ext cx="90678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2E5E51A4-9437-4DE4-A890-B209FEF88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992568"/>
            <a:ext cx="2505075" cy="493832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D84B8C5-561F-4025-957A-1EC69618B67C}"/>
              </a:ext>
            </a:extLst>
          </p:cNvPr>
          <p:cNvSpPr txBox="1"/>
          <p:nvPr/>
        </p:nvSpPr>
        <p:spPr>
          <a:xfrm>
            <a:off x="685801" y="5848350"/>
            <a:ext cx="8437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về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nhờ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tai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thỏ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9" name="Đường nối Thẳng 8">
            <a:extLst>
              <a:ext uri="{FF2B5EF4-FFF2-40B4-BE49-F238E27FC236}">
                <a16:creationId xmlns:a16="http://schemas.microsoft.com/office/drawing/2014/main" id="{21E3EEA2-7067-4B7A-B66A-EF74BA4211E6}"/>
              </a:ext>
            </a:extLst>
          </p:cNvPr>
          <p:cNvCxnSpPr>
            <a:cxnSpLocks/>
          </p:cNvCxnSpPr>
          <p:nvPr/>
        </p:nvCxnSpPr>
        <p:spPr>
          <a:xfrm>
            <a:off x="609600" y="3391712"/>
            <a:ext cx="4800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52EE5D07-432B-45D2-9071-ED3ED78EF053}"/>
              </a:ext>
            </a:extLst>
          </p:cNvPr>
          <p:cNvSpPr txBox="1"/>
          <p:nvPr/>
        </p:nvSpPr>
        <p:spPr>
          <a:xfrm>
            <a:off x="7529208" y="0"/>
            <a:ext cx="1596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F3FD784C-FBF4-408B-A552-9E1159160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5486400"/>
            <a:ext cx="6267450" cy="361950"/>
          </a:xfrm>
          <a:prstGeom prst="rect">
            <a:avLst/>
          </a:prstGeom>
        </p:spPr>
      </p:pic>
      <p:cxnSp>
        <p:nvCxnSpPr>
          <p:cNvPr id="12" name="Đường nối Thẳng 11">
            <a:extLst>
              <a:ext uri="{FF2B5EF4-FFF2-40B4-BE49-F238E27FC236}">
                <a16:creationId xmlns:a16="http://schemas.microsoft.com/office/drawing/2014/main" id="{7996B766-8A03-4FFF-954E-4C7F04878C6D}"/>
              </a:ext>
            </a:extLst>
          </p:cNvPr>
          <p:cNvCxnSpPr>
            <a:cxnSpLocks/>
          </p:cNvCxnSpPr>
          <p:nvPr/>
        </p:nvCxnSpPr>
        <p:spPr>
          <a:xfrm>
            <a:off x="580417" y="3772712"/>
            <a:ext cx="476331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Đường nối Thẳng 14">
            <a:extLst>
              <a:ext uri="{FF2B5EF4-FFF2-40B4-BE49-F238E27FC236}">
                <a16:creationId xmlns:a16="http://schemas.microsoft.com/office/drawing/2014/main" id="{A8E4EB66-68A6-4409-808D-69BFE31C475B}"/>
              </a:ext>
            </a:extLst>
          </p:cNvPr>
          <p:cNvCxnSpPr>
            <a:cxnSpLocks/>
          </p:cNvCxnSpPr>
          <p:nvPr/>
        </p:nvCxnSpPr>
        <p:spPr>
          <a:xfrm>
            <a:off x="609600" y="4114800"/>
            <a:ext cx="2667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78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2CDB0457-B2B7-4680-85CC-254A66C85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3740131"/>
            <a:ext cx="4005971" cy="3108143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0E39452E-1158-4921-94F7-4FC15C90B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" y="0"/>
            <a:ext cx="6905625" cy="1066800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B2D5820-6052-498D-858F-A34BCE9E02E5}"/>
              </a:ext>
            </a:extLst>
          </p:cNvPr>
          <p:cNvSpPr txBox="1"/>
          <p:nvPr/>
        </p:nvSpPr>
        <p:spPr>
          <a:xfrm>
            <a:off x="7584736" y="29183"/>
            <a:ext cx="1526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960149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0E39452E-1158-4921-94F7-4FC15C90B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" y="0"/>
            <a:ext cx="6905625" cy="1066800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05AE9C0C-DA4A-43AA-BB5B-6510E132B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27469"/>
            <a:ext cx="9144000" cy="2749531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B2D5820-6052-498D-858F-A34BCE9E02E5}"/>
              </a:ext>
            </a:extLst>
          </p:cNvPr>
          <p:cNvSpPr txBox="1"/>
          <p:nvPr/>
        </p:nvSpPr>
        <p:spPr>
          <a:xfrm>
            <a:off x="7584736" y="29183"/>
            <a:ext cx="1526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4" name="c">
            <a:hlinkClick r:id="" action="ppaction://media"/>
            <a:extLst>
              <a:ext uri="{FF2B5EF4-FFF2-40B4-BE49-F238E27FC236}">
                <a16:creationId xmlns:a16="http://schemas.microsoft.com/office/drawing/2014/main" id="{D2CAFDF2-0E56-4678-8832-66D89ADC1E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81200" y="1122507"/>
            <a:ext cx="4532009" cy="25492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7A7B337-A724-4AF0-9226-A1E4539B6273}"/>
                  </a:ext>
                </a:extLst>
              </p14:cNvPr>
              <p14:cNvContentPartPr/>
              <p14:nvPr/>
            </p14:nvContentPartPr>
            <p14:xfrm>
              <a:off x="562680" y="973440"/>
              <a:ext cx="295200" cy="45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7A7B337-A724-4AF0-9226-A1E4539B627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3320" y="964080"/>
                <a:ext cx="313920" cy="6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7327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2CDB0457-B2B7-4680-85CC-254A66C85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4396798"/>
            <a:ext cx="3073940" cy="238500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0E39452E-1158-4921-94F7-4FC15C90B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" y="-29183"/>
            <a:ext cx="6905625" cy="106680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9592DD2E-4BFB-4BA9-B4B0-15A06A98FB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4313"/>
            <a:ext cx="9144000" cy="3509270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6B82333-1611-4BE1-AD2B-16218BB40EBF}"/>
              </a:ext>
            </a:extLst>
          </p:cNvPr>
          <p:cNvSpPr txBox="1"/>
          <p:nvPr/>
        </p:nvSpPr>
        <p:spPr>
          <a:xfrm>
            <a:off x="7417340" y="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15681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3422</TotalTime>
  <Words>122</Words>
  <Application>Microsoft Office PowerPoint</Application>
  <PresentationFormat>On-screen Show (4:3)</PresentationFormat>
  <Paragraphs>32</Paragraphs>
  <Slides>26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HP001 4 hàng</vt:lpstr>
      <vt:lpstr>Times New Roman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user</cp:lastModifiedBy>
  <cp:revision>108</cp:revision>
  <dcterms:created xsi:type="dcterms:W3CDTF">2020-05-18T12:48:51Z</dcterms:created>
  <dcterms:modified xsi:type="dcterms:W3CDTF">2024-02-01T02:57:27Z</dcterms:modified>
</cp:coreProperties>
</file>