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74" r:id="rId2"/>
  </p:sldMasterIdLst>
  <p:notesMasterIdLst>
    <p:notesMasterId r:id="rId25"/>
  </p:notesMasterIdLst>
  <p:sldIdLst>
    <p:sldId id="269" r:id="rId3"/>
    <p:sldId id="360" r:id="rId4"/>
    <p:sldId id="383" r:id="rId5"/>
    <p:sldId id="417" r:id="rId6"/>
    <p:sldId id="418" r:id="rId7"/>
    <p:sldId id="423" r:id="rId8"/>
    <p:sldId id="424" r:id="rId9"/>
    <p:sldId id="401" r:id="rId10"/>
    <p:sldId id="419" r:id="rId11"/>
    <p:sldId id="420" r:id="rId12"/>
    <p:sldId id="421" r:id="rId13"/>
    <p:sldId id="422" r:id="rId14"/>
    <p:sldId id="425" r:id="rId15"/>
    <p:sldId id="426" r:id="rId16"/>
    <p:sldId id="427" r:id="rId17"/>
    <p:sldId id="428" r:id="rId18"/>
    <p:sldId id="384" r:id="rId19"/>
    <p:sldId id="396" r:id="rId20"/>
    <p:sldId id="398" r:id="rId21"/>
    <p:sldId id="429" r:id="rId22"/>
    <p:sldId id="276" r:id="rId23"/>
    <p:sldId id="279" r:id="rId24"/>
  </p:sldIdLst>
  <p:sldSz cx="9144000" cy="6858000" type="screen4x3"/>
  <p:notesSz cx="9144000" cy="6858000"/>
  <p:defaultTextStyle>
    <a:defPPr>
      <a:defRPr lang="en-US"/>
    </a:defPPr>
    <a:lvl1pPr marL="0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54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09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63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18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72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26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80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234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F31BE"/>
    <a:srgbClr val="ECB2CB"/>
    <a:srgbClr val="E9A5C2"/>
    <a:srgbClr val="008A3E"/>
    <a:srgbClr val="E183AB"/>
    <a:srgbClr val="FFFF66"/>
    <a:srgbClr val="FFCD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1122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FBDE7E-B355-40A4-9B7E-E581E1043B22}" type="datetimeFigureOut">
              <a:rPr lang="en-US" smtClean="0"/>
              <a:pPr/>
              <a:t>1/20/2022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B6A8AD-F3E6-47DE-B783-16C0EDA737F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680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54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09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63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18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72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26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80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234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B6A8AD-F3E6-47DE-B783-16C0EDA737F6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9801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B6A8AD-F3E6-47DE-B783-16C0EDA737F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93401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8327CE-9C48-42EC-A174-D90BEA2C188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3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49737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BB279A-D454-406E-A0DD-490F1F308CA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3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48252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1/20/2022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53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1/20/2022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754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1/20/2022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8262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1/20/2022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2805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1/20/2022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3253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1/20/2022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0943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1/20/2022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943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1/20/2022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0816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1/20/2022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7903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1/20/2022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1796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1/20/2022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8691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1/20/2022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0576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1/20/2022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6308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1/20/2022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9245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1/20/2022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8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1/20/2022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432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1/20/2022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830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1/20/2022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1505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1/20/2022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873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1/20/2022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885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1/20/2022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1853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1/20/2022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30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E24530-B66F-4473-ADD6-7D32B9BE029C}" type="datetimeFigureOut">
              <a:rPr lang="en-US" smtClean="0"/>
              <a:pPr/>
              <a:t>1/20/2022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695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E24530-B66F-4473-ADD6-7D32B9BE029C}" type="datetimeFigureOut">
              <a:rPr lang="en-US" smtClean="0"/>
              <a:pPr/>
              <a:t>1/20/2022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083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5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3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5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3.png"/><Relationship Id="rId11" Type="http://schemas.openxmlformats.org/officeDocument/2006/relationships/image" Target="../media/image32.png"/><Relationship Id="rId5" Type="http://schemas.openxmlformats.org/officeDocument/2006/relationships/image" Target="../media/image8.png"/><Relationship Id="rId10" Type="http://schemas.openxmlformats.org/officeDocument/2006/relationships/image" Target="../media/image31.png"/><Relationship Id="rId4" Type="http://schemas.openxmlformats.org/officeDocument/2006/relationships/image" Target="../media/image7.png"/><Relationship Id="rId9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3.pn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3.pn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3.png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3.png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3.png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1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2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fbb63f59c772f80c241f5a32592359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260330" cy="682371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2468" y="34290"/>
            <a:ext cx="7162800" cy="1107988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en-US" sz="6600" b="1">
                <a:solidFill>
                  <a:srgbClr val="FF0000"/>
                </a:solidFill>
                <a:latin typeface="HP001 4 hàng" pitchFamily="34" charset="0"/>
              </a:rPr>
              <a:t>Xin chào các em!</a:t>
            </a:r>
            <a:endParaRPr lang="en-US" sz="6600" b="1" dirty="0">
              <a:solidFill>
                <a:srgbClr val="FF0000"/>
              </a:solidFill>
              <a:latin typeface="HP001 4 hàng" pitchFamily="34" charset="0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F40FAE2B-5009-4230-ABA5-91B1413865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066800"/>
            <a:ext cx="2829468" cy="37338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Hình ảnh 5">
            <a:extLst>
              <a:ext uri="{FF2B5EF4-FFF2-40B4-BE49-F238E27FC236}">
                <a16:creationId xmlns:a16="http://schemas.microsoft.com/office/drawing/2014/main" id="{F6EEE937-FA56-48BB-A410-305B49417E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07" y="5704546"/>
            <a:ext cx="5173494" cy="1119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747461"/>
      </p:ext>
    </p:extLst>
  </p:cSld>
  <p:clrMapOvr>
    <a:masterClrMapping/>
  </p:clrMapOvr>
  <p:transition>
    <p:wedg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Hình ảnh 9">
            <a:extLst>
              <a:ext uri="{FF2B5EF4-FFF2-40B4-BE49-F238E27FC236}">
                <a16:creationId xmlns:a16="http://schemas.microsoft.com/office/drawing/2014/main" id="{FBF3E3FD-12CE-47ED-92C7-790B06C6AB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98" y="-11348"/>
            <a:ext cx="6690532" cy="5402908"/>
          </a:xfrm>
          <a:prstGeom prst="rect">
            <a:avLst/>
          </a:prstGeom>
        </p:spPr>
      </p:pic>
      <p:pic>
        <p:nvPicPr>
          <p:cNvPr id="13" name="Hình ảnh 12">
            <a:extLst>
              <a:ext uri="{FF2B5EF4-FFF2-40B4-BE49-F238E27FC236}">
                <a16:creationId xmlns:a16="http://schemas.microsoft.com/office/drawing/2014/main" id="{BA077E2D-6733-4A3E-85D7-EF8AD19781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5600" y="30804"/>
            <a:ext cx="1596957" cy="3307527"/>
          </a:xfrm>
          <a:prstGeom prst="rect">
            <a:avLst/>
          </a:prstGeom>
        </p:spPr>
      </p:pic>
      <p:pic>
        <p:nvPicPr>
          <p:cNvPr id="14" name="Hình ảnh 13">
            <a:extLst>
              <a:ext uri="{FF2B5EF4-FFF2-40B4-BE49-F238E27FC236}">
                <a16:creationId xmlns:a16="http://schemas.microsoft.com/office/drawing/2014/main" id="{260136B7-D228-4D97-94BC-286CD6EA66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05600" y="3338331"/>
            <a:ext cx="1596957" cy="1630122"/>
          </a:xfrm>
          <a:prstGeom prst="rect">
            <a:avLst/>
          </a:prstGeom>
        </p:spPr>
      </p:pic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33A17E26-5EAB-4053-AEC5-6AC1B153347E}"/>
              </a:ext>
            </a:extLst>
          </p:cNvPr>
          <p:cNvSpPr txBox="1"/>
          <p:nvPr/>
        </p:nvSpPr>
        <p:spPr>
          <a:xfrm>
            <a:off x="7524345" y="-63229"/>
            <a:ext cx="15969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TIẾT 2</a:t>
            </a:r>
          </a:p>
        </p:txBody>
      </p:sp>
      <p:sp>
        <p:nvSpPr>
          <p:cNvPr id="3" name="Hình chữ nhật 2">
            <a:extLst>
              <a:ext uri="{FF2B5EF4-FFF2-40B4-BE49-F238E27FC236}">
                <a16:creationId xmlns:a16="http://schemas.microsoft.com/office/drawing/2014/main" id="{96C8C87E-72E0-44B0-B576-CD2C228F4760}"/>
              </a:ext>
            </a:extLst>
          </p:cNvPr>
          <p:cNvSpPr/>
          <p:nvPr/>
        </p:nvSpPr>
        <p:spPr>
          <a:xfrm>
            <a:off x="9728" y="4983165"/>
            <a:ext cx="6703502" cy="4083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Hình ảnh 4">
            <a:extLst>
              <a:ext uri="{FF2B5EF4-FFF2-40B4-BE49-F238E27FC236}">
                <a16:creationId xmlns:a16="http://schemas.microsoft.com/office/drawing/2014/main" id="{9488BAEA-CD6E-4765-BCF8-9A94414BD7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154" y="5029200"/>
            <a:ext cx="2790825" cy="542925"/>
          </a:xfrm>
          <a:prstGeom prst="rect">
            <a:avLst/>
          </a:prstGeom>
        </p:spPr>
      </p:pic>
      <p:cxnSp>
        <p:nvCxnSpPr>
          <p:cNvPr id="17" name="Đường nối Thẳng 16">
            <a:extLst>
              <a:ext uri="{FF2B5EF4-FFF2-40B4-BE49-F238E27FC236}">
                <a16:creationId xmlns:a16="http://schemas.microsoft.com/office/drawing/2014/main" id="{5D5C1BD1-E6E2-4E53-8886-C67BC0DC8F22}"/>
              </a:ext>
            </a:extLst>
          </p:cNvPr>
          <p:cNvCxnSpPr>
            <a:cxnSpLocks/>
          </p:cNvCxnSpPr>
          <p:nvPr/>
        </p:nvCxnSpPr>
        <p:spPr>
          <a:xfrm>
            <a:off x="209142" y="3010712"/>
            <a:ext cx="2604379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8" name="Đường nối Thẳng 17">
            <a:extLst>
              <a:ext uri="{FF2B5EF4-FFF2-40B4-BE49-F238E27FC236}">
                <a16:creationId xmlns:a16="http://schemas.microsoft.com/office/drawing/2014/main" id="{B89DDE52-3620-472A-B6C4-182782A8A81F}"/>
              </a:ext>
            </a:extLst>
          </p:cNvPr>
          <p:cNvCxnSpPr>
            <a:cxnSpLocks/>
          </p:cNvCxnSpPr>
          <p:nvPr/>
        </p:nvCxnSpPr>
        <p:spPr>
          <a:xfrm>
            <a:off x="218871" y="2641466"/>
            <a:ext cx="2076857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" name="Hình ảnh 1">
            <a:extLst>
              <a:ext uri="{FF2B5EF4-FFF2-40B4-BE49-F238E27FC236}">
                <a16:creationId xmlns:a16="http://schemas.microsoft.com/office/drawing/2014/main" id="{8DC08584-D6AB-4FEC-9F63-8C127FC0960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6370" y="5545661"/>
            <a:ext cx="3572566" cy="408467"/>
          </a:xfrm>
          <a:prstGeom prst="rect">
            <a:avLst/>
          </a:prstGeom>
        </p:spPr>
      </p:pic>
      <p:cxnSp>
        <p:nvCxnSpPr>
          <p:cNvPr id="16" name="Đường nối Thẳng 15">
            <a:extLst>
              <a:ext uri="{FF2B5EF4-FFF2-40B4-BE49-F238E27FC236}">
                <a16:creationId xmlns:a16="http://schemas.microsoft.com/office/drawing/2014/main" id="{0476637D-4BBC-405A-8696-2185D835C7E6}"/>
              </a:ext>
            </a:extLst>
          </p:cNvPr>
          <p:cNvCxnSpPr>
            <a:cxnSpLocks/>
          </p:cNvCxnSpPr>
          <p:nvPr/>
        </p:nvCxnSpPr>
        <p:spPr>
          <a:xfrm>
            <a:off x="228600" y="3381984"/>
            <a:ext cx="2604379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6" name="Hình ảnh 5">
            <a:extLst>
              <a:ext uri="{FF2B5EF4-FFF2-40B4-BE49-F238E27FC236}">
                <a16:creationId xmlns:a16="http://schemas.microsoft.com/office/drawing/2014/main" id="{E362931A-94DF-490D-9060-EE2F0C09B4B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519" y="6043288"/>
            <a:ext cx="466927" cy="343710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9" name="Hình ảnh 8">
            <a:extLst>
              <a:ext uri="{FF2B5EF4-FFF2-40B4-BE49-F238E27FC236}">
                <a16:creationId xmlns:a16="http://schemas.microsoft.com/office/drawing/2014/main" id="{181074C0-CEC8-4906-A257-7B2E5379248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2856" y="6018848"/>
            <a:ext cx="8382000" cy="414752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081114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Hình ảnh 9">
            <a:extLst>
              <a:ext uri="{FF2B5EF4-FFF2-40B4-BE49-F238E27FC236}">
                <a16:creationId xmlns:a16="http://schemas.microsoft.com/office/drawing/2014/main" id="{FBF3E3FD-12CE-47ED-92C7-790B06C6AB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98" y="-11348"/>
            <a:ext cx="6690532" cy="5402908"/>
          </a:xfrm>
          <a:prstGeom prst="rect">
            <a:avLst/>
          </a:prstGeom>
        </p:spPr>
      </p:pic>
      <p:pic>
        <p:nvPicPr>
          <p:cNvPr id="13" name="Hình ảnh 12">
            <a:extLst>
              <a:ext uri="{FF2B5EF4-FFF2-40B4-BE49-F238E27FC236}">
                <a16:creationId xmlns:a16="http://schemas.microsoft.com/office/drawing/2014/main" id="{BA077E2D-6733-4A3E-85D7-EF8AD19781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5600" y="30804"/>
            <a:ext cx="1596957" cy="3307527"/>
          </a:xfrm>
          <a:prstGeom prst="rect">
            <a:avLst/>
          </a:prstGeom>
        </p:spPr>
      </p:pic>
      <p:pic>
        <p:nvPicPr>
          <p:cNvPr id="14" name="Hình ảnh 13">
            <a:extLst>
              <a:ext uri="{FF2B5EF4-FFF2-40B4-BE49-F238E27FC236}">
                <a16:creationId xmlns:a16="http://schemas.microsoft.com/office/drawing/2014/main" id="{260136B7-D228-4D97-94BC-286CD6EA66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05600" y="3338331"/>
            <a:ext cx="1596957" cy="1630122"/>
          </a:xfrm>
          <a:prstGeom prst="rect">
            <a:avLst/>
          </a:prstGeom>
        </p:spPr>
      </p:pic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33A17E26-5EAB-4053-AEC5-6AC1B153347E}"/>
              </a:ext>
            </a:extLst>
          </p:cNvPr>
          <p:cNvSpPr txBox="1"/>
          <p:nvPr/>
        </p:nvSpPr>
        <p:spPr>
          <a:xfrm>
            <a:off x="7524345" y="-63229"/>
            <a:ext cx="15969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TIẾT 2</a:t>
            </a:r>
          </a:p>
        </p:txBody>
      </p:sp>
      <p:sp>
        <p:nvSpPr>
          <p:cNvPr id="3" name="Hình chữ nhật 2">
            <a:extLst>
              <a:ext uri="{FF2B5EF4-FFF2-40B4-BE49-F238E27FC236}">
                <a16:creationId xmlns:a16="http://schemas.microsoft.com/office/drawing/2014/main" id="{96C8C87E-72E0-44B0-B576-CD2C228F4760}"/>
              </a:ext>
            </a:extLst>
          </p:cNvPr>
          <p:cNvSpPr/>
          <p:nvPr/>
        </p:nvSpPr>
        <p:spPr>
          <a:xfrm>
            <a:off x="9728" y="4983165"/>
            <a:ext cx="6703502" cy="4083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Hình ảnh 4">
            <a:extLst>
              <a:ext uri="{FF2B5EF4-FFF2-40B4-BE49-F238E27FC236}">
                <a16:creationId xmlns:a16="http://schemas.microsoft.com/office/drawing/2014/main" id="{9488BAEA-CD6E-4765-BCF8-9A94414BD7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154" y="5029200"/>
            <a:ext cx="2790825" cy="542925"/>
          </a:xfrm>
          <a:prstGeom prst="rect">
            <a:avLst/>
          </a:prstGeom>
        </p:spPr>
      </p:pic>
      <p:cxnSp>
        <p:nvCxnSpPr>
          <p:cNvPr id="17" name="Đường nối Thẳng 16">
            <a:extLst>
              <a:ext uri="{FF2B5EF4-FFF2-40B4-BE49-F238E27FC236}">
                <a16:creationId xmlns:a16="http://schemas.microsoft.com/office/drawing/2014/main" id="{5D5C1BD1-E6E2-4E53-8886-C67BC0DC8F22}"/>
              </a:ext>
            </a:extLst>
          </p:cNvPr>
          <p:cNvCxnSpPr>
            <a:cxnSpLocks/>
          </p:cNvCxnSpPr>
          <p:nvPr/>
        </p:nvCxnSpPr>
        <p:spPr>
          <a:xfrm>
            <a:off x="3637027" y="3012454"/>
            <a:ext cx="2604379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8" name="Đường nối Thẳng 17">
            <a:extLst>
              <a:ext uri="{FF2B5EF4-FFF2-40B4-BE49-F238E27FC236}">
                <a16:creationId xmlns:a16="http://schemas.microsoft.com/office/drawing/2014/main" id="{B89DDE52-3620-472A-B6C4-182782A8A81F}"/>
              </a:ext>
            </a:extLst>
          </p:cNvPr>
          <p:cNvCxnSpPr>
            <a:cxnSpLocks/>
          </p:cNvCxnSpPr>
          <p:nvPr/>
        </p:nvCxnSpPr>
        <p:spPr>
          <a:xfrm>
            <a:off x="3646756" y="2643208"/>
            <a:ext cx="2076857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6" name="Đường nối Thẳng 15">
            <a:extLst>
              <a:ext uri="{FF2B5EF4-FFF2-40B4-BE49-F238E27FC236}">
                <a16:creationId xmlns:a16="http://schemas.microsoft.com/office/drawing/2014/main" id="{0476637D-4BBC-405A-8696-2185D835C7E6}"/>
              </a:ext>
            </a:extLst>
          </p:cNvPr>
          <p:cNvCxnSpPr>
            <a:cxnSpLocks/>
          </p:cNvCxnSpPr>
          <p:nvPr/>
        </p:nvCxnSpPr>
        <p:spPr>
          <a:xfrm>
            <a:off x="3637026" y="3858640"/>
            <a:ext cx="2604379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0" name="Hình ảnh 19">
            <a:extLst>
              <a:ext uri="{FF2B5EF4-FFF2-40B4-BE49-F238E27FC236}">
                <a16:creationId xmlns:a16="http://schemas.microsoft.com/office/drawing/2014/main" id="{FD11A0B4-3829-4D52-8E37-AE10E2539AE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72098" y="5102336"/>
            <a:ext cx="4200525" cy="466725"/>
          </a:xfrm>
          <a:prstGeom prst="rect">
            <a:avLst/>
          </a:prstGeom>
        </p:spPr>
      </p:pic>
      <p:grpSp>
        <p:nvGrpSpPr>
          <p:cNvPr id="27" name="Nhóm 26">
            <a:extLst>
              <a:ext uri="{FF2B5EF4-FFF2-40B4-BE49-F238E27FC236}">
                <a16:creationId xmlns:a16="http://schemas.microsoft.com/office/drawing/2014/main" id="{53AEB153-00C4-4969-AAA9-A66C95B8C596}"/>
              </a:ext>
            </a:extLst>
          </p:cNvPr>
          <p:cNvGrpSpPr/>
          <p:nvPr/>
        </p:nvGrpSpPr>
        <p:grpSpPr>
          <a:xfrm>
            <a:off x="162635" y="5632707"/>
            <a:ext cx="7543036" cy="944201"/>
            <a:chOff x="162635" y="5632707"/>
            <a:chExt cx="7543036" cy="944201"/>
          </a:xfrm>
        </p:grpSpPr>
        <p:pic>
          <p:nvPicPr>
            <p:cNvPr id="11" name="Hình ảnh 10">
              <a:extLst>
                <a:ext uri="{FF2B5EF4-FFF2-40B4-BE49-F238E27FC236}">
                  <a16:creationId xmlns:a16="http://schemas.microsoft.com/office/drawing/2014/main" id="{103ECD50-2E0E-41C5-B2F2-062E0CEEF1D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15500" y="5690546"/>
              <a:ext cx="2073306" cy="373759"/>
            </a:xfrm>
            <a:prstGeom prst="rect">
              <a:avLst/>
            </a:prstGeom>
          </p:spPr>
        </p:pic>
        <p:pic>
          <p:nvPicPr>
            <p:cNvPr id="22" name="Hình ảnh 21">
              <a:extLst>
                <a:ext uri="{FF2B5EF4-FFF2-40B4-BE49-F238E27FC236}">
                  <a16:creationId xmlns:a16="http://schemas.microsoft.com/office/drawing/2014/main" id="{C902F111-CE2B-4D83-BC28-4D6E650A085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815553" y="5632707"/>
              <a:ext cx="4804447" cy="430249"/>
            </a:xfrm>
            <a:prstGeom prst="rect">
              <a:avLst/>
            </a:prstGeom>
          </p:spPr>
        </p:pic>
        <p:pic>
          <p:nvPicPr>
            <p:cNvPr id="24" name="Hình ảnh 23">
              <a:extLst>
                <a:ext uri="{FF2B5EF4-FFF2-40B4-BE49-F238E27FC236}">
                  <a16:creationId xmlns:a16="http://schemas.microsoft.com/office/drawing/2014/main" id="{84982A0C-C805-433E-988E-F06A8BEAF7A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62635" y="6178663"/>
              <a:ext cx="6518646" cy="398245"/>
            </a:xfrm>
            <a:prstGeom prst="rect">
              <a:avLst/>
            </a:prstGeom>
          </p:spPr>
        </p:pic>
        <p:pic>
          <p:nvPicPr>
            <p:cNvPr id="26" name="Hình ảnh 25">
              <a:extLst>
                <a:ext uri="{FF2B5EF4-FFF2-40B4-BE49-F238E27FC236}">
                  <a16:creationId xmlns:a16="http://schemas.microsoft.com/office/drawing/2014/main" id="{A008E3CC-0633-4A80-A42D-E502F401C9C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639574" y="6175599"/>
              <a:ext cx="1066097" cy="298884"/>
            </a:xfrm>
            <a:prstGeom prst="rect">
              <a:avLst/>
            </a:prstGeom>
          </p:spPr>
        </p:pic>
      </p:grpSp>
      <p:cxnSp>
        <p:nvCxnSpPr>
          <p:cNvPr id="19" name="Đường nối Thẳng 18">
            <a:extLst>
              <a:ext uri="{FF2B5EF4-FFF2-40B4-BE49-F238E27FC236}">
                <a16:creationId xmlns:a16="http://schemas.microsoft.com/office/drawing/2014/main" id="{7ACA0BD4-6264-4877-BF19-8C3FF7BF7F57}"/>
              </a:ext>
            </a:extLst>
          </p:cNvPr>
          <p:cNvCxnSpPr>
            <a:cxnSpLocks/>
          </p:cNvCxnSpPr>
          <p:nvPr/>
        </p:nvCxnSpPr>
        <p:spPr>
          <a:xfrm>
            <a:off x="3637028" y="4234580"/>
            <a:ext cx="2604379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1" name="Đường nối Thẳng 20">
            <a:extLst>
              <a:ext uri="{FF2B5EF4-FFF2-40B4-BE49-F238E27FC236}">
                <a16:creationId xmlns:a16="http://schemas.microsoft.com/office/drawing/2014/main" id="{1EC17362-E036-419A-9D32-E3FD4E93658F}"/>
              </a:ext>
            </a:extLst>
          </p:cNvPr>
          <p:cNvCxnSpPr>
            <a:cxnSpLocks/>
          </p:cNvCxnSpPr>
          <p:nvPr/>
        </p:nvCxnSpPr>
        <p:spPr>
          <a:xfrm>
            <a:off x="3637025" y="3382228"/>
            <a:ext cx="2086588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2699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Hình ảnh 6">
            <a:extLst>
              <a:ext uri="{FF2B5EF4-FFF2-40B4-BE49-F238E27FC236}">
                <a16:creationId xmlns:a16="http://schemas.microsoft.com/office/drawing/2014/main" id="{091705FC-B3A0-4E5F-8AE2-B50126BEBC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98" y="-11349"/>
            <a:ext cx="5844702" cy="6031926"/>
          </a:xfrm>
          <a:prstGeom prst="rect">
            <a:avLst/>
          </a:prstGeom>
        </p:spPr>
      </p:pic>
      <p:pic>
        <p:nvPicPr>
          <p:cNvPr id="10" name="Hình ảnh 9">
            <a:extLst>
              <a:ext uri="{FF2B5EF4-FFF2-40B4-BE49-F238E27FC236}">
                <a16:creationId xmlns:a16="http://schemas.microsoft.com/office/drawing/2014/main" id="{57F73D6C-C029-4095-8EE7-C3C91E8321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7400" y="0"/>
            <a:ext cx="1671828" cy="4294574"/>
          </a:xfrm>
          <a:prstGeom prst="rect">
            <a:avLst/>
          </a:prstGeom>
        </p:spPr>
      </p:pic>
      <p:pic>
        <p:nvPicPr>
          <p:cNvPr id="12" name="Hình ảnh 11">
            <a:extLst>
              <a:ext uri="{FF2B5EF4-FFF2-40B4-BE49-F238E27FC236}">
                <a16:creationId xmlns:a16="http://schemas.microsoft.com/office/drawing/2014/main" id="{8DC501B5-4A65-4EF2-9494-A653655D0D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7400" y="4305923"/>
            <a:ext cx="1671828" cy="1706548"/>
          </a:xfrm>
          <a:prstGeom prst="rect">
            <a:avLst/>
          </a:prstGeom>
        </p:spPr>
      </p:pic>
      <p:pic>
        <p:nvPicPr>
          <p:cNvPr id="15" name="Hình ảnh 14">
            <a:extLst>
              <a:ext uri="{FF2B5EF4-FFF2-40B4-BE49-F238E27FC236}">
                <a16:creationId xmlns:a16="http://schemas.microsoft.com/office/drawing/2014/main" id="{7E540741-EEA8-4860-98E4-69B8FE546F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426" y="6031926"/>
            <a:ext cx="5901439" cy="585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065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Hình ảnh 6">
            <a:extLst>
              <a:ext uri="{FF2B5EF4-FFF2-40B4-BE49-F238E27FC236}">
                <a16:creationId xmlns:a16="http://schemas.microsoft.com/office/drawing/2014/main" id="{091705FC-B3A0-4E5F-8AE2-B50126BEBC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98" y="-40532"/>
            <a:ext cx="5844702" cy="6031926"/>
          </a:xfrm>
          <a:prstGeom prst="rect">
            <a:avLst/>
          </a:prstGeom>
        </p:spPr>
      </p:pic>
      <p:pic>
        <p:nvPicPr>
          <p:cNvPr id="10" name="Hình ảnh 9">
            <a:extLst>
              <a:ext uri="{FF2B5EF4-FFF2-40B4-BE49-F238E27FC236}">
                <a16:creationId xmlns:a16="http://schemas.microsoft.com/office/drawing/2014/main" id="{57F73D6C-C029-4095-8EE7-C3C91E8321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7400" y="0"/>
            <a:ext cx="1671828" cy="4294574"/>
          </a:xfrm>
          <a:prstGeom prst="rect">
            <a:avLst/>
          </a:prstGeom>
        </p:spPr>
      </p:pic>
      <p:pic>
        <p:nvPicPr>
          <p:cNvPr id="12" name="Hình ảnh 11">
            <a:extLst>
              <a:ext uri="{FF2B5EF4-FFF2-40B4-BE49-F238E27FC236}">
                <a16:creationId xmlns:a16="http://schemas.microsoft.com/office/drawing/2014/main" id="{8DC501B5-4A65-4EF2-9494-A653655D0D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7400" y="4305923"/>
            <a:ext cx="1671828" cy="1706548"/>
          </a:xfrm>
          <a:prstGeom prst="rect">
            <a:avLst/>
          </a:prstGeom>
        </p:spPr>
      </p:pic>
      <p:pic>
        <p:nvPicPr>
          <p:cNvPr id="15" name="Hình ảnh 14">
            <a:extLst>
              <a:ext uri="{FF2B5EF4-FFF2-40B4-BE49-F238E27FC236}">
                <a16:creationId xmlns:a16="http://schemas.microsoft.com/office/drawing/2014/main" id="{7E540741-EEA8-4860-98E4-69B8FE546F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426" y="6031926"/>
            <a:ext cx="5901439" cy="585267"/>
          </a:xfrm>
          <a:prstGeom prst="rect">
            <a:avLst/>
          </a:prstGeom>
        </p:spPr>
      </p:pic>
      <p:sp>
        <p:nvSpPr>
          <p:cNvPr id="2" name="Hình chữ nhật 1">
            <a:extLst>
              <a:ext uri="{FF2B5EF4-FFF2-40B4-BE49-F238E27FC236}">
                <a16:creationId xmlns:a16="http://schemas.microsoft.com/office/drawing/2014/main" id="{A4A9D6ED-53D0-4FBF-AA9C-3F8F84B0A104}"/>
              </a:ext>
            </a:extLst>
          </p:cNvPr>
          <p:cNvSpPr/>
          <p:nvPr/>
        </p:nvSpPr>
        <p:spPr>
          <a:xfrm>
            <a:off x="32426" y="2209800"/>
            <a:ext cx="2558374" cy="16764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Hình chữ nhật 7">
            <a:extLst>
              <a:ext uri="{FF2B5EF4-FFF2-40B4-BE49-F238E27FC236}">
                <a16:creationId xmlns:a16="http://schemas.microsoft.com/office/drawing/2014/main" id="{B0F581CD-D2CC-4BA1-A266-55988BDE6752}"/>
              </a:ext>
            </a:extLst>
          </p:cNvPr>
          <p:cNvSpPr/>
          <p:nvPr/>
        </p:nvSpPr>
        <p:spPr>
          <a:xfrm>
            <a:off x="2865752" y="2229254"/>
            <a:ext cx="2773047" cy="333334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Hình chữ nhật 8">
            <a:extLst>
              <a:ext uri="{FF2B5EF4-FFF2-40B4-BE49-F238E27FC236}">
                <a16:creationId xmlns:a16="http://schemas.microsoft.com/office/drawing/2014/main" id="{BD3A03D2-AF6B-4B60-80A6-8E1A487B0635}"/>
              </a:ext>
            </a:extLst>
          </p:cNvPr>
          <p:cNvSpPr/>
          <p:nvPr/>
        </p:nvSpPr>
        <p:spPr>
          <a:xfrm>
            <a:off x="457200" y="378873"/>
            <a:ext cx="1404029" cy="42806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Hình chữ nhật 10">
            <a:extLst>
              <a:ext uri="{FF2B5EF4-FFF2-40B4-BE49-F238E27FC236}">
                <a16:creationId xmlns:a16="http://schemas.microsoft.com/office/drawing/2014/main" id="{D6CA56CB-5A95-44A2-8155-33F789C9E6A9}"/>
              </a:ext>
            </a:extLst>
          </p:cNvPr>
          <p:cNvSpPr/>
          <p:nvPr/>
        </p:nvSpPr>
        <p:spPr>
          <a:xfrm>
            <a:off x="609598" y="828524"/>
            <a:ext cx="1404029" cy="42806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Hình chữ nhật 13">
            <a:extLst>
              <a:ext uri="{FF2B5EF4-FFF2-40B4-BE49-F238E27FC236}">
                <a16:creationId xmlns:a16="http://schemas.microsoft.com/office/drawing/2014/main" id="{1D41E3BA-6049-44CC-B498-6FFD2D33BE3F}"/>
              </a:ext>
            </a:extLst>
          </p:cNvPr>
          <p:cNvSpPr/>
          <p:nvPr/>
        </p:nvSpPr>
        <p:spPr>
          <a:xfrm>
            <a:off x="619179" y="1240380"/>
            <a:ext cx="1971621" cy="42806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Hình chữ nhật 15">
            <a:extLst>
              <a:ext uri="{FF2B5EF4-FFF2-40B4-BE49-F238E27FC236}">
                <a16:creationId xmlns:a16="http://schemas.microsoft.com/office/drawing/2014/main" id="{82347FB5-2A3C-461E-9856-69980EEEEC7E}"/>
              </a:ext>
            </a:extLst>
          </p:cNvPr>
          <p:cNvSpPr/>
          <p:nvPr/>
        </p:nvSpPr>
        <p:spPr>
          <a:xfrm>
            <a:off x="632149" y="1679850"/>
            <a:ext cx="1730051" cy="40045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351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1" grpId="0" animBg="1"/>
      <p:bldP spid="11" grpId="1" animBg="1"/>
      <p:bldP spid="14" grpId="0" animBg="1"/>
      <p:bldP spid="14" grpId="1" animBg="1"/>
      <p:bldP spid="16" grpId="0" animBg="1"/>
      <p:bldP spid="16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Hình ảnh 6">
            <a:extLst>
              <a:ext uri="{FF2B5EF4-FFF2-40B4-BE49-F238E27FC236}">
                <a16:creationId xmlns:a16="http://schemas.microsoft.com/office/drawing/2014/main" id="{091705FC-B3A0-4E5F-8AE2-B50126BEBC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98" y="-40532"/>
            <a:ext cx="5844702" cy="6031926"/>
          </a:xfrm>
          <a:prstGeom prst="rect">
            <a:avLst/>
          </a:prstGeom>
        </p:spPr>
      </p:pic>
      <p:pic>
        <p:nvPicPr>
          <p:cNvPr id="10" name="Hình ảnh 9">
            <a:extLst>
              <a:ext uri="{FF2B5EF4-FFF2-40B4-BE49-F238E27FC236}">
                <a16:creationId xmlns:a16="http://schemas.microsoft.com/office/drawing/2014/main" id="{57F73D6C-C029-4095-8EE7-C3C91E8321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7400" y="0"/>
            <a:ext cx="1671828" cy="4294574"/>
          </a:xfrm>
          <a:prstGeom prst="rect">
            <a:avLst/>
          </a:prstGeom>
        </p:spPr>
      </p:pic>
      <p:pic>
        <p:nvPicPr>
          <p:cNvPr id="12" name="Hình ảnh 11">
            <a:extLst>
              <a:ext uri="{FF2B5EF4-FFF2-40B4-BE49-F238E27FC236}">
                <a16:creationId xmlns:a16="http://schemas.microsoft.com/office/drawing/2014/main" id="{8DC501B5-4A65-4EF2-9494-A653655D0D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7400" y="4305923"/>
            <a:ext cx="1671828" cy="1706548"/>
          </a:xfrm>
          <a:prstGeom prst="rect">
            <a:avLst/>
          </a:prstGeom>
        </p:spPr>
      </p:pic>
      <p:pic>
        <p:nvPicPr>
          <p:cNvPr id="15" name="Hình ảnh 14">
            <a:extLst>
              <a:ext uri="{FF2B5EF4-FFF2-40B4-BE49-F238E27FC236}">
                <a16:creationId xmlns:a16="http://schemas.microsoft.com/office/drawing/2014/main" id="{7E540741-EEA8-4860-98E4-69B8FE546F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426" y="6031926"/>
            <a:ext cx="5901439" cy="585267"/>
          </a:xfrm>
          <a:prstGeom prst="rect">
            <a:avLst/>
          </a:prstGeom>
        </p:spPr>
      </p:pic>
      <p:sp>
        <p:nvSpPr>
          <p:cNvPr id="2" name="Hình chữ nhật 1">
            <a:extLst>
              <a:ext uri="{FF2B5EF4-FFF2-40B4-BE49-F238E27FC236}">
                <a16:creationId xmlns:a16="http://schemas.microsoft.com/office/drawing/2014/main" id="{A4A9D6ED-53D0-4FBF-AA9C-3F8F84B0A104}"/>
              </a:ext>
            </a:extLst>
          </p:cNvPr>
          <p:cNvSpPr/>
          <p:nvPr/>
        </p:nvSpPr>
        <p:spPr>
          <a:xfrm>
            <a:off x="55821" y="296700"/>
            <a:ext cx="2558374" cy="16764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Hình chữ nhật 7">
            <a:extLst>
              <a:ext uri="{FF2B5EF4-FFF2-40B4-BE49-F238E27FC236}">
                <a16:creationId xmlns:a16="http://schemas.microsoft.com/office/drawing/2014/main" id="{B0F581CD-D2CC-4BA1-A266-55988BDE6752}"/>
              </a:ext>
            </a:extLst>
          </p:cNvPr>
          <p:cNvSpPr/>
          <p:nvPr/>
        </p:nvSpPr>
        <p:spPr>
          <a:xfrm>
            <a:off x="2865752" y="2229254"/>
            <a:ext cx="2773047" cy="333334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Hình chữ nhật 8">
            <a:extLst>
              <a:ext uri="{FF2B5EF4-FFF2-40B4-BE49-F238E27FC236}">
                <a16:creationId xmlns:a16="http://schemas.microsoft.com/office/drawing/2014/main" id="{BD3A03D2-AF6B-4B60-80A6-8E1A487B0635}"/>
              </a:ext>
            </a:extLst>
          </p:cNvPr>
          <p:cNvSpPr/>
          <p:nvPr/>
        </p:nvSpPr>
        <p:spPr>
          <a:xfrm>
            <a:off x="645408" y="2125447"/>
            <a:ext cx="1564392" cy="42806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Hình chữ nhật 10">
            <a:extLst>
              <a:ext uri="{FF2B5EF4-FFF2-40B4-BE49-F238E27FC236}">
                <a16:creationId xmlns:a16="http://schemas.microsoft.com/office/drawing/2014/main" id="{D6CA56CB-5A95-44A2-8155-33F789C9E6A9}"/>
              </a:ext>
            </a:extLst>
          </p:cNvPr>
          <p:cNvSpPr/>
          <p:nvPr/>
        </p:nvSpPr>
        <p:spPr>
          <a:xfrm>
            <a:off x="645408" y="2547362"/>
            <a:ext cx="1499394" cy="42806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Hình chữ nhật 13">
            <a:extLst>
              <a:ext uri="{FF2B5EF4-FFF2-40B4-BE49-F238E27FC236}">
                <a16:creationId xmlns:a16="http://schemas.microsoft.com/office/drawing/2014/main" id="{1D41E3BA-6049-44CC-B498-6FFD2D33BE3F}"/>
              </a:ext>
            </a:extLst>
          </p:cNvPr>
          <p:cNvSpPr/>
          <p:nvPr/>
        </p:nvSpPr>
        <p:spPr>
          <a:xfrm>
            <a:off x="637445" y="2989014"/>
            <a:ext cx="1971621" cy="42806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Hình chữ nhật 15">
            <a:extLst>
              <a:ext uri="{FF2B5EF4-FFF2-40B4-BE49-F238E27FC236}">
                <a16:creationId xmlns:a16="http://schemas.microsoft.com/office/drawing/2014/main" id="{82347FB5-2A3C-461E-9856-69980EEEEC7E}"/>
              </a:ext>
            </a:extLst>
          </p:cNvPr>
          <p:cNvSpPr/>
          <p:nvPr/>
        </p:nvSpPr>
        <p:spPr>
          <a:xfrm>
            <a:off x="645408" y="3397346"/>
            <a:ext cx="1963658" cy="40045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584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1" grpId="0" animBg="1"/>
      <p:bldP spid="11" grpId="1" animBg="1"/>
      <p:bldP spid="14" grpId="0" animBg="1"/>
      <p:bldP spid="14" grpId="1" animBg="1"/>
      <p:bldP spid="16" grpId="0" animBg="1"/>
      <p:bldP spid="16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Hình ảnh 6">
            <a:extLst>
              <a:ext uri="{FF2B5EF4-FFF2-40B4-BE49-F238E27FC236}">
                <a16:creationId xmlns:a16="http://schemas.microsoft.com/office/drawing/2014/main" id="{091705FC-B3A0-4E5F-8AE2-B50126BEBC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98" y="-40532"/>
            <a:ext cx="5844702" cy="6031926"/>
          </a:xfrm>
          <a:prstGeom prst="rect">
            <a:avLst/>
          </a:prstGeom>
        </p:spPr>
      </p:pic>
      <p:pic>
        <p:nvPicPr>
          <p:cNvPr id="10" name="Hình ảnh 9">
            <a:extLst>
              <a:ext uri="{FF2B5EF4-FFF2-40B4-BE49-F238E27FC236}">
                <a16:creationId xmlns:a16="http://schemas.microsoft.com/office/drawing/2014/main" id="{57F73D6C-C029-4095-8EE7-C3C91E8321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7400" y="0"/>
            <a:ext cx="1671828" cy="4294574"/>
          </a:xfrm>
          <a:prstGeom prst="rect">
            <a:avLst/>
          </a:prstGeom>
        </p:spPr>
      </p:pic>
      <p:pic>
        <p:nvPicPr>
          <p:cNvPr id="12" name="Hình ảnh 11">
            <a:extLst>
              <a:ext uri="{FF2B5EF4-FFF2-40B4-BE49-F238E27FC236}">
                <a16:creationId xmlns:a16="http://schemas.microsoft.com/office/drawing/2014/main" id="{8DC501B5-4A65-4EF2-9494-A653655D0D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7400" y="4305923"/>
            <a:ext cx="1671828" cy="1706548"/>
          </a:xfrm>
          <a:prstGeom prst="rect">
            <a:avLst/>
          </a:prstGeom>
        </p:spPr>
      </p:pic>
      <p:pic>
        <p:nvPicPr>
          <p:cNvPr id="15" name="Hình ảnh 14">
            <a:extLst>
              <a:ext uri="{FF2B5EF4-FFF2-40B4-BE49-F238E27FC236}">
                <a16:creationId xmlns:a16="http://schemas.microsoft.com/office/drawing/2014/main" id="{7E540741-EEA8-4860-98E4-69B8FE546F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426" y="6031926"/>
            <a:ext cx="5901439" cy="585267"/>
          </a:xfrm>
          <a:prstGeom prst="rect">
            <a:avLst/>
          </a:prstGeom>
        </p:spPr>
      </p:pic>
      <p:sp>
        <p:nvSpPr>
          <p:cNvPr id="2" name="Hình chữ nhật 1">
            <a:extLst>
              <a:ext uri="{FF2B5EF4-FFF2-40B4-BE49-F238E27FC236}">
                <a16:creationId xmlns:a16="http://schemas.microsoft.com/office/drawing/2014/main" id="{A4A9D6ED-53D0-4FBF-AA9C-3F8F84B0A104}"/>
              </a:ext>
            </a:extLst>
          </p:cNvPr>
          <p:cNvSpPr/>
          <p:nvPr/>
        </p:nvSpPr>
        <p:spPr>
          <a:xfrm>
            <a:off x="32426" y="2209800"/>
            <a:ext cx="2558374" cy="16764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Hình chữ nhật 7">
            <a:extLst>
              <a:ext uri="{FF2B5EF4-FFF2-40B4-BE49-F238E27FC236}">
                <a16:creationId xmlns:a16="http://schemas.microsoft.com/office/drawing/2014/main" id="{B0F581CD-D2CC-4BA1-A266-55988BDE6752}"/>
              </a:ext>
            </a:extLst>
          </p:cNvPr>
          <p:cNvSpPr/>
          <p:nvPr/>
        </p:nvSpPr>
        <p:spPr>
          <a:xfrm>
            <a:off x="2983145" y="3886200"/>
            <a:ext cx="2773047" cy="165694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Hình chữ nhật 8">
            <a:extLst>
              <a:ext uri="{FF2B5EF4-FFF2-40B4-BE49-F238E27FC236}">
                <a16:creationId xmlns:a16="http://schemas.microsoft.com/office/drawing/2014/main" id="{BD3A03D2-AF6B-4B60-80A6-8E1A487B0635}"/>
              </a:ext>
            </a:extLst>
          </p:cNvPr>
          <p:cNvSpPr/>
          <p:nvPr/>
        </p:nvSpPr>
        <p:spPr>
          <a:xfrm>
            <a:off x="3591418" y="2127402"/>
            <a:ext cx="1404029" cy="42806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Hình chữ nhật 10">
            <a:extLst>
              <a:ext uri="{FF2B5EF4-FFF2-40B4-BE49-F238E27FC236}">
                <a16:creationId xmlns:a16="http://schemas.microsoft.com/office/drawing/2014/main" id="{D6CA56CB-5A95-44A2-8155-33F789C9E6A9}"/>
              </a:ext>
            </a:extLst>
          </p:cNvPr>
          <p:cNvSpPr/>
          <p:nvPr/>
        </p:nvSpPr>
        <p:spPr>
          <a:xfrm>
            <a:off x="3472255" y="2553512"/>
            <a:ext cx="1625410" cy="42806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Hình chữ nhật 13">
            <a:extLst>
              <a:ext uri="{FF2B5EF4-FFF2-40B4-BE49-F238E27FC236}">
                <a16:creationId xmlns:a16="http://schemas.microsoft.com/office/drawing/2014/main" id="{1D41E3BA-6049-44CC-B498-6FFD2D33BE3F}"/>
              </a:ext>
            </a:extLst>
          </p:cNvPr>
          <p:cNvSpPr/>
          <p:nvPr/>
        </p:nvSpPr>
        <p:spPr>
          <a:xfrm>
            <a:off x="3815007" y="3000931"/>
            <a:ext cx="1971621" cy="42806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Hình chữ nhật 15">
            <a:extLst>
              <a:ext uri="{FF2B5EF4-FFF2-40B4-BE49-F238E27FC236}">
                <a16:creationId xmlns:a16="http://schemas.microsoft.com/office/drawing/2014/main" id="{82347FB5-2A3C-461E-9856-69980EEEEC7E}"/>
              </a:ext>
            </a:extLst>
          </p:cNvPr>
          <p:cNvSpPr/>
          <p:nvPr/>
        </p:nvSpPr>
        <p:spPr>
          <a:xfrm>
            <a:off x="3935791" y="3441952"/>
            <a:ext cx="1730051" cy="40045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Hình chữ nhật 16">
            <a:extLst>
              <a:ext uri="{FF2B5EF4-FFF2-40B4-BE49-F238E27FC236}">
                <a16:creationId xmlns:a16="http://schemas.microsoft.com/office/drawing/2014/main" id="{75DB9B40-5808-4251-923F-3E535D04BF31}"/>
              </a:ext>
            </a:extLst>
          </p:cNvPr>
          <p:cNvSpPr/>
          <p:nvPr/>
        </p:nvSpPr>
        <p:spPr>
          <a:xfrm>
            <a:off x="38245" y="337230"/>
            <a:ext cx="2773047" cy="165694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2615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1" grpId="0" animBg="1"/>
      <p:bldP spid="11" grpId="1" animBg="1"/>
      <p:bldP spid="14" grpId="0" animBg="1"/>
      <p:bldP spid="14" grpId="1" animBg="1"/>
      <p:bldP spid="16" grpId="0" animBg="1"/>
      <p:bldP spid="16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Hình ảnh 6">
            <a:extLst>
              <a:ext uri="{FF2B5EF4-FFF2-40B4-BE49-F238E27FC236}">
                <a16:creationId xmlns:a16="http://schemas.microsoft.com/office/drawing/2014/main" id="{091705FC-B3A0-4E5F-8AE2-B50126BEBC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98" y="-40532"/>
            <a:ext cx="5844702" cy="6031926"/>
          </a:xfrm>
          <a:prstGeom prst="rect">
            <a:avLst/>
          </a:prstGeom>
        </p:spPr>
      </p:pic>
      <p:pic>
        <p:nvPicPr>
          <p:cNvPr id="10" name="Hình ảnh 9">
            <a:extLst>
              <a:ext uri="{FF2B5EF4-FFF2-40B4-BE49-F238E27FC236}">
                <a16:creationId xmlns:a16="http://schemas.microsoft.com/office/drawing/2014/main" id="{57F73D6C-C029-4095-8EE7-C3C91E8321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7400" y="0"/>
            <a:ext cx="1671828" cy="4294574"/>
          </a:xfrm>
          <a:prstGeom prst="rect">
            <a:avLst/>
          </a:prstGeom>
        </p:spPr>
      </p:pic>
      <p:pic>
        <p:nvPicPr>
          <p:cNvPr id="12" name="Hình ảnh 11">
            <a:extLst>
              <a:ext uri="{FF2B5EF4-FFF2-40B4-BE49-F238E27FC236}">
                <a16:creationId xmlns:a16="http://schemas.microsoft.com/office/drawing/2014/main" id="{8DC501B5-4A65-4EF2-9494-A653655D0D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7400" y="4305923"/>
            <a:ext cx="1671828" cy="1706548"/>
          </a:xfrm>
          <a:prstGeom prst="rect">
            <a:avLst/>
          </a:prstGeom>
        </p:spPr>
      </p:pic>
      <p:pic>
        <p:nvPicPr>
          <p:cNvPr id="15" name="Hình ảnh 14">
            <a:extLst>
              <a:ext uri="{FF2B5EF4-FFF2-40B4-BE49-F238E27FC236}">
                <a16:creationId xmlns:a16="http://schemas.microsoft.com/office/drawing/2014/main" id="{7E540741-EEA8-4860-98E4-69B8FE546F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426" y="6031926"/>
            <a:ext cx="5901439" cy="585267"/>
          </a:xfrm>
          <a:prstGeom prst="rect">
            <a:avLst/>
          </a:prstGeom>
        </p:spPr>
      </p:pic>
      <p:sp>
        <p:nvSpPr>
          <p:cNvPr id="2" name="Hình chữ nhật 1">
            <a:extLst>
              <a:ext uri="{FF2B5EF4-FFF2-40B4-BE49-F238E27FC236}">
                <a16:creationId xmlns:a16="http://schemas.microsoft.com/office/drawing/2014/main" id="{A4A9D6ED-53D0-4FBF-AA9C-3F8F84B0A104}"/>
              </a:ext>
            </a:extLst>
          </p:cNvPr>
          <p:cNvSpPr/>
          <p:nvPr/>
        </p:nvSpPr>
        <p:spPr>
          <a:xfrm>
            <a:off x="92892" y="2078901"/>
            <a:ext cx="2558374" cy="16764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Hình chữ nhật 7">
            <a:extLst>
              <a:ext uri="{FF2B5EF4-FFF2-40B4-BE49-F238E27FC236}">
                <a16:creationId xmlns:a16="http://schemas.microsoft.com/office/drawing/2014/main" id="{B0F581CD-D2CC-4BA1-A266-55988BDE6752}"/>
              </a:ext>
            </a:extLst>
          </p:cNvPr>
          <p:cNvSpPr/>
          <p:nvPr/>
        </p:nvSpPr>
        <p:spPr>
          <a:xfrm>
            <a:off x="3013581" y="2088628"/>
            <a:ext cx="2773047" cy="165694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Hình chữ nhật 8">
            <a:extLst>
              <a:ext uri="{FF2B5EF4-FFF2-40B4-BE49-F238E27FC236}">
                <a16:creationId xmlns:a16="http://schemas.microsoft.com/office/drawing/2014/main" id="{BD3A03D2-AF6B-4B60-80A6-8E1A487B0635}"/>
              </a:ext>
            </a:extLst>
          </p:cNvPr>
          <p:cNvSpPr/>
          <p:nvPr/>
        </p:nvSpPr>
        <p:spPr>
          <a:xfrm>
            <a:off x="3740322" y="3893043"/>
            <a:ext cx="1822278" cy="42806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Hình chữ nhật 10">
            <a:extLst>
              <a:ext uri="{FF2B5EF4-FFF2-40B4-BE49-F238E27FC236}">
                <a16:creationId xmlns:a16="http://schemas.microsoft.com/office/drawing/2014/main" id="{D6CA56CB-5A95-44A2-8155-33F789C9E6A9}"/>
              </a:ext>
            </a:extLst>
          </p:cNvPr>
          <p:cNvSpPr/>
          <p:nvPr/>
        </p:nvSpPr>
        <p:spPr>
          <a:xfrm>
            <a:off x="3895779" y="4331200"/>
            <a:ext cx="1625410" cy="42806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Hình chữ nhật 13">
            <a:extLst>
              <a:ext uri="{FF2B5EF4-FFF2-40B4-BE49-F238E27FC236}">
                <a16:creationId xmlns:a16="http://schemas.microsoft.com/office/drawing/2014/main" id="{1D41E3BA-6049-44CC-B498-6FFD2D33BE3F}"/>
              </a:ext>
            </a:extLst>
          </p:cNvPr>
          <p:cNvSpPr/>
          <p:nvPr/>
        </p:nvSpPr>
        <p:spPr>
          <a:xfrm>
            <a:off x="3895779" y="4784546"/>
            <a:ext cx="1971621" cy="42806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Hình chữ nhật 15">
            <a:extLst>
              <a:ext uri="{FF2B5EF4-FFF2-40B4-BE49-F238E27FC236}">
                <a16:creationId xmlns:a16="http://schemas.microsoft.com/office/drawing/2014/main" id="{82347FB5-2A3C-461E-9856-69980EEEEC7E}"/>
              </a:ext>
            </a:extLst>
          </p:cNvPr>
          <p:cNvSpPr/>
          <p:nvPr/>
        </p:nvSpPr>
        <p:spPr>
          <a:xfrm>
            <a:off x="3882510" y="5207504"/>
            <a:ext cx="1730051" cy="40045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Hình chữ nhật 16">
            <a:extLst>
              <a:ext uri="{FF2B5EF4-FFF2-40B4-BE49-F238E27FC236}">
                <a16:creationId xmlns:a16="http://schemas.microsoft.com/office/drawing/2014/main" id="{75DB9B40-5808-4251-923F-3E535D04BF31}"/>
              </a:ext>
            </a:extLst>
          </p:cNvPr>
          <p:cNvSpPr/>
          <p:nvPr/>
        </p:nvSpPr>
        <p:spPr>
          <a:xfrm>
            <a:off x="99763" y="347376"/>
            <a:ext cx="2773047" cy="165694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0872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1" grpId="0" animBg="1"/>
      <p:bldP spid="11" grpId="1" animBg="1"/>
      <p:bldP spid="14" grpId="0" animBg="1"/>
      <p:bldP spid="14" grpId="1" animBg="1"/>
      <p:bldP spid="16" grpId="0" animBg="1"/>
      <p:bldP spid="16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ình ảnh 3">
            <a:extLst>
              <a:ext uri="{FF2B5EF4-FFF2-40B4-BE49-F238E27FC236}">
                <a16:creationId xmlns:a16="http://schemas.microsoft.com/office/drawing/2014/main" id="{6CA41C02-2C46-453E-AC58-B9535C5AB2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58366"/>
            <a:ext cx="8769096" cy="6679237"/>
          </a:xfrm>
          <a:prstGeom prst="rect">
            <a:avLst/>
          </a:prstGeom>
        </p:spPr>
      </p:pic>
      <p:pic>
        <p:nvPicPr>
          <p:cNvPr id="6" name="Hình ảnh 5">
            <a:extLst>
              <a:ext uri="{FF2B5EF4-FFF2-40B4-BE49-F238E27FC236}">
                <a16:creationId xmlns:a16="http://schemas.microsoft.com/office/drawing/2014/main" id="{E09AAB7F-807C-4643-8395-BF74E6D45A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6342360"/>
            <a:ext cx="1095375" cy="346280"/>
          </a:xfrm>
          <a:prstGeom prst="rect">
            <a:avLst/>
          </a:prstGeom>
        </p:spPr>
      </p:pic>
      <p:pic>
        <p:nvPicPr>
          <p:cNvPr id="10" name="Hình ảnh 9">
            <a:extLst>
              <a:ext uri="{FF2B5EF4-FFF2-40B4-BE49-F238E27FC236}">
                <a16:creationId xmlns:a16="http://schemas.microsoft.com/office/drawing/2014/main" id="{9C48CD11-F396-44BB-8EFE-1DF313B328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619" y="2286000"/>
            <a:ext cx="1295400" cy="460413"/>
          </a:xfrm>
          <a:prstGeom prst="rect">
            <a:avLst/>
          </a:prstGeom>
        </p:spPr>
      </p:pic>
      <p:pic>
        <p:nvPicPr>
          <p:cNvPr id="12" name="Hình ảnh 11">
            <a:extLst>
              <a:ext uri="{FF2B5EF4-FFF2-40B4-BE49-F238E27FC236}">
                <a16:creationId xmlns:a16="http://schemas.microsoft.com/office/drawing/2014/main" id="{A37CD80C-2617-46BA-B077-9A529A92C9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24626" y="6342360"/>
            <a:ext cx="2314574" cy="360193"/>
          </a:xfrm>
          <a:prstGeom prst="rect">
            <a:avLst/>
          </a:prstGeom>
        </p:spPr>
      </p:pic>
      <p:pic>
        <p:nvPicPr>
          <p:cNvPr id="14" name="Hình ảnh 13">
            <a:extLst>
              <a:ext uri="{FF2B5EF4-FFF2-40B4-BE49-F238E27FC236}">
                <a16:creationId xmlns:a16="http://schemas.microsoft.com/office/drawing/2014/main" id="{B5D53C52-B586-4C8A-BD2E-F7BA3B39738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52800" y="2057400"/>
            <a:ext cx="2999775" cy="330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149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Hình ảnh 6">
            <a:extLst>
              <a:ext uri="{FF2B5EF4-FFF2-40B4-BE49-F238E27FC236}">
                <a16:creationId xmlns:a16="http://schemas.microsoft.com/office/drawing/2014/main" id="{CF9C1223-C623-4A05-9B84-7E6B1B15A8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200525" cy="704850"/>
          </a:xfrm>
          <a:prstGeom prst="rect">
            <a:avLst/>
          </a:prstGeom>
        </p:spPr>
      </p:pic>
      <p:pic>
        <p:nvPicPr>
          <p:cNvPr id="2" name="Hình ảnh 1">
            <a:extLst>
              <a:ext uri="{FF2B5EF4-FFF2-40B4-BE49-F238E27FC236}">
                <a16:creationId xmlns:a16="http://schemas.microsoft.com/office/drawing/2014/main" id="{4007FB66-11F7-4878-99E6-B46BA3F774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69" y="2657480"/>
            <a:ext cx="8906232" cy="1609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3508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>
            <a:extLst>
              <a:ext uri="{FF2B5EF4-FFF2-40B4-BE49-F238E27FC236}">
                <a16:creationId xmlns:a16="http://schemas.microsoft.com/office/drawing/2014/main" id="{8FE8BAF0-60DE-437C-BA6E-DAA183D0B5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243" y="14591"/>
            <a:ext cx="4324350" cy="819150"/>
          </a:xfrm>
          <a:prstGeom prst="rect">
            <a:avLst/>
          </a:prstGeom>
        </p:spPr>
      </p:pic>
      <p:pic>
        <p:nvPicPr>
          <p:cNvPr id="2" name="Hình ảnh 1">
            <a:extLst>
              <a:ext uri="{FF2B5EF4-FFF2-40B4-BE49-F238E27FC236}">
                <a16:creationId xmlns:a16="http://schemas.microsoft.com/office/drawing/2014/main" id="{C19C03CD-3D35-4C9A-B198-3C7708FF58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8" y="1828800"/>
            <a:ext cx="9144000" cy="2852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63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7A3B24E0-3DAC-4C89-BAC3-E13732912F38}"/>
              </a:ext>
            </a:extLst>
          </p:cNvPr>
          <p:cNvSpPr txBox="1"/>
          <p:nvPr/>
        </p:nvSpPr>
        <p:spPr>
          <a:xfrm>
            <a:off x="3352800" y="4864"/>
            <a:ext cx="228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TIẾT 1</a:t>
            </a:r>
          </a:p>
        </p:txBody>
      </p:sp>
      <p:sp>
        <p:nvSpPr>
          <p:cNvPr id="12" name="Hình chữ nhật 11">
            <a:extLst>
              <a:ext uri="{FF2B5EF4-FFF2-40B4-BE49-F238E27FC236}">
                <a16:creationId xmlns:a16="http://schemas.microsoft.com/office/drawing/2014/main" id="{11A328D9-0427-497B-87D2-3EE2C042586E}"/>
              </a:ext>
            </a:extLst>
          </p:cNvPr>
          <p:cNvSpPr/>
          <p:nvPr/>
        </p:nvSpPr>
        <p:spPr>
          <a:xfrm>
            <a:off x="0" y="4343400"/>
            <a:ext cx="4724400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C70C5CCF-FFD2-4C8E-B063-8A9F86CC3F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9" y="579700"/>
            <a:ext cx="9102653" cy="4038600"/>
          </a:xfrm>
          <a:prstGeom prst="rect">
            <a:avLst/>
          </a:prstGeom>
        </p:spPr>
      </p:pic>
      <p:sp>
        <p:nvSpPr>
          <p:cNvPr id="8" name="Hình chữ nhật 7">
            <a:extLst>
              <a:ext uri="{FF2B5EF4-FFF2-40B4-BE49-F238E27FC236}">
                <a16:creationId xmlns:a16="http://schemas.microsoft.com/office/drawing/2014/main" id="{73347FF2-0F21-482F-A110-B09AB0F5F017}"/>
              </a:ext>
            </a:extLst>
          </p:cNvPr>
          <p:cNvSpPr/>
          <p:nvPr/>
        </p:nvSpPr>
        <p:spPr>
          <a:xfrm>
            <a:off x="533400" y="3429000"/>
            <a:ext cx="4038600" cy="5847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Hình chữ nhật 12">
            <a:extLst>
              <a:ext uri="{FF2B5EF4-FFF2-40B4-BE49-F238E27FC236}">
                <a16:creationId xmlns:a16="http://schemas.microsoft.com/office/drawing/2014/main" id="{9593FB61-11B9-4B97-AB5D-65A4A3A2CAB4}"/>
              </a:ext>
            </a:extLst>
          </p:cNvPr>
          <p:cNvSpPr/>
          <p:nvPr/>
        </p:nvSpPr>
        <p:spPr>
          <a:xfrm>
            <a:off x="526772" y="4086575"/>
            <a:ext cx="7550427" cy="5847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737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>
            <a:extLst>
              <a:ext uri="{FF2B5EF4-FFF2-40B4-BE49-F238E27FC236}">
                <a16:creationId xmlns:a16="http://schemas.microsoft.com/office/drawing/2014/main" id="{8FE8BAF0-60DE-437C-BA6E-DAA183D0B5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243" y="14591"/>
            <a:ext cx="4324350" cy="819150"/>
          </a:xfrm>
          <a:prstGeom prst="rect">
            <a:avLst/>
          </a:prstGeom>
        </p:spPr>
      </p:pic>
      <p:pic>
        <p:nvPicPr>
          <p:cNvPr id="4" name="Hình ảnh 3">
            <a:extLst>
              <a:ext uri="{FF2B5EF4-FFF2-40B4-BE49-F238E27FC236}">
                <a16:creationId xmlns:a16="http://schemas.microsoft.com/office/drawing/2014/main" id="{978705C5-D838-42B8-B39B-DD43B88793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91" y="1752600"/>
            <a:ext cx="9144000" cy="3547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3191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66800"/>
            <a:ext cx="9144000" cy="411136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24000" y="3886200"/>
            <a:ext cx="5562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Củng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cố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73870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资源 73430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1006" y="3478530"/>
            <a:ext cx="783431" cy="635000"/>
          </a:xfrm>
          <a:prstGeom prst="rect">
            <a:avLst/>
          </a:prstGeom>
        </p:spPr>
      </p:pic>
      <p:pic>
        <p:nvPicPr>
          <p:cNvPr id="5" name="图片 4" descr="资源 13430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906" y="276226"/>
            <a:ext cx="2552700" cy="1571625"/>
          </a:xfrm>
          <a:prstGeom prst="rect">
            <a:avLst/>
          </a:prstGeom>
        </p:spPr>
      </p:pic>
      <p:pic>
        <p:nvPicPr>
          <p:cNvPr id="6" name="图片 5" descr="资源 23430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3385" y="2658110"/>
            <a:ext cx="1985963" cy="1933575"/>
          </a:xfrm>
          <a:prstGeom prst="rect">
            <a:avLst/>
          </a:prstGeom>
        </p:spPr>
      </p:pic>
      <p:pic>
        <p:nvPicPr>
          <p:cNvPr id="7" name="图片 6" descr="资源 33430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80885" y="569596"/>
            <a:ext cx="1559719" cy="1870075"/>
          </a:xfrm>
          <a:prstGeom prst="rect">
            <a:avLst/>
          </a:prstGeom>
        </p:spPr>
      </p:pic>
      <p:pic>
        <p:nvPicPr>
          <p:cNvPr id="9" name="图片 8" descr="资源 53430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09675" y="3940176"/>
            <a:ext cx="7025640" cy="2684145"/>
          </a:xfrm>
          <a:prstGeom prst="rect">
            <a:avLst/>
          </a:prstGeom>
        </p:spPr>
      </p:pic>
      <p:pic>
        <p:nvPicPr>
          <p:cNvPr id="10" name="图片 9" descr="资源 63430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9526" y="6208396"/>
            <a:ext cx="9182576" cy="710565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2581212" y="1718608"/>
            <a:ext cx="473398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>
                <a:ln>
                  <a:noFill/>
                </a:ln>
                <a:solidFill>
                  <a:srgbClr val="92A028"/>
                </a:solidFill>
                <a:effectLst/>
                <a:uLnTx/>
                <a:uFillTx/>
                <a:latin typeface="HP001 4 hàng" pitchFamily="34" charset="0"/>
                <a:ea typeface="宋体" panose="02010600030101010101" pitchFamily="2" charset="-122"/>
                <a:cs typeface="+mn-ea"/>
                <a:sym typeface="+mn-lt"/>
              </a:rPr>
              <a:t>Tạm biệt và </a:t>
            </a:r>
          </a:p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>
                <a:ln>
                  <a:noFill/>
                </a:ln>
                <a:solidFill>
                  <a:srgbClr val="92A028"/>
                </a:solidFill>
                <a:effectLst/>
                <a:uLnTx/>
                <a:uFillTx/>
                <a:latin typeface="HP001 4 hàng" pitchFamily="34" charset="0"/>
                <a:ea typeface="宋体" panose="02010600030101010101" pitchFamily="2" charset="-122"/>
                <a:cs typeface="+mn-ea"/>
                <a:sym typeface="+mn-lt"/>
              </a:rPr>
              <a:t>hẹn gặp lại</a:t>
            </a: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92A028"/>
                </a:solidFill>
                <a:effectLst/>
                <a:uLnTx/>
                <a:uFillTx/>
                <a:latin typeface="HP001 4 hàng" pitchFamily="34" charset="0"/>
                <a:ea typeface="宋体" panose="02010600030101010101" pitchFamily="2" charset="-122"/>
                <a:cs typeface="+mn-ea"/>
                <a:sym typeface="+mn-lt"/>
              </a:rPr>
              <a:t>!</a:t>
            </a:r>
            <a:endParaRPr kumimoji="0" lang="en-US" altLang="zh-CN" sz="6000" b="1" i="0" u="none" strike="noStrike" kern="1200" cap="none" spc="0" normalizeH="0" baseline="0" noProof="0">
              <a:ln>
                <a:noFill/>
              </a:ln>
              <a:solidFill>
                <a:srgbClr val="92A028"/>
              </a:solidFill>
              <a:effectLst/>
              <a:uLnTx/>
              <a:uFillTx/>
              <a:latin typeface="HP001 4 hàng" pitchFamily="34" charset="0"/>
              <a:ea typeface="宋体" panose="02010600030101010101" pitchFamily="2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63137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Hình ảnh 6">
            <a:extLst>
              <a:ext uri="{FF2B5EF4-FFF2-40B4-BE49-F238E27FC236}">
                <a16:creationId xmlns:a16="http://schemas.microsoft.com/office/drawing/2014/main" id="{091705FC-B3A0-4E5F-8AE2-B50126BEBC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98" y="-11349"/>
            <a:ext cx="6645136" cy="6858000"/>
          </a:xfrm>
          <a:prstGeom prst="rect">
            <a:avLst/>
          </a:prstGeom>
        </p:spPr>
      </p:pic>
      <p:pic>
        <p:nvPicPr>
          <p:cNvPr id="8" name="Hình ảnh 7">
            <a:extLst>
              <a:ext uri="{FF2B5EF4-FFF2-40B4-BE49-F238E27FC236}">
                <a16:creationId xmlns:a16="http://schemas.microsoft.com/office/drawing/2014/main" id="{8B4A14A5-1EB6-4F9F-862E-24CC1A02A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98" y="11552"/>
            <a:ext cx="1247775" cy="523875"/>
          </a:xfrm>
          <a:prstGeom prst="rect">
            <a:avLst/>
          </a:prstGeom>
        </p:spPr>
      </p:pic>
      <p:pic>
        <p:nvPicPr>
          <p:cNvPr id="10" name="Hình ảnh 9">
            <a:extLst>
              <a:ext uri="{FF2B5EF4-FFF2-40B4-BE49-F238E27FC236}">
                <a16:creationId xmlns:a16="http://schemas.microsoft.com/office/drawing/2014/main" id="{57F73D6C-C029-4095-8EE7-C3C91E8321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9400" y="11349"/>
            <a:ext cx="2057400" cy="4294574"/>
          </a:xfrm>
          <a:prstGeom prst="rect">
            <a:avLst/>
          </a:prstGeom>
        </p:spPr>
      </p:pic>
      <p:pic>
        <p:nvPicPr>
          <p:cNvPr id="12" name="Hình ảnh 11">
            <a:extLst>
              <a:ext uri="{FF2B5EF4-FFF2-40B4-BE49-F238E27FC236}">
                <a16:creationId xmlns:a16="http://schemas.microsoft.com/office/drawing/2014/main" id="{8DC501B5-4A65-4EF2-9494-A653655D0D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9399" y="4301163"/>
            <a:ext cx="2057401" cy="2100129"/>
          </a:xfrm>
          <a:prstGeom prst="rect">
            <a:avLst/>
          </a:prstGeom>
        </p:spPr>
      </p:pic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1E7E2F45-4E00-4F48-9EE1-070A5D04B014}"/>
              </a:ext>
            </a:extLst>
          </p:cNvPr>
          <p:cNvSpPr txBox="1"/>
          <p:nvPr/>
        </p:nvSpPr>
        <p:spPr>
          <a:xfrm>
            <a:off x="7620000" y="0"/>
            <a:ext cx="152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TIẾT 1</a:t>
            </a:r>
          </a:p>
        </p:txBody>
      </p:sp>
      <p:grpSp>
        <p:nvGrpSpPr>
          <p:cNvPr id="20" name="Nhóm 19">
            <a:extLst>
              <a:ext uri="{FF2B5EF4-FFF2-40B4-BE49-F238E27FC236}">
                <a16:creationId xmlns:a16="http://schemas.microsoft.com/office/drawing/2014/main" id="{D0C60170-DE54-4FE1-9284-215040FC1896}"/>
              </a:ext>
            </a:extLst>
          </p:cNvPr>
          <p:cNvGrpSpPr/>
          <p:nvPr/>
        </p:nvGrpSpPr>
        <p:grpSpPr>
          <a:xfrm>
            <a:off x="184847" y="6193756"/>
            <a:ext cx="4751927" cy="377577"/>
            <a:chOff x="152806" y="6392404"/>
            <a:chExt cx="4751927" cy="377577"/>
          </a:xfrm>
        </p:grpSpPr>
        <p:pic>
          <p:nvPicPr>
            <p:cNvPr id="18" name="Hình ảnh 17">
              <a:extLst>
                <a:ext uri="{FF2B5EF4-FFF2-40B4-BE49-F238E27FC236}">
                  <a16:creationId xmlns:a16="http://schemas.microsoft.com/office/drawing/2014/main" id="{FC3BF3EA-CCD3-4B50-82C0-2D78CFA36AC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496081" y="6392404"/>
              <a:ext cx="1408652" cy="377577"/>
            </a:xfrm>
            <a:prstGeom prst="rect">
              <a:avLst/>
            </a:prstGeom>
          </p:spPr>
        </p:pic>
        <p:pic>
          <p:nvPicPr>
            <p:cNvPr id="19" name="Hình ảnh 18">
              <a:extLst>
                <a:ext uri="{FF2B5EF4-FFF2-40B4-BE49-F238E27FC236}">
                  <a16:creationId xmlns:a16="http://schemas.microsoft.com/office/drawing/2014/main" id="{BEDDAB3B-0A00-4239-90A1-8E0FC23F883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52806" y="6392404"/>
              <a:ext cx="3343275" cy="377577"/>
            </a:xfrm>
            <a:prstGeom prst="rect">
              <a:avLst/>
            </a:prstGeom>
          </p:spPr>
        </p:pic>
      </p:grpSp>
      <p:pic>
        <p:nvPicPr>
          <p:cNvPr id="22" name="Hình ảnh 21">
            <a:extLst>
              <a:ext uri="{FF2B5EF4-FFF2-40B4-BE49-F238E27FC236}">
                <a16:creationId xmlns:a16="http://schemas.microsoft.com/office/drawing/2014/main" id="{BC4BE369-EBF6-4BCD-A79D-1B9DE4A3325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1835" y="6124942"/>
            <a:ext cx="6545832" cy="398023"/>
          </a:xfrm>
          <a:prstGeom prst="rect">
            <a:avLst/>
          </a:prstGeom>
        </p:spPr>
      </p:pic>
      <p:grpSp>
        <p:nvGrpSpPr>
          <p:cNvPr id="27" name="Nhóm 26">
            <a:extLst>
              <a:ext uri="{FF2B5EF4-FFF2-40B4-BE49-F238E27FC236}">
                <a16:creationId xmlns:a16="http://schemas.microsoft.com/office/drawing/2014/main" id="{5B7EE223-DDB8-41C8-8747-B9DD8F9D8596}"/>
              </a:ext>
            </a:extLst>
          </p:cNvPr>
          <p:cNvGrpSpPr/>
          <p:nvPr/>
        </p:nvGrpSpPr>
        <p:grpSpPr>
          <a:xfrm>
            <a:off x="22698" y="5828359"/>
            <a:ext cx="7374296" cy="796047"/>
            <a:chOff x="-1" y="5387871"/>
            <a:chExt cx="7374296" cy="796047"/>
          </a:xfrm>
        </p:grpSpPr>
        <p:pic>
          <p:nvPicPr>
            <p:cNvPr id="24" name="Hình ảnh 23">
              <a:extLst>
                <a:ext uri="{FF2B5EF4-FFF2-40B4-BE49-F238E27FC236}">
                  <a16:creationId xmlns:a16="http://schemas.microsoft.com/office/drawing/2014/main" id="{68DC7915-BCE7-47C0-9851-C2E5CA0D128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-1" y="5387871"/>
              <a:ext cx="4305887" cy="398023"/>
            </a:xfrm>
            <a:prstGeom prst="rect">
              <a:avLst/>
            </a:prstGeom>
          </p:spPr>
        </p:pic>
        <p:pic>
          <p:nvPicPr>
            <p:cNvPr id="26" name="Hình ảnh 25">
              <a:extLst>
                <a:ext uri="{FF2B5EF4-FFF2-40B4-BE49-F238E27FC236}">
                  <a16:creationId xmlns:a16="http://schemas.microsoft.com/office/drawing/2014/main" id="{2ABEAD98-9D98-47F2-A927-CF2AAC2349A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0" y="5785894"/>
              <a:ext cx="7374295" cy="398024"/>
            </a:xfrm>
            <a:prstGeom prst="rect">
              <a:avLst/>
            </a:prstGeom>
          </p:spPr>
        </p:pic>
      </p:grpSp>
      <p:pic>
        <p:nvPicPr>
          <p:cNvPr id="29" name="Hình ảnh 28">
            <a:extLst>
              <a:ext uri="{FF2B5EF4-FFF2-40B4-BE49-F238E27FC236}">
                <a16:creationId xmlns:a16="http://schemas.microsoft.com/office/drawing/2014/main" id="{B97BD75A-EB91-4E70-B3F6-0B8E1DADB31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2806" y="6018312"/>
            <a:ext cx="3805237" cy="422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589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9" presetClass="exit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Hình ảnh 6">
            <a:extLst>
              <a:ext uri="{FF2B5EF4-FFF2-40B4-BE49-F238E27FC236}">
                <a16:creationId xmlns:a16="http://schemas.microsoft.com/office/drawing/2014/main" id="{091705FC-B3A0-4E5F-8AE2-B50126BEBC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98" y="-11349"/>
            <a:ext cx="6645136" cy="5497749"/>
          </a:xfrm>
          <a:prstGeom prst="rect">
            <a:avLst/>
          </a:prstGeom>
        </p:spPr>
      </p:pic>
      <p:pic>
        <p:nvPicPr>
          <p:cNvPr id="8" name="Hình ảnh 7">
            <a:extLst>
              <a:ext uri="{FF2B5EF4-FFF2-40B4-BE49-F238E27FC236}">
                <a16:creationId xmlns:a16="http://schemas.microsoft.com/office/drawing/2014/main" id="{8B4A14A5-1EB6-4F9F-862E-24CC1A02A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98" y="11552"/>
            <a:ext cx="1247775" cy="523875"/>
          </a:xfrm>
          <a:prstGeom prst="rect">
            <a:avLst/>
          </a:prstGeom>
        </p:spPr>
      </p:pic>
      <p:pic>
        <p:nvPicPr>
          <p:cNvPr id="10" name="Hình ảnh 9">
            <a:extLst>
              <a:ext uri="{FF2B5EF4-FFF2-40B4-BE49-F238E27FC236}">
                <a16:creationId xmlns:a16="http://schemas.microsoft.com/office/drawing/2014/main" id="{57F73D6C-C029-4095-8EE7-C3C91E8321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9399" y="11349"/>
            <a:ext cx="1833665" cy="3570051"/>
          </a:xfrm>
          <a:prstGeom prst="rect">
            <a:avLst/>
          </a:prstGeom>
        </p:spPr>
      </p:pic>
      <p:pic>
        <p:nvPicPr>
          <p:cNvPr id="12" name="Hình ảnh 11">
            <a:extLst>
              <a:ext uri="{FF2B5EF4-FFF2-40B4-BE49-F238E27FC236}">
                <a16:creationId xmlns:a16="http://schemas.microsoft.com/office/drawing/2014/main" id="{8DC501B5-4A65-4EF2-9494-A653655D0D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03461" y="3588627"/>
            <a:ext cx="1854740" cy="1516773"/>
          </a:xfrm>
          <a:prstGeom prst="rect">
            <a:avLst/>
          </a:prstGeom>
        </p:spPr>
      </p:pic>
      <p:sp>
        <p:nvSpPr>
          <p:cNvPr id="2" name="Hình chữ nhật 1">
            <a:extLst>
              <a:ext uri="{FF2B5EF4-FFF2-40B4-BE49-F238E27FC236}">
                <a16:creationId xmlns:a16="http://schemas.microsoft.com/office/drawing/2014/main" id="{649831C5-D0F9-4782-BC2F-0ED728C6381E}"/>
              </a:ext>
            </a:extLst>
          </p:cNvPr>
          <p:cNvSpPr/>
          <p:nvPr/>
        </p:nvSpPr>
        <p:spPr>
          <a:xfrm>
            <a:off x="22698" y="5105400"/>
            <a:ext cx="6645136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B0215FA6-C363-44ED-B709-E6C8C5C74480}"/>
              </a:ext>
            </a:extLst>
          </p:cNvPr>
          <p:cNvSpPr txBox="1"/>
          <p:nvPr/>
        </p:nvSpPr>
        <p:spPr>
          <a:xfrm>
            <a:off x="7620000" y="0"/>
            <a:ext cx="152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TIẾT 1</a:t>
            </a:r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16DEA763-E7F2-49AB-9699-C506E6AC16E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1349" y="5105400"/>
            <a:ext cx="8317149" cy="1551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406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Hình ảnh 7">
            <a:extLst>
              <a:ext uri="{FF2B5EF4-FFF2-40B4-BE49-F238E27FC236}">
                <a16:creationId xmlns:a16="http://schemas.microsoft.com/office/drawing/2014/main" id="{8B4A14A5-1EB6-4F9F-862E-24CC1A02AD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98" y="11552"/>
            <a:ext cx="1577502" cy="662310"/>
          </a:xfrm>
          <a:prstGeom prst="rect">
            <a:avLst/>
          </a:prstGeom>
        </p:spPr>
      </p:pic>
      <p:pic>
        <p:nvPicPr>
          <p:cNvPr id="10" name="Hình ảnh 9">
            <a:extLst>
              <a:ext uri="{FF2B5EF4-FFF2-40B4-BE49-F238E27FC236}">
                <a16:creationId xmlns:a16="http://schemas.microsoft.com/office/drawing/2014/main" id="{57F73D6C-C029-4095-8EE7-C3C91E8321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5683" y="-8410"/>
            <a:ext cx="2644302" cy="4885467"/>
          </a:xfrm>
          <a:prstGeom prst="rect">
            <a:avLst/>
          </a:prstGeom>
        </p:spPr>
      </p:pic>
      <p:pic>
        <p:nvPicPr>
          <p:cNvPr id="12" name="Hình ảnh 11">
            <a:extLst>
              <a:ext uri="{FF2B5EF4-FFF2-40B4-BE49-F238E27FC236}">
                <a16:creationId xmlns:a16="http://schemas.microsoft.com/office/drawing/2014/main" id="{8DC501B5-4A65-4EF2-9494-A653655D0D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19" y="2271324"/>
            <a:ext cx="2570398" cy="2602264"/>
          </a:xfrm>
          <a:prstGeom prst="rect">
            <a:avLst/>
          </a:prstGeom>
        </p:spPr>
      </p:pic>
      <p:sp>
        <p:nvSpPr>
          <p:cNvPr id="2" name="Hình chữ nhật 1">
            <a:extLst>
              <a:ext uri="{FF2B5EF4-FFF2-40B4-BE49-F238E27FC236}">
                <a16:creationId xmlns:a16="http://schemas.microsoft.com/office/drawing/2014/main" id="{649831C5-D0F9-4782-BC2F-0ED728C6381E}"/>
              </a:ext>
            </a:extLst>
          </p:cNvPr>
          <p:cNvSpPr/>
          <p:nvPr/>
        </p:nvSpPr>
        <p:spPr>
          <a:xfrm>
            <a:off x="22698" y="5105400"/>
            <a:ext cx="6645136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B0215FA6-C363-44ED-B709-E6C8C5C74480}"/>
              </a:ext>
            </a:extLst>
          </p:cNvPr>
          <p:cNvSpPr txBox="1"/>
          <p:nvPr/>
        </p:nvSpPr>
        <p:spPr>
          <a:xfrm>
            <a:off x="7620000" y="0"/>
            <a:ext cx="152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TIẾT 1</a:t>
            </a: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8DDD3BE0-374C-4CC1-9AF0-297FB00FA523}"/>
              </a:ext>
            </a:extLst>
          </p:cNvPr>
          <p:cNvSpPr txBox="1"/>
          <p:nvPr/>
        </p:nvSpPr>
        <p:spPr>
          <a:xfrm>
            <a:off x="82648" y="5424674"/>
            <a:ext cx="30804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vắng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lặng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chẳng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5" name="Hình ảnh 4">
            <a:extLst>
              <a:ext uri="{FF2B5EF4-FFF2-40B4-BE49-F238E27FC236}">
                <a16:creationId xmlns:a16="http://schemas.microsoft.com/office/drawing/2014/main" id="{78761193-5A3F-4118-B189-ECFE66CB83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94717" y="8659"/>
            <a:ext cx="2781300" cy="619639"/>
          </a:xfrm>
          <a:prstGeom prst="rect">
            <a:avLst/>
          </a:prstGeom>
        </p:spPr>
      </p:pic>
      <p:pic>
        <p:nvPicPr>
          <p:cNvPr id="13" name="Hình ảnh 12">
            <a:extLst>
              <a:ext uri="{FF2B5EF4-FFF2-40B4-BE49-F238E27FC236}">
                <a16:creationId xmlns:a16="http://schemas.microsoft.com/office/drawing/2014/main" id="{EBE4AAEA-B19F-4D10-A1C9-3F67FB3620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96338" y="657482"/>
            <a:ext cx="2781300" cy="4219575"/>
          </a:xfrm>
          <a:prstGeom prst="rect">
            <a:avLst/>
          </a:prstGeom>
        </p:spPr>
      </p:pic>
      <p:pic>
        <p:nvPicPr>
          <p:cNvPr id="16" name="Hình ảnh 15">
            <a:extLst>
              <a:ext uri="{FF2B5EF4-FFF2-40B4-BE49-F238E27FC236}">
                <a16:creationId xmlns:a16="http://schemas.microsoft.com/office/drawing/2014/main" id="{CC2A09E8-E182-4F23-AD14-9FA27139A6C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648" y="4893044"/>
            <a:ext cx="8299352" cy="523220"/>
          </a:xfrm>
          <a:prstGeom prst="rect">
            <a:avLst/>
          </a:prstGeom>
        </p:spPr>
      </p:pic>
      <p:sp>
        <p:nvSpPr>
          <p:cNvPr id="17" name="Hộp Văn bản 16">
            <a:extLst>
              <a:ext uri="{FF2B5EF4-FFF2-40B4-BE49-F238E27FC236}">
                <a16:creationId xmlns:a16="http://schemas.microsoft.com/office/drawing/2014/main" id="{062DA864-CD2D-4336-B072-C9829F00FEC1}"/>
              </a:ext>
            </a:extLst>
          </p:cNvPr>
          <p:cNvSpPr txBox="1"/>
          <p:nvPr/>
        </p:nvSpPr>
        <p:spPr>
          <a:xfrm>
            <a:off x="142598" y="6010524"/>
            <a:ext cx="30804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800" noProof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 – </a:t>
            </a:r>
            <a:r>
              <a:rPr lang="en-US" sz="2800" noProof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chim</a:t>
            </a:r>
            <a:r>
              <a:rPr lang="en-US" sz="2800" noProof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8" name="Hộp Văn bản 17">
            <a:extLst>
              <a:ext uri="{FF2B5EF4-FFF2-40B4-BE49-F238E27FC236}">
                <a16:creationId xmlns:a16="http://schemas.microsoft.com/office/drawing/2014/main" id="{F2A12257-397A-4687-86FE-19176A2DDC94}"/>
              </a:ext>
            </a:extLst>
          </p:cNvPr>
          <p:cNvSpPr txBox="1"/>
          <p:nvPr/>
        </p:nvSpPr>
        <p:spPr>
          <a:xfrm>
            <a:off x="3647358" y="5460401"/>
            <a:ext cx="30804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800" noProof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óng</a:t>
            </a:r>
            <a:r>
              <a:rPr lang="en-US" sz="2800" noProof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800" noProof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noProof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9" name="Hộp Văn bản 18">
            <a:extLst>
              <a:ext uri="{FF2B5EF4-FFF2-40B4-BE49-F238E27FC236}">
                <a16:creationId xmlns:a16="http://schemas.microsoft.com/office/drawing/2014/main" id="{73D4D3A0-8E85-4B7F-9533-3CCB725354AF}"/>
              </a:ext>
            </a:extLst>
          </p:cNvPr>
          <p:cNvSpPr txBox="1"/>
          <p:nvPr/>
        </p:nvSpPr>
        <p:spPr>
          <a:xfrm>
            <a:off x="3701374" y="6027758"/>
            <a:ext cx="30804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2800" noProof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hơi</a:t>
            </a:r>
            <a:r>
              <a:rPr lang="en-US" sz="2800" noProof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800" noProof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ơi</a:t>
            </a:r>
            <a:r>
              <a:rPr lang="en-US" sz="2800" noProof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2539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7" grpId="0"/>
      <p:bldP spid="18" grpId="0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ình ảnh 3">
            <a:extLst>
              <a:ext uri="{FF2B5EF4-FFF2-40B4-BE49-F238E27FC236}">
                <a16:creationId xmlns:a16="http://schemas.microsoft.com/office/drawing/2014/main" id="{5D82317B-EBDE-4FF6-9105-4389CE8434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52600"/>
            <a:ext cx="9144000" cy="3467947"/>
          </a:xfrm>
          <a:prstGeom prst="rect">
            <a:avLst/>
          </a:prstGeom>
        </p:spPr>
      </p:pic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9CA174E4-DB7D-4AC3-9D44-5E71DBD14082}"/>
              </a:ext>
            </a:extLst>
          </p:cNvPr>
          <p:cNvSpPr txBox="1"/>
          <p:nvPr/>
        </p:nvSpPr>
        <p:spPr>
          <a:xfrm>
            <a:off x="0" y="0"/>
            <a:ext cx="152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TIẾT 1</a:t>
            </a:r>
          </a:p>
        </p:txBody>
      </p:sp>
    </p:spTree>
    <p:extLst>
      <p:ext uri="{BB962C8B-B14F-4D97-AF65-F5344CB8AC3E}">
        <p14:creationId xmlns:p14="http://schemas.microsoft.com/office/powerpoint/2010/main" val="37633890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Hình ảnh 7">
            <a:extLst>
              <a:ext uri="{FF2B5EF4-FFF2-40B4-BE49-F238E27FC236}">
                <a16:creationId xmlns:a16="http://schemas.microsoft.com/office/drawing/2014/main" id="{8C5B9458-BA7C-45C3-8AAC-987EB801AF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01427"/>
            <a:ext cx="9144000" cy="2712357"/>
          </a:xfrm>
          <a:prstGeom prst="rect">
            <a:avLst/>
          </a:prstGeom>
        </p:spPr>
      </p:pic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5DB7B6E9-A470-44CB-B60D-BFC368E3B130}"/>
              </a:ext>
            </a:extLst>
          </p:cNvPr>
          <p:cNvSpPr txBox="1"/>
          <p:nvPr/>
        </p:nvSpPr>
        <p:spPr>
          <a:xfrm>
            <a:off x="0" y="0"/>
            <a:ext cx="152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TIẾT 1</a:t>
            </a:r>
          </a:p>
        </p:txBody>
      </p: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CC14E3E1-C8F0-4C72-9D1A-3C9A1CE98201}"/>
              </a:ext>
            </a:extLst>
          </p:cNvPr>
          <p:cNvSpPr txBox="1"/>
          <p:nvPr/>
        </p:nvSpPr>
        <p:spPr>
          <a:xfrm>
            <a:off x="778250" y="4677473"/>
            <a:ext cx="30804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vắng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lặng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chẳng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3DA431F2-6A2B-4EBC-8866-A1837CB35CCD}"/>
              </a:ext>
            </a:extLst>
          </p:cNvPr>
          <p:cNvSpPr txBox="1"/>
          <p:nvPr/>
        </p:nvSpPr>
        <p:spPr>
          <a:xfrm>
            <a:off x="838200" y="5263323"/>
            <a:ext cx="30804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800" noProof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 – </a:t>
            </a:r>
            <a:r>
              <a:rPr lang="en-US" sz="2800" noProof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chim</a:t>
            </a:r>
            <a:r>
              <a:rPr lang="en-US" sz="2800" noProof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0A73D7CA-E225-4784-9118-9ADCE6403859}"/>
              </a:ext>
            </a:extLst>
          </p:cNvPr>
          <p:cNvSpPr txBox="1"/>
          <p:nvPr/>
        </p:nvSpPr>
        <p:spPr>
          <a:xfrm>
            <a:off x="4898984" y="4695966"/>
            <a:ext cx="30804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800" noProof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óng</a:t>
            </a:r>
            <a:r>
              <a:rPr lang="en-US" sz="2800" noProof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800" noProof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noProof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4CA65794-0362-41CE-8F1C-68C72414E388}"/>
              </a:ext>
            </a:extLst>
          </p:cNvPr>
          <p:cNvSpPr txBox="1"/>
          <p:nvPr/>
        </p:nvSpPr>
        <p:spPr>
          <a:xfrm>
            <a:off x="4953000" y="5263323"/>
            <a:ext cx="30804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2800" noProof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hơi</a:t>
            </a:r>
            <a:r>
              <a:rPr lang="en-US" sz="2800" noProof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800" noProof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ơi</a:t>
            </a:r>
            <a:r>
              <a:rPr lang="en-US" sz="2800" noProof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9919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ình chữ nhật 1">
            <a:extLst>
              <a:ext uri="{FF2B5EF4-FFF2-40B4-BE49-F238E27FC236}">
                <a16:creationId xmlns:a16="http://schemas.microsoft.com/office/drawing/2014/main" id="{B8B130C5-C2F5-4221-AFA3-DCF1D35F92E6}"/>
              </a:ext>
            </a:extLst>
          </p:cNvPr>
          <p:cNvSpPr/>
          <p:nvPr/>
        </p:nvSpPr>
        <p:spPr>
          <a:xfrm>
            <a:off x="27560" y="5029200"/>
            <a:ext cx="9067800" cy="1295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" name="Hình ảnh 9">
            <a:extLst>
              <a:ext uri="{FF2B5EF4-FFF2-40B4-BE49-F238E27FC236}">
                <a16:creationId xmlns:a16="http://schemas.microsoft.com/office/drawing/2014/main" id="{FBF3E3FD-12CE-47ED-92C7-790B06C6AB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98" y="-11348"/>
            <a:ext cx="6690532" cy="5402908"/>
          </a:xfrm>
          <a:prstGeom prst="rect">
            <a:avLst/>
          </a:prstGeom>
        </p:spPr>
      </p:pic>
      <p:pic>
        <p:nvPicPr>
          <p:cNvPr id="13" name="Hình ảnh 12">
            <a:extLst>
              <a:ext uri="{FF2B5EF4-FFF2-40B4-BE49-F238E27FC236}">
                <a16:creationId xmlns:a16="http://schemas.microsoft.com/office/drawing/2014/main" id="{BA077E2D-6733-4A3E-85D7-EF8AD19781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3230" y="-30726"/>
            <a:ext cx="2430770" cy="4391228"/>
          </a:xfrm>
          <a:prstGeom prst="rect">
            <a:avLst/>
          </a:prstGeom>
        </p:spPr>
      </p:pic>
      <p:pic>
        <p:nvPicPr>
          <p:cNvPr id="14" name="Hình ảnh 13">
            <a:extLst>
              <a:ext uri="{FF2B5EF4-FFF2-40B4-BE49-F238E27FC236}">
                <a16:creationId xmlns:a16="http://schemas.microsoft.com/office/drawing/2014/main" id="{260136B7-D228-4D97-94BC-286CD6EA66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0532" y="4363745"/>
            <a:ext cx="2432391" cy="2482906"/>
          </a:xfrm>
          <a:prstGeom prst="rect">
            <a:avLst/>
          </a:prstGeom>
        </p:spPr>
      </p:pic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33A17E26-5EAB-4053-AEC5-6AC1B153347E}"/>
              </a:ext>
            </a:extLst>
          </p:cNvPr>
          <p:cNvSpPr txBox="1"/>
          <p:nvPr/>
        </p:nvSpPr>
        <p:spPr>
          <a:xfrm>
            <a:off x="7524345" y="-63229"/>
            <a:ext cx="15969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TIẾT 2</a:t>
            </a:r>
          </a:p>
        </p:txBody>
      </p:sp>
      <p:pic>
        <p:nvPicPr>
          <p:cNvPr id="16" name="Hình ảnh 15">
            <a:extLst>
              <a:ext uri="{FF2B5EF4-FFF2-40B4-BE49-F238E27FC236}">
                <a16:creationId xmlns:a16="http://schemas.microsoft.com/office/drawing/2014/main" id="{CF7DCEBE-211E-483A-86C9-55CAD9595E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560" y="4953000"/>
            <a:ext cx="6635409" cy="16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835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Hình ảnh 9">
            <a:extLst>
              <a:ext uri="{FF2B5EF4-FFF2-40B4-BE49-F238E27FC236}">
                <a16:creationId xmlns:a16="http://schemas.microsoft.com/office/drawing/2014/main" id="{FBF3E3FD-12CE-47ED-92C7-790B06C6AB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98" y="-11348"/>
            <a:ext cx="6690532" cy="5402908"/>
          </a:xfrm>
          <a:prstGeom prst="rect">
            <a:avLst/>
          </a:prstGeom>
        </p:spPr>
      </p:pic>
      <p:pic>
        <p:nvPicPr>
          <p:cNvPr id="13" name="Hình ảnh 12">
            <a:extLst>
              <a:ext uri="{FF2B5EF4-FFF2-40B4-BE49-F238E27FC236}">
                <a16:creationId xmlns:a16="http://schemas.microsoft.com/office/drawing/2014/main" id="{BA077E2D-6733-4A3E-85D7-EF8AD19781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3230" y="-30726"/>
            <a:ext cx="1744970" cy="3383525"/>
          </a:xfrm>
          <a:prstGeom prst="rect">
            <a:avLst/>
          </a:prstGeom>
        </p:spPr>
      </p:pic>
      <p:pic>
        <p:nvPicPr>
          <p:cNvPr id="14" name="Hình ảnh 13">
            <a:extLst>
              <a:ext uri="{FF2B5EF4-FFF2-40B4-BE49-F238E27FC236}">
                <a16:creationId xmlns:a16="http://schemas.microsoft.com/office/drawing/2014/main" id="{260136B7-D228-4D97-94BC-286CD6EA66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1610" y="3293073"/>
            <a:ext cx="1767800" cy="1736127"/>
          </a:xfrm>
          <a:prstGeom prst="rect">
            <a:avLst/>
          </a:prstGeom>
        </p:spPr>
      </p:pic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33A17E26-5EAB-4053-AEC5-6AC1B153347E}"/>
              </a:ext>
            </a:extLst>
          </p:cNvPr>
          <p:cNvSpPr txBox="1"/>
          <p:nvPr/>
        </p:nvSpPr>
        <p:spPr>
          <a:xfrm>
            <a:off x="7524345" y="-63229"/>
            <a:ext cx="15969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TIẾT 2</a:t>
            </a:r>
          </a:p>
        </p:txBody>
      </p:sp>
      <p:sp>
        <p:nvSpPr>
          <p:cNvPr id="3" name="Hình chữ nhật 2">
            <a:extLst>
              <a:ext uri="{FF2B5EF4-FFF2-40B4-BE49-F238E27FC236}">
                <a16:creationId xmlns:a16="http://schemas.microsoft.com/office/drawing/2014/main" id="{96C8C87E-72E0-44B0-B576-CD2C228F4760}"/>
              </a:ext>
            </a:extLst>
          </p:cNvPr>
          <p:cNvSpPr/>
          <p:nvPr/>
        </p:nvSpPr>
        <p:spPr>
          <a:xfrm>
            <a:off x="9728" y="5029200"/>
            <a:ext cx="6692629" cy="3623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Hình ảnh 10">
            <a:extLst>
              <a:ext uri="{FF2B5EF4-FFF2-40B4-BE49-F238E27FC236}">
                <a16:creationId xmlns:a16="http://schemas.microsoft.com/office/drawing/2014/main" id="{1CF1D943-134D-453B-AFD1-A926DC4FFB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2005" y="5486400"/>
            <a:ext cx="6267450" cy="552450"/>
          </a:xfrm>
          <a:prstGeom prst="rect">
            <a:avLst/>
          </a:prstGeom>
        </p:spPr>
      </p:pic>
      <p:pic>
        <p:nvPicPr>
          <p:cNvPr id="5" name="Hình ảnh 4">
            <a:extLst>
              <a:ext uri="{FF2B5EF4-FFF2-40B4-BE49-F238E27FC236}">
                <a16:creationId xmlns:a16="http://schemas.microsoft.com/office/drawing/2014/main" id="{9488BAEA-CD6E-4765-BCF8-9A94414BD7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154" y="5029200"/>
            <a:ext cx="2790825" cy="542925"/>
          </a:xfrm>
          <a:prstGeom prst="rect">
            <a:avLst/>
          </a:prstGeom>
        </p:spPr>
      </p:pic>
      <p:cxnSp>
        <p:nvCxnSpPr>
          <p:cNvPr id="17" name="Đường nối Thẳng 16">
            <a:extLst>
              <a:ext uri="{FF2B5EF4-FFF2-40B4-BE49-F238E27FC236}">
                <a16:creationId xmlns:a16="http://schemas.microsoft.com/office/drawing/2014/main" id="{5D5C1BD1-E6E2-4E53-8886-C67BC0DC8F22}"/>
              </a:ext>
            </a:extLst>
          </p:cNvPr>
          <p:cNvCxnSpPr>
            <a:cxnSpLocks/>
          </p:cNvCxnSpPr>
          <p:nvPr/>
        </p:nvCxnSpPr>
        <p:spPr>
          <a:xfrm>
            <a:off x="209144" y="1438072"/>
            <a:ext cx="2604379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7" name="Hình ảnh 6">
            <a:extLst>
              <a:ext uri="{FF2B5EF4-FFF2-40B4-BE49-F238E27FC236}">
                <a16:creationId xmlns:a16="http://schemas.microsoft.com/office/drawing/2014/main" id="{9FCA9967-33CB-4839-BC72-24A91B64595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3925" y="6017358"/>
            <a:ext cx="5410200" cy="429717"/>
          </a:xfrm>
          <a:prstGeom prst="rect">
            <a:avLst/>
          </a:prstGeom>
          <a:ln>
            <a:solidFill>
              <a:schemeClr val="bg1"/>
            </a:solidFill>
          </a:ln>
        </p:spPr>
      </p:pic>
      <p:cxnSp>
        <p:nvCxnSpPr>
          <p:cNvPr id="18" name="Đường nối Thẳng 17">
            <a:extLst>
              <a:ext uri="{FF2B5EF4-FFF2-40B4-BE49-F238E27FC236}">
                <a16:creationId xmlns:a16="http://schemas.microsoft.com/office/drawing/2014/main" id="{B89DDE52-3620-472A-B6C4-182782A8A81F}"/>
              </a:ext>
            </a:extLst>
          </p:cNvPr>
          <p:cNvCxnSpPr>
            <a:cxnSpLocks/>
          </p:cNvCxnSpPr>
          <p:nvPr/>
        </p:nvCxnSpPr>
        <p:spPr>
          <a:xfrm>
            <a:off x="209143" y="1809344"/>
            <a:ext cx="2076857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2607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3346</TotalTime>
  <Words>66</Words>
  <Application>Microsoft Office PowerPoint</Application>
  <PresentationFormat>On-screen Show (4:3)</PresentationFormat>
  <Paragraphs>26</Paragraphs>
  <Slides>22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Arial</vt:lpstr>
      <vt:lpstr>Calibri</vt:lpstr>
      <vt:lpstr>HP001 4 hàng</vt:lpstr>
      <vt:lpstr>Times New Roman</vt:lpstr>
      <vt:lpstr>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CtrlSoft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user</cp:lastModifiedBy>
  <cp:revision>106</cp:revision>
  <dcterms:created xsi:type="dcterms:W3CDTF">2020-05-18T12:48:51Z</dcterms:created>
  <dcterms:modified xsi:type="dcterms:W3CDTF">2022-01-20T10:40:04Z</dcterms:modified>
</cp:coreProperties>
</file>