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</p:sldMasterIdLst>
  <p:notesMasterIdLst>
    <p:notesMasterId r:id="rId38"/>
  </p:notesMasterIdLst>
  <p:sldIdLst>
    <p:sldId id="269" r:id="rId3"/>
    <p:sldId id="360" r:id="rId4"/>
    <p:sldId id="414" r:id="rId5"/>
    <p:sldId id="431" r:id="rId6"/>
    <p:sldId id="383" r:id="rId7"/>
    <p:sldId id="415" r:id="rId8"/>
    <p:sldId id="417" r:id="rId9"/>
    <p:sldId id="416" r:id="rId10"/>
    <p:sldId id="418" r:id="rId11"/>
    <p:sldId id="419" r:id="rId12"/>
    <p:sldId id="420" r:id="rId13"/>
    <p:sldId id="421" r:id="rId14"/>
    <p:sldId id="422" r:id="rId15"/>
    <p:sldId id="423" r:id="rId16"/>
    <p:sldId id="424" r:id="rId17"/>
    <p:sldId id="425" r:id="rId18"/>
    <p:sldId id="426" r:id="rId19"/>
    <p:sldId id="384" r:id="rId20"/>
    <p:sldId id="427" r:id="rId21"/>
    <p:sldId id="407" r:id="rId22"/>
    <p:sldId id="429" r:id="rId23"/>
    <p:sldId id="408" r:id="rId24"/>
    <p:sldId id="409" r:id="rId25"/>
    <p:sldId id="410" r:id="rId26"/>
    <p:sldId id="411" r:id="rId27"/>
    <p:sldId id="389" r:id="rId28"/>
    <p:sldId id="392" r:id="rId29"/>
    <p:sldId id="395" r:id="rId30"/>
    <p:sldId id="396" r:id="rId31"/>
    <p:sldId id="398" r:id="rId32"/>
    <p:sldId id="412" r:id="rId33"/>
    <p:sldId id="413" r:id="rId34"/>
    <p:sldId id="430" r:id="rId35"/>
    <p:sldId id="276" r:id="rId36"/>
    <p:sldId id="279" r:id="rId37"/>
  </p:sldIdLst>
  <p:sldSz cx="9144000" cy="6858000" type="screen4x3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1BE"/>
    <a:srgbClr val="ECB2CB"/>
    <a:srgbClr val="E9A5C2"/>
    <a:srgbClr val="008A3E"/>
    <a:srgbClr val="E183AB"/>
    <a:srgbClr val="FFFF66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70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8327CE-9C48-42EC-A174-D90BEA2C188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BB279A-D454-406E-A0DD-490F1F308C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80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25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094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4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081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90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79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869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308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245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pPr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8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0.png"/><Relationship Id="rId7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2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11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30.png"/><Relationship Id="rId4" Type="http://schemas.openxmlformats.org/officeDocument/2006/relationships/image" Target="../media/image11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12.png"/><Relationship Id="rId10" Type="http://schemas.openxmlformats.org/officeDocument/2006/relationships/image" Target="../media/image13.png"/><Relationship Id="rId4" Type="http://schemas.openxmlformats.org/officeDocument/2006/relationships/image" Target="../media/image11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3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image" Target="../media/image35.png"/><Relationship Id="rId4" Type="http://schemas.openxmlformats.org/officeDocument/2006/relationships/image" Target="../media/image11.pn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2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2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media" Target="../media/media2.mp4"/><Relationship Id="rId7" Type="http://schemas.openxmlformats.org/officeDocument/2006/relationships/image" Target="../media/image3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6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2.mp4"/><Relationship Id="rId9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4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0.png"/><Relationship Id="rId7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11" Type="http://schemas.openxmlformats.org/officeDocument/2006/relationships/image" Target="../media/image13.png"/><Relationship Id="rId5" Type="http://schemas.openxmlformats.org/officeDocument/2006/relationships/image" Target="../media/image11.png"/><Relationship Id="rId10" Type="http://schemas.openxmlformats.org/officeDocument/2006/relationships/image" Target="../media/image19.png"/><Relationship Id="rId4" Type="http://schemas.openxmlformats.org/officeDocument/2006/relationships/image" Target="../media/image9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0.pn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2468" y="34290"/>
            <a:ext cx="716280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HP001 4 hàng" pitchFamily="34" charset="0"/>
              </a:rPr>
              <a:t>Xin chào các em!</a:t>
            </a:r>
            <a:endParaRPr lang="en-US" sz="66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40FAE2B-5009-4230-ABA5-91B141386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2829468" cy="3733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727A298D-60E3-4405-A6BD-1EE168909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16981"/>
            <a:ext cx="9144000" cy="15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20DBE1D8-25BA-4D09-A4D1-88D73DFD3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15" y="571500"/>
            <a:ext cx="8258175" cy="2628900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0B303D4-5CE3-41A2-8843-4957DF85B3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55" y="4724400"/>
            <a:ext cx="3669792" cy="213360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F9D63158-914E-4846-BA92-7ED1946A15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490" y="3200400"/>
            <a:ext cx="8153400" cy="809625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C745368-2D2F-44A6-8698-DE17B14EFC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2457" y="3718398"/>
            <a:ext cx="1200150" cy="381000"/>
          </a:xfrm>
          <a:prstGeom prst="rect">
            <a:avLst/>
          </a:prstGeom>
        </p:spPr>
      </p:pic>
      <p:cxnSp>
        <p:nvCxnSpPr>
          <p:cNvPr id="21" name="Đường nối Thẳng 20">
            <a:extLst>
              <a:ext uri="{FF2B5EF4-FFF2-40B4-BE49-F238E27FC236}">
                <a16:creationId xmlns:a16="http://schemas.microsoft.com/office/drawing/2014/main" id="{F4AEAC6E-707D-491D-B2A3-CC6B992667F6}"/>
              </a:ext>
            </a:extLst>
          </p:cNvPr>
          <p:cNvCxnSpPr>
            <a:cxnSpLocks/>
          </p:cNvCxnSpPr>
          <p:nvPr/>
        </p:nvCxnSpPr>
        <p:spPr>
          <a:xfrm>
            <a:off x="4800600" y="2743200"/>
            <a:ext cx="1219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B1E22313-45D5-4C06-82C1-471E80CCB96C}"/>
              </a:ext>
            </a:extLst>
          </p:cNvPr>
          <p:cNvGrpSpPr/>
          <p:nvPr/>
        </p:nvGrpSpPr>
        <p:grpSpPr>
          <a:xfrm>
            <a:off x="371272" y="4267200"/>
            <a:ext cx="5648528" cy="457200"/>
            <a:chOff x="371272" y="4219575"/>
            <a:chExt cx="5903608" cy="504825"/>
          </a:xfrm>
        </p:grpSpPr>
        <p:pic>
          <p:nvPicPr>
            <p:cNvPr id="9" name="Hình ảnh 8">
              <a:extLst>
                <a:ext uri="{FF2B5EF4-FFF2-40B4-BE49-F238E27FC236}">
                  <a16:creationId xmlns:a16="http://schemas.microsoft.com/office/drawing/2014/main" id="{1511BA52-14E0-477C-ABF2-5F1B9217F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1272" y="4276725"/>
              <a:ext cx="762000" cy="447675"/>
            </a:xfrm>
            <a:prstGeom prst="rect">
              <a:avLst/>
            </a:prstGeom>
          </p:spPr>
        </p:pic>
        <p:pic>
          <p:nvPicPr>
            <p:cNvPr id="12" name="Hình ảnh 11">
              <a:extLst>
                <a:ext uri="{FF2B5EF4-FFF2-40B4-BE49-F238E27FC236}">
                  <a16:creationId xmlns:a16="http://schemas.microsoft.com/office/drawing/2014/main" id="{FDC89E29-B510-4B0B-B7C3-B70EDAAB8B9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64705" y="4219575"/>
              <a:ext cx="5210175" cy="504825"/>
            </a:xfrm>
            <a:prstGeom prst="rect">
              <a:avLst/>
            </a:prstGeom>
          </p:spPr>
        </p:pic>
      </p:grp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8A2C379D-17FF-4B00-B3D0-7069F6D78E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316" y="4724400"/>
            <a:ext cx="5334001" cy="213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8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20DBE1D8-25BA-4D09-A4D1-88D73DFD3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33161" cy="2907442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0B303D4-5CE3-41A2-8843-4957DF85B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29" y="5251428"/>
            <a:ext cx="2680608" cy="1589181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F9D63158-914E-4846-BA92-7ED1946A1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946" y="2848976"/>
            <a:ext cx="8789418" cy="872781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C745368-2D2F-44A6-8698-DE17B14EF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0" y="3332398"/>
            <a:ext cx="1351772" cy="429134"/>
          </a:xfrm>
          <a:prstGeom prst="rect">
            <a:avLst/>
          </a:prstGeom>
        </p:spPr>
      </p:pic>
      <p:grpSp>
        <p:nvGrpSpPr>
          <p:cNvPr id="15" name="Nhóm 14">
            <a:extLst>
              <a:ext uri="{FF2B5EF4-FFF2-40B4-BE49-F238E27FC236}">
                <a16:creationId xmlns:a16="http://schemas.microsoft.com/office/drawing/2014/main" id="{5E0969AC-3192-4152-8CC4-D9E5EAF710A1}"/>
              </a:ext>
            </a:extLst>
          </p:cNvPr>
          <p:cNvGrpSpPr/>
          <p:nvPr/>
        </p:nvGrpSpPr>
        <p:grpSpPr>
          <a:xfrm>
            <a:off x="23513" y="4795319"/>
            <a:ext cx="5950243" cy="442123"/>
            <a:chOff x="221946" y="4232053"/>
            <a:chExt cx="6248959" cy="443325"/>
          </a:xfrm>
        </p:grpSpPr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7B0D56F2-2652-4746-8269-A81D0F6CE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1946" y="4237611"/>
              <a:ext cx="2835782" cy="412755"/>
            </a:xfrm>
            <a:prstGeom prst="rect">
              <a:avLst/>
            </a:prstGeom>
          </p:spPr>
        </p:pic>
        <p:pic>
          <p:nvPicPr>
            <p:cNvPr id="14" name="Hình ảnh 13">
              <a:extLst>
                <a:ext uri="{FF2B5EF4-FFF2-40B4-BE49-F238E27FC236}">
                  <a16:creationId xmlns:a16="http://schemas.microsoft.com/office/drawing/2014/main" id="{B45DD320-9A92-4CF0-8B8F-18FB1DFE0E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71801" y="4232053"/>
              <a:ext cx="3499104" cy="443325"/>
            </a:xfrm>
            <a:prstGeom prst="rect">
              <a:avLst/>
            </a:prstGeom>
          </p:spPr>
        </p:pic>
      </p:grpSp>
      <p:pic>
        <p:nvPicPr>
          <p:cNvPr id="28" name="Hình ảnh 27">
            <a:extLst>
              <a:ext uri="{FF2B5EF4-FFF2-40B4-BE49-F238E27FC236}">
                <a16:creationId xmlns:a16="http://schemas.microsoft.com/office/drawing/2014/main" id="{B8541B89-FCE1-421A-910F-F3D1ED8BB0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4497"/>
            <a:ext cx="1276350" cy="619125"/>
          </a:xfrm>
          <a:prstGeom prst="rect">
            <a:avLst/>
          </a:prstGeom>
        </p:spPr>
      </p:pic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7B25E8FF-52EB-4237-A02D-4E540B2A5CAC}"/>
              </a:ext>
            </a:extLst>
          </p:cNvPr>
          <p:cNvSpPr txBox="1"/>
          <p:nvPr/>
        </p:nvSpPr>
        <p:spPr>
          <a:xfrm>
            <a:off x="7620000" y="24825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30" name="Hình ảnh 29">
            <a:extLst>
              <a:ext uri="{FF2B5EF4-FFF2-40B4-BE49-F238E27FC236}">
                <a16:creationId xmlns:a16="http://schemas.microsoft.com/office/drawing/2014/main" id="{B591EA7D-08F1-4F0F-A589-885183FA61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513" y="3733800"/>
            <a:ext cx="2505673" cy="493819"/>
          </a:xfrm>
          <a:prstGeom prst="rect">
            <a:avLst/>
          </a:prstGeom>
        </p:spPr>
      </p:pic>
      <p:pic>
        <p:nvPicPr>
          <p:cNvPr id="32" name="Hình ảnh 31">
            <a:extLst>
              <a:ext uri="{FF2B5EF4-FFF2-40B4-BE49-F238E27FC236}">
                <a16:creationId xmlns:a16="http://schemas.microsoft.com/office/drawing/2014/main" id="{A713032D-2E07-4509-99CB-7F92F60DFE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4316471"/>
            <a:ext cx="4876800" cy="474276"/>
          </a:xfrm>
          <a:prstGeom prst="rect">
            <a:avLst/>
          </a:prstGeom>
        </p:spPr>
      </p:pic>
      <p:cxnSp>
        <p:nvCxnSpPr>
          <p:cNvPr id="33" name="Đường nối Thẳng 32">
            <a:extLst>
              <a:ext uri="{FF2B5EF4-FFF2-40B4-BE49-F238E27FC236}">
                <a16:creationId xmlns:a16="http://schemas.microsoft.com/office/drawing/2014/main" id="{74F686C1-D8DB-4A21-BD33-296F9C1D13CB}"/>
              </a:ext>
            </a:extLst>
          </p:cNvPr>
          <p:cNvCxnSpPr>
            <a:cxnSpLocks/>
          </p:cNvCxnSpPr>
          <p:nvPr/>
        </p:nvCxnSpPr>
        <p:spPr>
          <a:xfrm>
            <a:off x="507051" y="1066800"/>
            <a:ext cx="61985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5" name="Hình ảnh 34">
            <a:extLst>
              <a:ext uri="{FF2B5EF4-FFF2-40B4-BE49-F238E27FC236}">
                <a16:creationId xmlns:a16="http://schemas.microsoft.com/office/drawing/2014/main" id="{88C0E370-1D2F-42D8-9E6A-8CC7B59CCE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47239" y="5251428"/>
            <a:ext cx="3972952" cy="158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19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20DBE1D8-25BA-4D09-A4D1-88D73DFD3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33161" cy="2907442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0B303D4-5CE3-41A2-8843-4957DF85B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870314"/>
            <a:ext cx="3352801" cy="1987686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F9D63158-914E-4846-BA92-7ED1946A1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946" y="2848976"/>
            <a:ext cx="8789418" cy="872781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C745368-2D2F-44A6-8698-DE17B14EF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0" y="3332398"/>
            <a:ext cx="1351772" cy="429134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E8595206-5DB5-4ACB-AAF3-1880CC04C8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9868" y="4338159"/>
            <a:ext cx="5049058" cy="428625"/>
          </a:xfrm>
          <a:prstGeom prst="rect">
            <a:avLst/>
          </a:prstGeom>
        </p:spPr>
      </p:pic>
      <p:pic>
        <p:nvPicPr>
          <p:cNvPr id="28" name="Hình ảnh 27">
            <a:extLst>
              <a:ext uri="{FF2B5EF4-FFF2-40B4-BE49-F238E27FC236}">
                <a16:creationId xmlns:a16="http://schemas.microsoft.com/office/drawing/2014/main" id="{B8541B89-FCE1-421A-910F-F3D1ED8BB0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4497"/>
            <a:ext cx="1276350" cy="619125"/>
          </a:xfrm>
          <a:prstGeom prst="rect">
            <a:avLst/>
          </a:prstGeom>
        </p:spPr>
      </p:pic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7B25E8FF-52EB-4237-A02D-4E540B2A5CAC}"/>
              </a:ext>
            </a:extLst>
          </p:cNvPr>
          <p:cNvSpPr txBox="1"/>
          <p:nvPr/>
        </p:nvSpPr>
        <p:spPr>
          <a:xfrm>
            <a:off x="7620000" y="24825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30" name="Hình ảnh 29">
            <a:extLst>
              <a:ext uri="{FF2B5EF4-FFF2-40B4-BE49-F238E27FC236}">
                <a16:creationId xmlns:a16="http://schemas.microsoft.com/office/drawing/2014/main" id="{B591EA7D-08F1-4F0F-A589-885183FA61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13" y="3809387"/>
            <a:ext cx="2505673" cy="493819"/>
          </a:xfrm>
          <a:prstGeom prst="rect">
            <a:avLst/>
          </a:prstGeom>
        </p:spPr>
      </p:pic>
      <p:cxnSp>
        <p:nvCxnSpPr>
          <p:cNvPr id="33" name="Đường nối Thẳng 32">
            <a:extLst>
              <a:ext uri="{FF2B5EF4-FFF2-40B4-BE49-F238E27FC236}">
                <a16:creationId xmlns:a16="http://schemas.microsoft.com/office/drawing/2014/main" id="{74F686C1-D8DB-4A21-BD33-296F9C1D13CB}"/>
              </a:ext>
            </a:extLst>
          </p:cNvPr>
          <p:cNvCxnSpPr>
            <a:cxnSpLocks/>
          </p:cNvCxnSpPr>
          <p:nvPr/>
        </p:nvCxnSpPr>
        <p:spPr>
          <a:xfrm>
            <a:off x="152400" y="2371928"/>
            <a:ext cx="61985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614FB8C-B040-46E3-A6C0-6B590DAB55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4338159"/>
            <a:ext cx="3105150" cy="428625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67FCA31D-F244-4461-BE87-3035EAA3AA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71478" y="4870314"/>
            <a:ext cx="4940097" cy="197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7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20DBE1D8-25BA-4D09-A4D1-88D73DFD3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33161" cy="2907442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0B303D4-5CE3-41A2-8843-4957DF85B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58588"/>
            <a:ext cx="2529186" cy="1499411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F9D63158-914E-4846-BA92-7ED1946A1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946" y="2848976"/>
            <a:ext cx="8789418" cy="872781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C745368-2D2F-44A6-8698-DE17B14EF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0" y="3332398"/>
            <a:ext cx="1351772" cy="429134"/>
          </a:xfrm>
          <a:prstGeom prst="rect">
            <a:avLst/>
          </a:prstGeom>
        </p:spPr>
      </p:pic>
      <p:grpSp>
        <p:nvGrpSpPr>
          <p:cNvPr id="27" name="Nhóm 26">
            <a:extLst>
              <a:ext uri="{FF2B5EF4-FFF2-40B4-BE49-F238E27FC236}">
                <a16:creationId xmlns:a16="http://schemas.microsoft.com/office/drawing/2014/main" id="{63965D08-083C-4015-A798-EEF5F66FB356}"/>
              </a:ext>
            </a:extLst>
          </p:cNvPr>
          <p:cNvGrpSpPr/>
          <p:nvPr/>
        </p:nvGrpSpPr>
        <p:grpSpPr>
          <a:xfrm>
            <a:off x="411309" y="4944197"/>
            <a:ext cx="7576199" cy="397613"/>
            <a:chOff x="272113" y="5513875"/>
            <a:chExt cx="8071499" cy="443325"/>
          </a:xfrm>
        </p:grpSpPr>
        <p:pic>
          <p:nvPicPr>
            <p:cNvPr id="23" name="Hình ảnh 22">
              <a:extLst>
                <a:ext uri="{FF2B5EF4-FFF2-40B4-BE49-F238E27FC236}">
                  <a16:creationId xmlns:a16="http://schemas.microsoft.com/office/drawing/2014/main" id="{D0B85E47-3F19-4FDB-884C-4BF30BF2E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2113" y="5530353"/>
              <a:ext cx="3013038" cy="426847"/>
            </a:xfrm>
            <a:prstGeom prst="rect">
              <a:avLst/>
            </a:prstGeom>
          </p:spPr>
        </p:pic>
        <p:pic>
          <p:nvPicPr>
            <p:cNvPr id="26" name="Hình ảnh 25">
              <a:extLst>
                <a:ext uri="{FF2B5EF4-FFF2-40B4-BE49-F238E27FC236}">
                  <a16:creationId xmlns:a16="http://schemas.microsoft.com/office/drawing/2014/main" id="{4883837C-DEC9-4D69-8529-9FF6FE6EB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27467" y="5513875"/>
              <a:ext cx="5016145" cy="443325"/>
            </a:xfrm>
            <a:prstGeom prst="rect">
              <a:avLst/>
            </a:prstGeom>
          </p:spPr>
        </p:pic>
      </p:grpSp>
      <p:pic>
        <p:nvPicPr>
          <p:cNvPr id="28" name="Hình ảnh 27">
            <a:extLst>
              <a:ext uri="{FF2B5EF4-FFF2-40B4-BE49-F238E27FC236}">
                <a16:creationId xmlns:a16="http://schemas.microsoft.com/office/drawing/2014/main" id="{B8541B89-FCE1-421A-910F-F3D1ED8BB0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4497"/>
            <a:ext cx="1276350" cy="619125"/>
          </a:xfrm>
          <a:prstGeom prst="rect">
            <a:avLst/>
          </a:prstGeom>
        </p:spPr>
      </p:pic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7B25E8FF-52EB-4237-A02D-4E540B2A5CAC}"/>
              </a:ext>
            </a:extLst>
          </p:cNvPr>
          <p:cNvSpPr txBox="1"/>
          <p:nvPr/>
        </p:nvSpPr>
        <p:spPr>
          <a:xfrm>
            <a:off x="7620000" y="24825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30" name="Hình ảnh 29">
            <a:extLst>
              <a:ext uri="{FF2B5EF4-FFF2-40B4-BE49-F238E27FC236}">
                <a16:creationId xmlns:a16="http://schemas.microsoft.com/office/drawing/2014/main" id="{B591EA7D-08F1-4F0F-A589-885183FA61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513" y="3809387"/>
            <a:ext cx="2505673" cy="493819"/>
          </a:xfrm>
          <a:prstGeom prst="rect">
            <a:avLst/>
          </a:prstGeom>
        </p:spPr>
      </p:pic>
      <p:cxnSp>
        <p:nvCxnSpPr>
          <p:cNvPr id="33" name="Đường nối Thẳng 32">
            <a:extLst>
              <a:ext uri="{FF2B5EF4-FFF2-40B4-BE49-F238E27FC236}">
                <a16:creationId xmlns:a16="http://schemas.microsoft.com/office/drawing/2014/main" id="{74F686C1-D8DB-4A21-BD33-296F9C1D13CB}"/>
              </a:ext>
            </a:extLst>
          </p:cNvPr>
          <p:cNvCxnSpPr>
            <a:cxnSpLocks/>
          </p:cNvCxnSpPr>
          <p:nvPr/>
        </p:nvCxnSpPr>
        <p:spPr>
          <a:xfrm>
            <a:off x="6629400" y="2362200"/>
            <a:ext cx="23819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Hình ảnh 3">
            <a:extLst>
              <a:ext uri="{FF2B5EF4-FFF2-40B4-BE49-F238E27FC236}">
                <a16:creationId xmlns:a16="http://schemas.microsoft.com/office/drawing/2014/main" id="{D84384D9-1791-452F-978A-FA46DFF6FA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1642" y="4418914"/>
            <a:ext cx="4219575" cy="409575"/>
          </a:xfrm>
          <a:prstGeom prst="rect">
            <a:avLst/>
          </a:prstGeom>
        </p:spPr>
      </p:pic>
      <p:cxnSp>
        <p:nvCxnSpPr>
          <p:cNvPr id="21" name="Đường nối Thẳng 20">
            <a:extLst>
              <a:ext uri="{FF2B5EF4-FFF2-40B4-BE49-F238E27FC236}">
                <a16:creationId xmlns:a16="http://schemas.microsoft.com/office/drawing/2014/main" id="{244DD99A-1F03-4963-BCFC-2CFEE0DDB900}"/>
              </a:ext>
            </a:extLst>
          </p:cNvPr>
          <p:cNvCxnSpPr>
            <a:cxnSpLocks/>
          </p:cNvCxnSpPr>
          <p:nvPr/>
        </p:nvCxnSpPr>
        <p:spPr>
          <a:xfrm>
            <a:off x="147222" y="2824657"/>
            <a:ext cx="2672178" cy="243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E51B48A4-8A58-4509-BAED-08491664B06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6402" y="5400906"/>
            <a:ext cx="3659868" cy="146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4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20DBE1D8-25BA-4D09-A4D1-88D73DFD3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33161" cy="2907442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0B303D4-5CE3-41A2-8843-4957DF85B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58588"/>
            <a:ext cx="2529186" cy="1499411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F9D63158-914E-4846-BA92-7ED1946A1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946" y="2848976"/>
            <a:ext cx="8789418" cy="872781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C745368-2D2F-44A6-8698-DE17B14EF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0" y="3332398"/>
            <a:ext cx="1351772" cy="429134"/>
          </a:xfrm>
          <a:prstGeom prst="rect">
            <a:avLst/>
          </a:prstGeom>
        </p:spPr>
      </p:pic>
      <p:pic>
        <p:nvPicPr>
          <p:cNvPr id="28" name="Hình ảnh 27">
            <a:extLst>
              <a:ext uri="{FF2B5EF4-FFF2-40B4-BE49-F238E27FC236}">
                <a16:creationId xmlns:a16="http://schemas.microsoft.com/office/drawing/2014/main" id="{B8541B89-FCE1-421A-910F-F3D1ED8BB0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4497"/>
            <a:ext cx="1276350" cy="619125"/>
          </a:xfrm>
          <a:prstGeom prst="rect">
            <a:avLst/>
          </a:prstGeom>
        </p:spPr>
      </p:pic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7B25E8FF-52EB-4237-A02D-4E540B2A5CAC}"/>
              </a:ext>
            </a:extLst>
          </p:cNvPr>
          <p:cNvSpPr txBox="1"/>
          <p:nvPr/>
        </p:nvSpPr>
        <p:spPr>
          <a:xfrm>
            <a:off x="7620000" y="24825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30" name="Hình ảnh 29">
            <a:extLst>
              <a:ext uri="{FF2B5EF4-FFF2-40B4-BE49-F238E27FC236}">
                <a16:creationId xmlns:a16="http://schemas.microsoft.com/office/drawing/2014/main" id="{B591EA7D-08F1-4F0F-A589-885183FA61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13" y="3789931"/>
            <a:ext cx="2505673" cy="493819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E51B48A4-8A58-4509-BAED-08491664B0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6402" y="5400906"/>
            <a:ext cx="3659868" cy="1463947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92136309-72E6-4577-9F5C-760C0EFD864A}"/>
              </a:ext>
            </a:extLst>
          </p:cNvPr>
          <p:cNvSpPr txBox="1"/>
          <p:nvPr/>
        </p:nvSpPr>
        <p:spPr>
          <a:xfrm>
            <a:off x="405319" y="4324981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Hoẵng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thưởng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5B122486-14E9-4930-8944-5C9FA321BE6C}"/>
              </a:ext>
            </a:extLst>
          </p:cNvPr>
          <p:cNvSpPr txBox="1"/>
          <p:nvPr/>
        </p:nvSpPr>
        <p:spPr>
          <a:xfrm>
            <a:off x="405319" y="486662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Hoẵng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thưởng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Đường nối Thẳng 17">
            <a:extLst>
              <a:ext uri="{FF2B5EF4-FFF2-40B4-BE49-F238E27FC236}">
                <a16:creationId xmlns:a16="http://schemas.microsoft.com/office/drawing/2014/main" id="{0EDBFADF-7CB3-4CFA-8D58-1FD9EB01D18E}"/>
              </a:ext>
            </a:extLst>
          </p:cNvPr>
          <p:cNvCxnSpPr>
            <a:cxnSpLocks/>
            <a:endCxn id="3" idx="3"/>
          </p:cNvCxnSpPr>
          <p:nvPr/>
        </p:nvCxnSpPr>
        <p:spPr>
          <a:xfrm>
            <a:off x="6019800" y="3276600"/>
            <a:ext cx="2991564" cy="87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Đường nối Thẳng 18">
            <a:extLst>
              <a:ext uri="{FF2B5EF4-FFF2-40B4-BE49-F238E27FC236}">
                <a16:creationId xmlns:a16="http://schemas.microsoft.com/office/drawing/2014/main" id="{72822707-5445-4D1A-AF9E-96C944149C18}"/>
              </a:ext>
            </a:extLst>
          </p:cNvPr>
          <p:cNvCxnSpPr>
            <a:cxnSpLocks/>
          </p:cNvCxnSpPr>
          <p:nvPr/>
        </p:nvCxnSpPr>
        <p:spPr>
          <a:xfrm>
            <a:off x="343707" y="3710029"/>
            <a:ext cx="2672178" cy="243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020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20DBE1D8-25BA-4D09-A4D1-88D73DFD3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33161" cy="2907442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0B303D4-5CE3-41A2-8843-4957DF85B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58588"/>
            <a:ext cx="2529186" cy="1499411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F9D63158-914E-4846-BA92-7ED1946A1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946" y="2848976"/>
            <a:ext cx="8789418" cy="872781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C745368-2D2F-44A6-8698-DE17B14EF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0" y="3332398"/>
            <a:ext cx="1351772" cy="429134"/>
          </a:xfrm>
          <a:prstGeom prst="rect">
            <a:avLst/>
          </a:prstGeom>
        </p:spPr>
      </p:pic>
      <p:pic>
        <p:nvPicPr>
          <p:cNvPr id="28" name="Hình ảnh 27">
            <a:extLst>
              <a:ext uri="{FF2B5EF4-FFF2-40B4-BE49-F238E27FC236}">
                <a16:creationId xmlns:a16="http://schemas.microsoft.com/office/drawing/2014/main" id="{B8541B89-FCE1-421A-910F-F3D1ED8BB0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4497"/>
            <a:ext cx="1276350" cy="619125"/>
          </a:xfrm>
          <a:prstGeom prst="rect">
            <a:avLst/>
          </a:prstGeom>
        </p:spPr>
      </p:pic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7B25E8FF-52EB-4237-A02D-4E540B2A5CAC}"/>
              </a:ext>
            </a:extLst>
          </p:cNvPr>
          <p:cNvSpPr txBox="1"/>
          <p:nvPr/>
        </p:nvSpPr>
        <p:spPr>
          <a:xfrm>
            <a:off x="7620000" y="24825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30" name="Hình ảnh 29">
            <a:extLst>
              <a:ext uri="{FF2B5EF4-FFF2-40B4-BE49-F238E27FC236}">
                <a16:creationId xmlns:a16="http://schemas.microsoft.com/office/drawing/2014/main" id="{B591EA7D-08F1-4F0F-A589-885183FA61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13" y="3789931"/>
            <a:ext cx="2505673" cy="493819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E51B48A4-8A58-4509-BAED-08491664B0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6402" y="5400906"/>
            <a:ext cx="3659868" cy="1463947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92136309-72E6-4577-9F5C-760C0EFD864A}"/>
              </a:ext>
            </a:extLst>
          </p:cNvPr>
          <p:cNvSpPr txBox="1"/>
          <p:nvPr/>
        </p:nvSpPr>
        <p:spPr>
          <a:xfrm>
            <a:off x="405319" y="4324981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Hoẵng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đôi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5B122486-14E9-4930-8944-5C9FA321BE6C}"/>
              </a:ext>
            </a:extLst>
          </p:cNvPr>
          <p:cNvSpPr txBox="1"/>
          <p:nvPr/>
        </p:nvSpPr>
        <p:spPr>
          <a:xfrm>
            <a:off x="272683" y="4862943"/>
            <a:ext cx="8738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Hoẵng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đôi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thân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sẻ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đỡ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14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B2D5820-6052-498D-858F-A34BCE9E02E5}"/>
              </a:ext>
            </a:extLst>
          </p:cNvPr>
          <p:cNvSpPr txBox="1"/>
          <p:nvPr/>
        </p:nvSpPr>
        <p:spPr>
          <a:xfrm>
            <a:off x="0" y="0"/>
            <a:ext cx="1526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2" name="K">
            <a:hlinkClick r:id="" action="ppaction://media"/>
            <a:extLst>
              <a:ext uri="{FF2B5EF4-FFF2-40B4-BE49-F238E27FC236}">
                <a16:creationId xmlns:a16="http://schemas.microsoft.com/office/drawing/2014/main" id="{85E46217-00C8-49A7-97D7-320D49B676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286543"/>
            <a:ext cx="4488179" cy="2524601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8B64B97D-E8B6-4BA0-8741-76A6EA1559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6635" y="0"/>
            <a:ext cx="6858594" cy="1237595"/>
          </a:xfrm>
          <a:prstGeom prst="rect">
            <a:avLst/>
          </a:prstGeom>
        </p:spPr>
      </p:pic>
      <p:pic>
        <p:nvPicPr>
          <p:cNvPr id="4" name="k.">
            <a:hlinkClick r:id="" action="ppaction://media"/>
            <a:extLst>
              <a:ext uri="{FF2B5EF4-FFF2-40B4-BE49-F238E27FC236}">
                <a16:creationId xmlns:a16="http://schemas.microsoft.com/office/drawing/2014/main" id="{38A56A70-D1ED-4D78-95CE-06A5DD16AD7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55821" y="1279187"/>
            <a:ext cx="4488179" cy="2524600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93896022-5E68-42B7-B441-D2BCF84D90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3849624"/>
            <a:ext cx="9144000" cy="255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48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B2D5820-6052-498D-858F-A34BCE9E02E5}"/>
              </a:ext>
            </a:extLst>
          </p:cNvPr>
          <p:cNvSpPr txBox="1"/>
          <p:nvPr/>
        </p:nvSpPr>
        <p:spPr>
          <a:xfrm>
            <a:off x="0" y="0"/>
            <a:ext cx="1526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AE82E42E-0F98-4809-93F7-DA835C270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55" y="517984"/>
            <a:ext cx="6858000" cy="123825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81B236B8-26B8-4FD9-BB36-E20F8E33F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9" y="1900871"/>
            <a:ext cx="9076717" cy="358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54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B2D5820-6052-498D-858F-A34BCE9E02E5}"/>
              </a:ext>
            </a:extLst>
          </p:cNvPr>
          <p:cNvSpPr txBox="1"/>
          <p:nvPr/>
        </p:nvSpPr>
        <p:spPr>
          <a:xfrm>
            <a:off x="0" y="0"/>
            <a:ext cx="1526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AE03BA77-E653-4A95-80EC-36105D276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88672"/>
            <a:ext cx="3827870" cy="2269327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064AC55C-C0F1-48F8-9041-9DE29F1FF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137" y="4588672"/>
            <a:ext cx="5351133" cy="2276181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AE82E42E-0F98-4809-93F7-DA835C270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55" y="517984"/>
            <a:ext cx="6858000" cy="1238250"/>
          </a:xfrm>
          <a:prstGeom prst="rect">
            <a:avLst/>
          </a:prstGeom>
        </p:spPr>
      </p:pic>
      <p:grpSp>
        <p:nvGrpSpPr>
          <p:cNvPr id="13" name="Nhóm 12">
            <a:extLst>
              <a:ext uri="{FF2B5EF4-FFF2-40B4-BE49-F238E27FC236}">
                <a16:creationId xmlns:a16="http://schemas.microsoft.com/office/drawing/2014/main" id="{3C403E5F-179C-45B3-863D-8F4F3EC41024}"/>
              </a:ext>
            </a:extLst>
          </p:cNvPr>
          <p:cNvGrpSpPr/>
          <p:nvPr/>
        </p:nvGrpSpPr>
        <p:grpSpPr>
          <a:xfrm>
            <a:off x="3103934" y="1201961"/>
            <a:ext cx="4700891" cy="492658"/>
            <a:chOff x="3103934" y="1201961"/>
            <a:chExt cx="4700891" cy="492658"/>
          </a:xfrm>
        </p:grpSpPr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B899737D-A349-42D6-9809-9A740C407D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03934" y="1211689"/>
              <a:ext cx="2324100" cy="482930"/>
            </a:xfrm>
            <a:prstGeom prst="rect">
              <a:avLst/>
            </a:prstGeom>
          </p:spPr>
        </p:pic>
        <p:pic>
          <p:nvPicPr>
            <p:cNvPr id="12" name="Hình ảnh 11">
              <a:extLst>
                <a:ext uri="{FF2B5EF4-FFF2-40B4-BE49-F238E27FC236}">
                  <a16:creationId xmlns:a16="http://schemas.microsoft.com/office/drawing/2014/main" id="{C42233E3-7C4A-49E3-8D78-C72F961BC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42625" y="1201961"/>
              <a:ext cx="2362200" cy="428807"/>
            </a:xfrm>
            <a:prstGeom prst="rect">
              <a:avLst/>
            </a:prstGeom>
          </p:spPr>
        </p:pic>
      </p:grp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8E796701-A156-4809-87AE-2BC18563BB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7" y="2097784"/>
            <a:ext cx="9134273" cy="232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4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24DCD7F6-6A1C-4B49-9FEE-103F0F7A5261}"/>
              </a:ext>
            </a:extLst>
          </p:cNvPr>
          <p:cNvSpPr txBox="1"/>
          <p:nvPr/>
        </p:nvSpPr>
        <p:spPr>
          <a:xfrm>
            <a:off x="3352800" y="30048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3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36EB292E-6F18-4F79-9A7A-35C3F7AA9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" y="2819400"/>
            <a:ext cx="9144000" cy="236326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B8EDD692-116E-4B5C-9BAB-63483FD22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46" y="614823"/>
            <a:ext cx="7724775" cy="1314450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CCB7A6CB-3F08-4BAD-8D3F-D3671B053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018747"/>
            <a:ext cx="4038600" cy="512213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7DDD16BB-87E3-452E-BABF-27DD3842D4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2087256"/>
            <a:ext cx="838200" cy="389860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8BDEB20-4643-4BE4-98BD-5750F00D23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1284" y="2117161"/>
            <a:ext cx="838200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53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E3A2B1FA-8BE5-49AB-B657-0E6B71B39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319"/>
            <a:ext cx="9144000" cy="4994356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1EFF7A0F-F1D6-4201-B726-D8A890CE9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5340166"/>
            <a:ext cx="7879756" cy="440483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C227139E-CAA9-4302-A082-B68233F114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5422" y="5287540"/>
            <a:ext cx="1047050" cy="440483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AA53C103-5888-4CBD-865E-9FF1FC9B8B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5924648"/>
            <a:ext cx="8360565" cy="440484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C942EFA0-ABD3-402F-996C-E48EDBFCAA84}"/>
              </a:ext>
            </a:extLst>
          </p:cNvPr>
          <p:cNvSpPr txBox="1"/>
          <p:nvPr/>
        </p:nvSpPr>
        <p:spPr>
          <a:xfrm>
            <a:off x="0" y="4572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146773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0C300090-4113-418F-94F0-96A8C2B062A9}"/>
              </a:ext>
            </a:extLst>
          </p:cNvPr>
          <p:cNvSpPr txBox="1"/>
          <p:nvPr/>
        </p:nvSpPr>
        <p:spPr>
          <a:xfrm>
            <a:off x="0" y="-3243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3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260A234C-7F1A-43C2-95BF-4EE60DCC1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0"/>
            <a:ext cx="68653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4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3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20DBE1D8-25BA-4D09-A4D1-88D73DFD3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15" y="590955"/>
            <a:ext cx="8258175" cy="2628900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8BA94BE6-9C6A-4817-A214-7495AF9F7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65" y="3200400"/>
            <a:ext cx="8201025" cy="2295525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0B303D4-5CE3-41A2-8843-4957DF85B3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04884"/>
            <a:ext cx="3124200" cy="1453116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79699345-701C-469C-9332-C2DE7BAA48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6026" y="5404884"/>
            <a:ext cx="3659868" cy="1463947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4DA62D7B-DFC4-4AB2-928F-6E5F66A6CC04}"/>
              </a:ext>
            </a:extLst>
          </p:cNvPr>
          <p:cNvSpPr txBox="1"/>
          <p:nvPr/>
        </p:nvSpPr>
        <p:spPr>
          <a:xfrm>
            <a:off x="0" y="0"/>
            <a:ext cx="594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THẦM LẠI CÂU CHUYỆN</a:t>
            </a:r>
          </a:p>
        </p:txBody>
      </p:sp>
    </p:spTree>
    <p:extLst>
      <p:ext uri="{BB962C8B-B14F-4D97-AF65-F5344CB8AC3E}">
        <p14:creationId xmlns:p14="http://schemas.microsoft.com/office/powerpoint/2010/main" val="214958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16AF946-0B5D-49CF-9CF8-7A87DEC93AEE}"/>
              </a:ext>
            </a:extLst>
          </p:cNvPr>
          <p:cNvSpPr txBox="1"/>
          <p:nvPr/>
        </p:nvSpPr>
        <p:spPr>
          <a:xfrm>
            <a:off x="7543800" y="2737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3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85CEA4A2-510F-40B2-9FD1-0E7F8ADE8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-3242"/>
            <a:ext cx="4495800" cy="4397591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84CBB9CC-3B28-444D-AC47-86D4CC378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495800"/>
            <a:ext cx="9144000" cy="1371600"/>
          </a:xfrm>
          <a:prstGeom prst="rect">
            <a:avLst/>
          </a:prstGeom>
        </p:spPr>
      </p:pic>
      <p:sp>
        <p:nvSpPr>
          <p:cNvPr id="17" name="Hình chữ nhật 16">
            <a:extLst>
              <a:ext uri="{FF2B5EF4-FFF2-40B4-BE49-F238E27FC236}">
                <a16:creationId xmlns:a16="http://schemas.microsoft.com/office/drawing/2014/main" id="{4E4563A9-2244-4ACC-BA90-2F805DED6BC2}"/>
              </a:ext>
            </a:extLst>
          </p:cNvPr>
          <p:cNvSpPr/>
          <p:nvPr/>
        </p:nvSpPr>
        <p:spPr>
          <a:xfrm>
            <a:off x="3561943" y="5486400"/>
            <a:ext cx="5562599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64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A08E54D-3B4A-445B-AC58-801A5AB6CB0F}"/>
              </a:ext>
            </a:extLst>
          </p:cNvPr>
          <p:cNvSpPr txBox="1"/>
          <p:nvPr/>
        </p:nvSpPr>
        <p:spPr>
          <a:xfrm>
            <a:off x="7543800" y="2737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3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ABD31120-CF71-44AC-B5CE-1CBAAC233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0"/>
            <a:ext cx="4343400" cy="4289910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13569A4E-6DAA-426E-AAFC-C2F1902CE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4648200"/>
            <a:ext cx="4680608" cy="48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98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A08E54D-3B4A-445B-AC58-801A5AB6CB0F}"/>
              </a:ext>
            </a:extLst>
          </p:cNvPr>
          <p:cNvSpPr txBox="1"/>
          <p:nvPr/>
        </p:nvSpPr>
        <p:spPr>
          <a:xfrm>
            <a:off x="7543800" y="2737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3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6AF7792C-D1CF-4E50-ABD1-151ED957F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0"/>
            <a:ext cx="4343400" cy="4259062"/>
          </a:xfrm>
          <a:prstGeom prst="rect">
            <a:avLst/>
          </a:prstGeom>
        </p:spPr>
      </p:pic>
      <p:grpSp>
        <p:nvGrpSpPr>
          <p:cNvPr id="14" name="Nhóm 13">
            <a:extLst>
              <a:ext uri="{FF2B5EF4-FFF2-40B4-BE49-F238E27FC236}">
                <a16:creationId xmlns:a16="http://schemas.microsoft.com/office/drawing/2014/main" id="{0B407707-7C9B-4836-8B0A-A49883CF4480}"/>
              </a:ext>
            </a:extLst>
          </p:cNvPr>
          <p:cNvGrpSpPr/>
          <p:nvPr/>
        </p:nvGrpSpPr>
        <p:grpSpPr>
          <a:xfrm>
            <a:off x="228600" y="4591456"/>
            <a:ext cx="7391400" cy="409778"/>
            <a:chOff x="228600" y="4591456"/>
            <a:chExt cx="7391400" cy="409778"/>
          </a:xfrm>
        </p:grpSpPr>
        <p:pic>
          <p:nvPicPr>
            <p:cNvPr id="11" name="Hình ảnh 10">
              <a:extLst>
                <a:ext uri="{FF2B5EF4-FFF2-40B4-BE49-F238E27FC236}">
                  <a16:creationId xmlns:a16="http://schemas.microsoft.com/office/drawing/2014/main" id="{2373342E-8D99-44D2-A5DD-0A7C0374F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8600" y="4601184"/>
              <a:ext cx="1609725" cy="400050"/>
            </a:xfrm>
            <a:prstGeom prst="rect">
              <a:avLst/>
            </a:prstGeom>
          </p:spPr>
        </p:pic>
        <p:pic>
          <p:nvPicPr>
            <p:cNvPr id="13" name="Hình ảnh 12">
              <a:extLst>
                <a:ext uri="{FF2B5EF4-FFF2-40B4-BE49-F238E27FC236}">
                  <a16:creationId xmlns:a16="http://schemas.microsoft.com/office/drawing/2014/main" id="{5E38BA5B-7997-47A8-8CAE-B977CB7A1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2600" y="4591456"/>
              <a:ext cx="5867400" cy="3905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143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A08E54D-3B4A-445B-AC58-801A5AB6CB0F}"/>
              </a:ext>
            </a:extLst>
          </p:cNvPr>
          <p:cNvSpPr txBox="1"/>
          <p:nvPr/>
        </p:nvSpPr>
        <p:spPr>
          <a:xfrm>
            <a:off x="7543800" y="2737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3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A7FA1E7B-94EC-4B96-A651-857E1D815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24319"/>
            <a:ext cx="3886200" cy="3848100"/>
          </a:xfrm>
          <a:prstGeom prst="rect">
            <a:avLst/>
          </a:prstGeom>
        </p:spPr>
      </p:pic>
      <p:grpSp>
        <p:nvGrpSpPr>
          <p:cNvPr id="11" name="Nhóm 10">
            <a:extLst>
              <a:ext uri="{FF2B5EF4-FFF2-40B4-BE49-F238E27FC236}">
                <a16:creationId xmlns:a16="http://schemas.microsoft.com/office/drawing/2014/main" id="{F2E39CF7-76E7-4524-91BF-E131577B5CAA}"/>
              </a:ext>
            </a:extLst>
          </p:cNvPr>
          <p:cNvGrpSpPr/>
          <p:nvPr/>
        </p:nvGrpSpPr>
        <p:grpSpPr>
          <a:xfrm>
            <a:off x="1676400" y="4386262"/>
            <a:ext cx="4876800" cy="409575"/>
            <a:chOff x="1676400" y="4386262"/>
            <a:chExt cx="4876800" cy="409575"/>
          </a:xfrm>
        </p:grpSpPr>
        <p:pic>
          <p:nvPicPr>
            <p:cNvPr id="5" name="Hình ảnh 4">
              <a:extLst>
                <a:ext uri="{FF2B5EF4-FFF2-40B4-BE49-F238E27FC236}">
                  <a16:creationId xmlns:a16="http://schemas.microsoft.com/office/drawing/2014/main" id="{B2A05BD9-22E6-4BA3-B7FD-B5DC49FE7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76400" y="4395787"/>
              <a:ext cx="2257425" cy="400050"/>
            </a:xfrm>
            <a:prstGeom prst="rect">
              <a:avLst/>
            </a:prstGeom>
          </p:spPr>
        </p:pic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639BD308-366C-400A-B610-E7D236CE4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00500" y="4386262"/>
              <a:ext cx="2552700" cy="409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373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24DCD7F6-6A1C-4B49-9FEE-103F0F7A5261}"/>
              </a:ext>
            </a:extLst>
          </p:cNvPr>
          <p:cNvSpPr txBox="1"/>
          <p:nvPr/>
        </p:nvSpPr>
        <p:spPr>
          <a:xfrm>
            <a:off x="7613515" y="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4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9D23847D-32B8-468B-82C0-03CA91862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8196"/>
            <a:ext cx="9144000" cy="2875643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7798E83E-DDFB-4BAA-BC9C-E5C6BCCC1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-8106"/>
            <a:ext cx="6099671" cy="336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8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êu đề 3">
            <a:extLst>
              <a:ext uri="{FF2B5EF4-FFF2-40B4-BE49-F238E27FC236}">
                <a16:creationId xmlns:a16="http://schemas.microsoft.com/office/drawing/2014/main" id="{B39C5F0C-A23F-460B-87F3-A13EECB22578}"/>
              </a:ext>
            </a:extLst>
          </p:cNvPr>
          <p:cNvSpPr txBox="1">
            <a:spLocks/>
          </p:cNvSpPr>
          <p:nvPr/>
        </p:nvSpPr>
        <p:spPr>
          <a:xfrm>
            <a:off x="3429000" y="0"/>
            <a:ext cx="19050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4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8074C64D-DEE8-47A0-8266-04CBAE91A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25" y="2516653"/>
            <a:ext cx="9081275" cy="1824693"/>
          </a:xfrm>
          <a:prstGeom prst="rect">
            <a:avLst/>
          </a:prstGeom>
        </p:spPr>
      </p:pic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F124F85F-0FBF-4874-B780-46A54BBCDC3A}"/>
              </a:ext>
            </a:extLst>
          </p:cNvPr>
          <p:cNvSpPr/>
          <p:nvPr/>
        </p:nvSpPr>
        <p:spPr>
          <a:xfrm>
            <a:off x="3124200" y="3136612"/>
            <a:ext cx="17526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B1421450-6F97-4E28-9024-437957903667}"/>
              </a:ext>
            </a:extLst>
          </p:cNvPr>
          <p:cNvSpPr txBox="1"/>
          <p:nvPr/>
        </p:nvSpPr>
        <p:spPr>
          <a:xfrm>
            <a:off x="3276600" y="3136612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ình chữ nhật 13">
            <a:extLst>
              <a:ext uri="{FF2B5EF4-FFF2-40B4-BE49-F238E27FC236}">
                <a16:creationId xmlns:a16="http://schemas.microsoft.com/office/drawing/2014/main" id="{2763FAFA-5EB2-44C9-ACC2-11C7D73C92EC}"/>
              </a:ext>
            </a:extLst>
          </p:cNvPr>
          <p:cNvSpPr/>
          <p:nvPr/>
        </p:nvSpPr>
        <p:spPr>
          <a:xfrm>
            <a:off x="5181600" y="3136612"/>
            <a:ext cx="17526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16EB1A87-F78F-40AE-893D-3C1ADCD8A61B}"/>
              </a:ext>
            </a:extLst>
          </p:cNvPr>
          <p:cNvSpPr txBox="1"/>
          <p:nvPr/>
        </p:nvSpPr>
        <p:spPr>
          <a:xfrm>
            <a:off x="5334000" y="3136612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Hình chữ nhật 15">
            <a:extLst>
              <a:ext uri="{FF2B5EF4-FFF2-40B4-BE49-F238E27FC236}">
                <a16:creationId xmlns:a16="http://schemas.microsoft.com/office/drawing/2014/main" id="{59A26393-6612-47D6-88CE-31C123EAB4B4}"/>
              </a:ext>
            </a:extLst>
          </p:cNvPr>
          <p:cNvSpPr/>
          <p:nvPr/>
        </p:nvSpPr>
        <p:spPr>
          <a:xfrm>
            <a:off x="7370323" y="3136612"/>
            <a:ext cx="17526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97BABD26-BAEC-4F12-817B-1202C4E2AFA4}"/>
              </a:ext>
            </a:extLst>
          </p:cNvPr>
          <p:cNvSpPr txBox="1"/>
          <p:nvPr/>
        </p:nvSpPr>
        <p:spPr>
          <a:xfrm>
            <a:off x="7370323" y="3145408"/>
            <a:ext cx="1773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ượt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đuổi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Hình chữ nhật 21">
            <a:extLst>
              <a:ext uri="{FF2B5EF4-FFF2-40B4-BE49-F238E27FC236}">
                <a16:creationId xmlns:a16="http://schemas.microsoft.com/office/drawing/2014/main" id="{643ED293-9DC3-4A17-9A12-2B2335A7BB76}"/>
              </a:ext>
            </a:extLst>
          </p:cNvPr>
          <p:cNvSpPr/>
          <p:nvPr/>
        </p:nvSpPr>
        <p:spPr>
          <a:xfrm>
            <a:off x="3124200" y="3743601"/>
            <a:ext cx="17526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EA57B0BA-5610-459F-ABEF-256FEBB0912E}"/>
              </a:ext>
            </a:extLst>
          </p:cNvPr>
          <p:cNvSpPr txBox="1"/>
          <p:nvPr/>
        </p:nvSpPr>
        <p:spPr>
          <a:xfrm>
            <a:off x="3276600" y="3743601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Hình chữ nhật 23">
            <a:extLst>
              <a:ext uri="{FF2B5EF4-FFF2-40B4-BE49-F238E27FC236}">
                <a16:creationId xmlns:a16="http://schemas.microsoft.com/office/drawing/2014/main" id="{00B711C2-5C23-454B-BC50-EEE27C3EE33F}"/>
              </a:ext>
            </a:extLst>
          </p:cNvPr>
          <p:cNvSpPr/>
          <p:nvPr/>
        </p:nvSpPr>
        <p:spPr>
          <a:xfrm>
            <a:off x="5181600" y="3774163"/>
            <a:ext cx="17526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F7118EAA-D300-45DA-9F47-0BF5E6E5C2F9}"/>
              </a:ext>
            </a:extLst>
          </p:cNvPr>
          <p:cNvSpPr txBox="1"/>
          <p:nvPr/>
        </p:nvSpPr>
        <p:spPr>
          <a:xfrm>
            <a:off x="5334000" y="3774163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6" name="Hình chữ nhật 25">
            <a:extLst>
              <a:ext uri="{FF2B5EF4-FFF2-40B4-BE49-F238E27FC236}">
                <a16:creationId xmlns:a16="http://schemas.microsoft.com/office/drawing/2014/main" id="{558C5B18-9743-4C99-950E-B1D18553C6CC}"/>
              </a:ext>
            </a:extLst>
          </p:cNvPr>
          <p:cNvSpPr/>
          <p:nvPr/>
        </p:nvSpPr>
        <p:spPr>
          <a:xfrm>
            <a:off x="7342762" y="3774163"/>
            <a:ext cx="17526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77ABCE8A-3109-465D-87A8-466A70DF7D59}"/>
              </a:ext>
            </a:extLst>
          </p:cNvPr>
          <p:cNvSpPr txBox="1"/>
          <p:nvPr/>
        </p:nvSpPr>
        <p:spPr>
          <a:xfrm>
            <a:off x="7495162" y="3774163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4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  <p:bldP spid="14" grpId="0" animBg="1"/>
      <p:bldP spid="15" grpId="0"/>
      <p:bldP spid="16" grpId="0" animBg="1"/>
      <p:bldP spid="17" grpId="0"/>
      <p:bldP spid="22" grpId="0" animBg="1"/>
      <p:bldP spid="23" grpId="0"/>
      <p:bldP spid="24" grpId="0" animBg="1"/>
      <p:bldP spid="25" grpId="0"/>
      <p:bldP spid="26" grpId="0" animBg="1"/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êu đề 3">
            <a:extLst>
              <a:ext uri="{FF2B5EF4-FFF2-40B4-BE49-F238E27FC236}">
                <a16:creationId xmlns:a16="http://schemas.microsoft.com/office/drawing/2014/main" id="{70EBA189-4CC7-4F9A-97EB-B3B948849F1D}"/>
              </a:ext>
            </a:extLst>
          </p:cNvPr>
          <p:cNvSpPr txBox="1">
            <a:spLocks/>
          </p:cNvSpPr>
          <p:nvPr/>
        </p:nvSpPr>
        <p:spPr>
          <a:xfrm>
            <a:off x="7239000" y="0"/>
            <a:ext cx="19050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4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DA0E3E28-9B99-4283-A34D-47DD6401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114781" cy="4514850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4D578FF0-DDED-408F-91EF-814C47B5D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283" y="4648200"/>
            <a:ext cx="6057900" cy="502249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FC041397-E221-4C7F-BD68-16145224C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825" y="5257415"/>
            <a:ext cx="5832185" cy="383696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3FFCA66A-FAD0-4546-92A6-AD90518EE8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739" y="5732580"/>
            <a:ext cx="6568349" cy="410998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4DA4A0C6-B38A-4C2F-B747-51A085F61C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054" y="6273690"/>
            <a:ext cx="5990358" cy="41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77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CF9C1223-C623-4A05-9B84-7E6B1B15A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49"/>
            <a:ext cx="4200525" cy="70485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6CF25210-111C-4802-8AF0-C1C5F6B0D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31928"/>
            <a:ext cx="9144000" cy="309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50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0B303D4-5CE3-41A2-8843-4957DF85B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2" y="1428750"/>
            <a:ext cx="86010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8235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FE8BAF0-60DE-437C-BA6E-DAA183D0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14591"/>
            <a:ext cx="4324350" cy="81915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4481AEA0-8CD2-4BBE-AFF3-3ED971FA6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0600"/>
            <a:ext cx="9144000" cy="368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3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FE8BAF0-60DE-437C-BA6E-DAA183D0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14591"/>
            <a:ext cx="4324350" cy="81915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1B409C02-3B1D-4C46-9568-825CE1F06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62682"/>
            <a:ext cx="9144000" cy="413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1474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FE8BAF0-60DE-437C-BA6E-DAA183D0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14591"/>
            <a:ext cx="4324350" cy="81915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87652A20-36F9-4A56-AF3E-63C954727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0"/>
            <a:ext cx="9144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2873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FE8BAF0-60DE-437C-BA6E-DAA183D0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14591"/>
            <a:ext cx="4324350" cy="81915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894AB8F5-7D43-49D6-9195-47677CABA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8839308" cy="607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1970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Củng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cố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6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76226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5" y="265811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5" y="569596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3940176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6208396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HP001 4 hàng" pitchFamily="34" charset="0"/>
                <a:ea typeface="宋体" panose="02010600030101010101" pitchFamily="2" charset="-122"/>
                <a:cs typeface="+mn-ea"/>
                <a:sym typeface="+mn-lt"/>
              </a:rPr>
              <a:t>Tạm biệt và </a:t>
            </a:r>
          </a:p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HP001 4 hàng" pitchFamily="34" charset="0"/>
                <a:ea typeface="宋体" panose="02010600030101010101" pitchFamily="2" charset="-122"/>
                <a:cs typeface="+mn-ea"/>
                <a:sym typeface="+mn-lt"/>
              </a:rPr>
              <a:t>hẹn gặp lại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HP001 4 hàng" pitchFamily="34" charset="0"/>
                <a:ea typeface="宋体" panose="02010600030101010101" pitchFamily="2" charset="-122"/>
                <a:cs typeface="+mn-ea"/>
                <a:sym typeface="+mn-lt"/>
              </a:rPr>
              <a:t>!</a:t>
            </a:r>
            <a:endParaRPr kumimoji="0" lang="en-US" altLang="zh-CN" sz="6000" b="1" i="0" u="none" strike="noStrike" kern="1200" cap="none" spc="0" normalizeH="0" baseline="0" noProof="0">
              <a:ln>
                <a:noFill/>
              </a:ln>
              <a:solidFill>
                <a:srgbClr val="92A028"/>
              </a:solidFill>
              <a:effectLst/>
              <a:uLnTx/>
              <a:uFillTx/>
              <a:latin typeface="HP001 4 hàng" pitchFamily="34" charset="0"/>
              <a:ea typeface="宋体" panose="02010600030101010101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20DBE1D8-25BA-4D09-A4D1-88D73DFD3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15" y="571500"/>
            <a:ext cx="8258175" cy="2628900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0B303D4-5CE3-41A2-8843-4957DF85B3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399" y="3613315"/>
            <a:ext cx="3288633" cy="1911996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F9D63158-914E-4846-BA92-7ED1946A15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490" y="3200400"/>
            <a:ext cx="8153400" cy="809625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C745368-2D2F-44A6-8698-DE17B14EFC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8050" y="3629025"/>
            <a:ext cx="1200150" cy="381000"/>
          </a:xfrm>
          <a:prstGeom prst="rect">
            <a:avLst/>
          </a:prstGeom>
        </p:spPr>
      </p:pic>
      <p:cxnSp>
        <p:nvCxnSpPr>
          <p:cNvPr id="21" name="Đường nối Thẳng 20">
            <a:extLst>
              <a:ext uri="{FF2B5EF4-FFF2-40B4-BE49-F238E27FC236}">
                <a16:creationId xmlns:a16="http://schemas.microsoft.com/office/drawing/2014/main" id="{F4AEAC6E-707D-491D-B2A3-CC6B992667F6}"/>
              </a:ext>
            </a:extLst>
          </p:cNvPr>
          <p:cNvCxnSpPr>
            <a:cxnSpLocks/>
          </p:cNvCxnSpPr>
          <p:nvPr/>
        </p:nvCxnSpPr>
        <p:spPr>
          <a:xfrm>
            <a:off x="2047672" y="1942288"/>
            <a:ext cx="76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7" name="Hình ảnh 26">
            <a:extLst>
              <a:ext uri="{FF2B5EF4-FFF2-40B4-BE49-F238E27FC236}">
                <a16:creationId xmlns:a16="http://schemas.microsoft.com/office/drawing/2014/main" id="{7EE89EF0-3C61-48DC-A399-2DB7E5D17E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241" y="5394833"/>
            <a:ext cx="3657917" cy="1463167"/>
          </a:xfrm>
          <a:prstGeom prst="rect">
            <a:avLst/>
          </a:prstGeom>
        </p:spPr>
      </p:pic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193C3442-E30B-455F-9BBC-F1E55F2429E8}"/>
              </a:ext>
            </a:extLst>
          </p:cNvPr>
          <p:cNvSpPr txBox="1"/>
          <p:nvPr/>
        </p:nvSpPr>
        <p:spPr>
          <a:xfrm>
            <a:off x="40532" y="5006526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chứa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vần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mới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oăng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oach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19" name="Đường nối Thẳng 18">
            <a:extLst>
              <a:ext uri="{FF2B5EF4-FFF2-40B4-BE49-F238E27FC236}">
                <a16:creationId xmlns:a16="http://schemas.microsoft.com/office/drawing/2014/main" id="{1E878DD0-E0CC-42C0-AE45-BE71E5659FFB}"/>
              </a:ext>
            </a:extLst>
          </p:cNvPr>
          <p:cNvCxnSpPr>
            <a:cxnSpLocks/>
          </p:cNvCxnSpPr>
          <p:nvPr/>
        </p:nvCxnSpPr>
        <p:spPr>
          <a:xfrm>
            <a:off x="2915056" y="1926073"/>
            <a:ext cx="135214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Đường nối Thẳng 21">
            <a:extLst>
              <a:ext uri="{FF2B5EF4-FFF2-40B4-BE49-F238E27FC236}">
                <a16:creationId xmlns:a16="http://schemas.microsoft.com/office/drawing/2014/main" id="{98692A46-CA20-4769-BA29-5542D6F5297A}"/>
              </a:ext>
            </a:extLst>
          </p:cNvPr>
          <p:cNvCxnSpPr>
            <a:cxnSpLocks/>
          </p:cNvCxnSpPr>
          <p:nvPr/>
        </p:nvCxnSpPr>
        <p:spPr>
          <a:xfrm>
            <a:off x="4784388" y="2733472"/>
            <a:ext cx="135214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Đường nối Thẳng 22">
            <a:extLst>
              <a:ext uri="{FF2B5EF4-FFF2-40B4-BE49-F238E27FC236}">
                <a16:creationId xmlns:a16="http://schemas.microsoft.com/office/drawing/2014/main" id="{D25C2202-04B3-4B07-BBE2-7AB8BACEF681}"/>
              </a:ext>
            </a:extLst>
          </p:cNvPr>
          <p:cNvCxnSpPr>
            <a:cxnSpLocks/>
          </p:cNvCxnSpPr>
          <p:nvPr/>
        </p:nvCxnSpPr>
        <p:spPr>
          <a:xfrm>
            <a:off x="1742872" y="1561288"/>
            <a:ext cx="76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Đường nối Thẳng 23">
            <a:extLst>
              <a:ext uri="{FF2B5EF4-FFF2-40B4-BE49-F238E27FC236}">
                <a16:creationId xmlns:a16="http://schemas.microsoft.com/office/drawing/2014/main" id="{53F109CE-64B8-4578-8C6D-0D7C94CF62FE}"/>
              </a:ext>
            </a:extLst>
          </p:cNvPr>
          <p:cNvCxnSpPr>
            <a:cxnSpLocks/>
          </p:cNvCxnSpPr>
          <p:nvPr/>
        </p:nvCxnSpPr>
        <p:spPr>
          <a:xfrm>
            <a:off x="905077" y="3132304"/>
            <a:ext cx="76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Đường nối Thẳng 25">
            <a:extLst>
              <a:ext uri="{FF2B5EF4-FFF2-40B4-BE49-F238E27FC236}">
                <a16:creationId xmlns:a16="http://schemas.microsoft.com/office/drawing/2014/main" id="{CC3C47A4-4482-4EFA-87E3-A868C319106D}"/>
              </a:ext>
            </a:extLst>
          </p:cNvPr>
          <p:cNvCxnSpPr>
            <a:cxnSpLocks/>
          </p:cNvCxnSpPr>
          <p:nvPr/>
        </p:nvCxnSpPr>
        <p:spPr>
          <a:xfrm>
            <a:off x="1742872" y="3593859"/>
            <a:ext cx="76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Đường nối Thẳng 27">
            <a:extLst>
              <a:ext uri="{FF2B5EF4-FFF2-40B4-BE49-F238E27FC236}">
                <a16:creationId xmlns:a16="http://schemas.microsoft.com/office/drawing/2014/main" id="{F91A57C2-6B37-4685-903B-BCDF75BBA0A3}"/>
              </a:ext>
            </a:extLst>
          </p:cNvPr>
          <p:cNvCxnSpPr>
            <a:cxnSpLocks/>
          </p:cNvCxnSpPr>
          <p:nvPr/>
        </p:nvCxnSpPr>
        <p:spPr>
          <a:xfrm>
            <a:off x="449497" y="2736714"/>
            <a:ext cx="76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445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20DBE1D8-25BA-4D09-A4D1-88D73DFD3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15" y="571500"/>
            <a:ext cx="8258175" cy="2628900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8BA94BE6-9C6A-4817-A214-7495AF9F7F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865" y="3200400"/>
            <a:ext cx="8201025" cy="2295525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0B303D4-5CE3-41A2-8843-4957DF85B3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04884"/>
            <a:ext cx="3124200" cy="1453116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79699345-701C-469C-9332-C2DE7BAA48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6026" y="5404884"/>
            <a:ext cx="3659868" cy="146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589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20DBE1D8-25BA-4D09-A4D1-88D73DFD3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15" y="571500"/>
            <a:ext cx="8258175" cy="2628900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0B303D4-5CE3-41A2-8843-4957DF85B3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399" y="3613315"/>
            <a:ext cx="3288633" cy="1911996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F9D63158-914E-4846-BA92-7ED1946A15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490" y="3200400"/>
            <a:ext cx="8153400" cy="809625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C745368-2D2F-44A6-8698-DE17B14EFC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8050" y="3629025"/>
            <a:ext cx="1200150" cy="381000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9B330ADE-025F-4835-9FBA-0DE67845F1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212" y="4443527"/>
            <a:ext cx="4303780" cy="403479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774575B4-8DFC-4D4C-A8E1-CA05EF1516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182" y="5883444"/>
            <a:ext cx="2566582" cy="489984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EF5BD887-351B-47CD-9930-F9FC9BEB86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212" y="4994981"/>
            <a:ext cx="6548640" cy="414747"/>
          </a:xfrm>
          <a:prstGeom prst="rect">
            <a:avLst/>
          </a:prstGeom>
        </p:spPr>
      </p:pic>
      <p:pic>
        <p:nvPicPr>
          <p:cNvPr id="20" name="Hình ảnh 19">
            <a:extLst>
              <a:ext uri="{FF2B5EF4-FFF2-40B4-BE49-F238E27FC236}">
                <a16:creationId xmlns:a16="http://schemas.microsoft.com/office/drawing/2014/main" id="{425D8331-1382-405D-9F89-5C303CAFFC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0182" y="5472499"/>
            <a:ext cx="4655353" cy="375546"/>
          </a:xfrm>
          <a:prstGeom prst="rect">
            <a:avLst/>
          </a:prstGeom>
        </p:spPr>
      </p:pic>
      <p:cxnSp>
        <p:nvCxnSpPr>
          <p:cNvPr id="21" name="Đường nối Thẳng 20">
            <a:extLst>
              <a:ext uri="{FF2B5EF4-FFF2-40B4-BE49-F238E27FC236}">
                <a16:creationId xmlns:a16="http://schemas.microsoft.com/office/drawing/2014/main" id="{F4AEAC6E-707D-491D-B2A3-CC6B992667F6}"/>
              </a:ext>
            </a:extLst>
          </p:cNvPr>
          <p:cNvCxnSpPr>
            <a:cxnSpLocks/>
          </p:cNvCxnSpPr>
          <p:nvPr/>
        </p:nvCxnSpPr>
        <p:spPr>
          <a:xfrm>
            <a:off x="7315200" y="1524000"/>
            <a:ext cx="1143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Đường nối Thẳng 24">
            <a:extLst>
              <a:ext uri="{FF2B5EF4-FFF2-40B4-BE49-F238E27FC236}">
                <a16:creationId xmlns:a16="http://schemas.microsoft.com/office/drawing/2014/main" id="{24057C9B-BA54-4735-B759-EDC4CFA6689C}"/>
              </a:ext>
            </a:extLst>
          </p:cNvPr>
          <p:cNvCxnSpPr>
            <a:cxnSpLocks/>
          </p:cNvCxnSpPr>
          <p:nvPr/>
        </p:nvCxnSpPr>
        <p:spPr>
          <a:xfrm>
            <a:off x="395490" y="1942288"/>
            <a:ext cx="59511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7" name="Hình ảnh 26">
            <a:extLst>
              <a:ext uri="{FF2B5EF4-FFF2-40B4-BE49-F238E27FC236}">
                <a16:creationId xmlns:a16="http://schemas.microsoft.com/office/drawing/2014/main" id="{7EE89EF0-3C61-48DC-A399-2DB7E5D17EA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6241" y="5394833"/>
            <a:ext cx="3657917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35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hỗ dành sẵn cho Nội dung 6">
            <a:extLst>
              <a:ext uri="{FF2B5EF4-FFF2-40B4-BE49-F238E27FC236}">
                <a16:creationId xmlns:a16="http://schemas.microsoft.com/office/drawing/2014/main" id="{86FBE399-75DD-4BB3-B928-07AB106B87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7202" y="1268186"/>
            <a:ext cx="5769595" cy="432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44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20DBE1D8-25BA-4D09-A4D1-88D73DFD3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15" y="571500"/>
            <a:ext cx="8258175" cy="2628900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0B303D4-5CE3-41A2-8843-4957DF85B3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97614"/>
            <a:ext cx="3669792" cy="213360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F9D63158-914E-4846-BA92-7ED1946A15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490" y="3200400"/>
            <a:ext cx="8153400" cy="809625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C745368-2D2F-44A6-8698-DE17B14EFC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2457" y="3718398"/>
            <a:ext cx="1200150" cy="381000"/>
          </a:xfrm>
          <a:prstGeom prst="rect">
            <a:avLst/>
          </a:prstGeom>
        </p:spPr>
      </p:pic>
      <p:cxnSp>
        <p:nvCxnSpPr>
          <p:cNvPr id="21" name="Đường nối Thẳng 20">
            <a:extLst>
              <a:ext uri="{FF2B5EF4-FFF2-40B4-BE49-F238E27FC236}">
                <a16:creationId xmlns:a16="http://schemas.microsoft.com/office/drawing/2014/main" id="{F4AEAC6E-707D-491D-B2A3-CC6B992667F6}"/>
              </a:ext>
            </a:extLst>
          </p:cNvPr>
          <p:cNvCxnSpPr>
            <a:cxnSpLocks/>
          </p:cNvCxnSpPr>
          <p:nvPr/>
        </p:nvCxnSpPr>
        <p:spPr>
          <a:xfrm>
            <a:off x="4331208" y="1942288"/>
            <a:ext cx="9265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9" name="Hình ảnh 8">
            <a:extLst>
              <a:ext uri="{FF2B5EF4-FFF2-40B4-BE49-F238E27FC236}">
                <a16:creationId xmlns:a16="http://schemas.microsoft.com/office/drawing/2014/main" id="{594AB9D4-99C8-4A00-8492-E0B03D5381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" y="4290758"/>
            <a:ext cx="9053310" cy="428878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0395A88F-A146-4F6E-8244-BD26DCBA78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44" y="4724400"/>
            <a:ext cx="1295400" cy="466344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3BE62C39-679B-4E00-AFBD-302A8F4DEC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98128" y="4742504"/>
            <a:ext cx="5333999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1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542510-387F-4880-A5D7-221CE3DB7FDF}"/>
              </a:ext>
            </a:extLst>
          </p:cNvPr>
          <p:cNvSpPr txBox="1"/>
          <p:nvPr/>
        </p:nvSpPr>
        <p:spPr>
          <a:xfrm>
            <a:off x="7543800" y="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1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1C7126E-FCBB-4B1D-8E97-A8A4D6BE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5" y="0"/>
            <a:ext cx="1276350" cy="61912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20DBE1D8-25BA-4D09-A4D1-88D73DFD3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15" y="571500"/>
            <a:ext cx="8258175" cy="2628900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0B303D4-5CE3-41A2-8843-4957DF85B3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729" y="4709619"/>
            <a:ext cx="3669792" cy="213360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F9D63158-914E-4846-BA92-7ED1946A15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490" y="3200400"/>
            <a:ext cx="8153400" cy="809625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6C745368-2D2F-44A6-8698-DE17B14EFC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2457" y="3718398"/>
            <a:ext cx="1200150" cy="381000"/>
          </a:xfrm>
          <a:prstGeom prst="rect">
            <a:avLst/>
          </a:prstGeom>
        </p:spPr>
      </p:pic>
      <p:cxnSp>
        <p:nvCxnSpPr>
          <p:cNvPr id="21" name="Đường nối Thẳng 20">
            <a:extLst>
              <a:ext uri="{FF2B5EF4-FFF2-40B4-BE49-F238E27FC236}">
                <a16:creationId xmlns:a16="http://schemas.microsoft.com/office/drawing/2014/main" id="{F4AEAC6E-707D-491D-B2A3-CC6B992667F6}"/>
              </a:ext>
            </a:extLst>
          </p:cNvPr>
          <p:cNvCxnSpPr>
            <a:cxnSpLocks/>
          </p:cNvCxnSpPr>
          <p:nvPr/>
        </p:nvCxnSpPr>
        <p:spPr>
          <a:xfrm>
            <a:off x="6334328" y="1942288"/>
            <a:ext cx="98450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4ED250DE-EC85-4EF8-9C71-52C6A57B36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55" y="4304802"/>
            <a:ext cx="9144000" cy="42058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EBBCF6D9-C2E9-48F9-9102-CC60D755F2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55" y="4693713"/>
            <a:ext cx="3640608" cy="2158317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F6340CAB-25DC-4700-BE44-69E754A270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4023" y="4753697"/>
            <a:ext cx="5222877" cy="20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12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3340</TotalTime>
  <Words>141</Words>
  <Application>Microsoft Office PowerPoint</Application>
  <PresentationFormat>Trình chiếu Trên màn hình (4:3)</PresentationFormat>
  <Paragraphs>44</Paragraphs>
  <Slides>35</Slides>
  <Notes>2</Notes>
  <HiddenSlides>0</HiddenSlides>
  <MMClips>2</MMClips>
  <ScaleCrop>false</ScaleCrop>
  <HeadingPairs>
    <vt:vector size="6" baseType="variant">
      <vt:variant>
        <vt:lpstr>Phông được Dùng</vt:lpstr>
      </vt:variant>
      <vt:variant>
        <vt:i4>4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35</vt:i4>
      </vt:variant>
    </vt:vector>
  </HeadingPairs>
  <TitlesOfParts>
    <vt:vector size="41" baseType="lpstr">
      <vt:lpstr>Arial</vt:lpstr>
      <vt:lpstr>Calibri</vt:lpstr>
      <vt:lpstr>HP001 4 hàng</vt:lpstr>
      <vt:lpstr>Times New Roman</vt:lpstr>
      <vt:lpstr>Office Theme</vt:lpstr>
      <vt:lpstr>2_Office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Luong Khanh Hoa</cp:lastModifiedBy>
  <cp:revision>105</cp:revision>
  <dcterms:created xsi:type="dcterms:W3CDTF">2020-05-18T12:48:51Z</dcterms:created>
  <dcterms:modified xsi:type="dcterms:W3CDTF">2021-12-26T15:40:50Z</dcterms:modified>
</cp:coreProperties>
</file>