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007577157" r:id="rId3"/>
    <p:sldId id="1584" r:id="rId4"/>
    <p:sldId id="2007577155" r:id="rId5"/>
    <p:sldId id="2007577131" r:id="rId6"/>
    <p:sldId id="2007577145" r:id="rId7"/>
    <p:sldId id="2007577153" r:id="rId8"/>
    <p:sldId id="2007577127" r:id="rId9"/>
    <p:sldId id="1572" r:id="rId10"/>
    <p:sldId id="2007577128" r:id="rId11"/>
    <p:sldId id="2007577129" r:id="rId12"/>
    <p:sldId id="2007577130" r:id="rId13"/>
    <p:sldId id="2007577132" r:id="rId14"/>
    <p:sldId id="2007577134" r:id="rId15"/>
    <p:sldId id="2007577156" r:id="rId16"/>
    <p:sldId id="2007577139" r:id="rId17"/>
    <p:sldId id="2007577141" r:id="rId18"/>
    <p:sldId id="2007577133" r:id="rId19"/>
    <p:sldId id="2007577143" r:id="rId20"/>
    <p:sldId id="2007577137" r:id="rId21"/>
    <p:sldId id="2007577136" r:id="rId22"/>
    <p:sldId id="2007577144" r:id="rId23"/>
    <p:sldId id="200757715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3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4C902-27E6-4BDB-875D-6EF85D1FEADF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E8621-AA44-4A52-AA8E-46DF4474E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7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277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9106-FD4E-470A-9575-90ED22262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DCB8E-66ED-4109-8F7D-BE49F7B64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5913D-DCA7-41D3-A81A-07081006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419CA-24BE-4206-AE24-B8B746B8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BB050-34B6-45B8-9DCF-11FED6B1C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8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10935-306C-4C39-99FC-540FB1D4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CF2CD-A4DC-4B77-A800-167486CB6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4944D-472E-40B2-AA80-E005A24A6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2FBE4-B7F8-4C45-A82D-4CE12D042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5B8A1-D077-42A2-89A9-E34103FAD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3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36EBD-52D8-4610-AA99-992FEC76F5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EB92B-E56E-4387-9E9B-888B91695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F248A-774F-409C-B21D-82014493E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E8FE6-6A23-4541-93EC-84A31A66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4B6E-A6BB-433E-B8CA-EF39579C1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40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71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26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474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C0C14-EB31-454C-BF9C-036BEFE30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F355C-E06D-4447-AF0D-783973907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50BF6-F25F-49A6-8E1E-A92E61F91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CF658-1ED3-4511-A34C-89C95B0A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A149F-4627-42FF-8A0A-26B984FB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BD692-7483-407B-8FC9-F850353A5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1D123-887E-4F45-92C9-0D2C48EE6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8DB4B-80BE-46A8-950B-C8934032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53D59-7E48-414C-9B5D-AAB7F08F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EC809-4DE7-463C-B590-6C2C1DD8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03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A1B4-C46C-4771-8917-FFFA26A3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AEFEA-66DF-4F97-BB71-97AFD290D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70001-5735-45EE-964A-1E2642168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E2F16-1C16-46EF-B1F0-ECAAA6B3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9117F-B953-4996-A0E8-79847891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4AEE7-9D6A-4E5D-971C-5307F50B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7C7B3-AFF0-4C4C-AB95-CBC210BA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3D1D2-1F84-4BD8-AACB-EF39CE9F6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3E6E4C-2128-409C-A8DD-3053AAB53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0FF065-2B97-4D6A-8A89-F940C1FA2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501D5C-236C-425F-8C45-78331EA98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CE462-B954-4D8A-8EE8-F2C2985A5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2F8DCD-6CAE-4A60-B517-007D90283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48DC8F-9928-4EB5-B8E6-450EC69AD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297B9-A27E-46DF-8DBA-4C49E12D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B431C6-404C-4BCB-89BE-E1FEC5256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4EA00-7C49-4A8A-91E5-16D4B5AA1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B2C5E-103B-4E0E-B157-03B2DB039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7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8D09F3-19D7-47FF-93D7-0FABA3300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B3F4A8-A0BC-4E78-88E9-B06B2C32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7A0B8-87C7-49DA-8C01-44503D507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1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EFD1C-9D8D-41A0-BDE4-D29310A6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42881-125D-45D5-B082-4111CAD64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E92EA1-10AB-44BC-8AB4-4782AA143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2E35C-7936-4A3B-90B9-FA005FA90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7F4441-1183-44AA-80C0-D0DC08AE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559ABC-1638-41F7-9EA4-A478183A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B61A-835B-4B10-A92A-99EA1741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1E0AE-5A23-49CB-A003-B69BEBD532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48504-AC19-49A5-A21E-DC3218B9C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C28E3-E521-4F5B-A57A-5801E2EF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05062B-AD2F-462A-A901-C2C40AE16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A2A04-C01C-4986-9FAC-85FB776A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0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3FB1FA-A961-46F3-97A7-46B3641BA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8A357-D766-4FE6-8978-A792AE829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04D0C-9E95-4994-9021-BBBD6EFF42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FCB5-EE53-41F0-A798-5D2BC66C302B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F824C-51EE-4666-8DF8-1EAECB00E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47C2B-B055-417D-98A5-0AFA8B059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EF7C8-2ED2-419A-9882-DB5F9793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7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5.jpg"/><Relationship Id="rId7" Type="http://schemas.openxmlformats.org/officeDocument/2006/relationships/image" Target="../media/image1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g"/><Relationship Id="rId5" Type="http://schemas.openxmlformats.org/officeDocument/2006/relationships/image" Target="../media/image11.jpg"/><Relationship Id="rId4" Type="http://schemas.openxmlformats.org/officeDocument/2006/relationships/image" Target="../media/image16.jpg"/><Relationship Id="rId9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B6EED9-C36D-4350-AED5-E6BFBA1E0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1333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D18416-CA5E-499E-97AB-5D0D0C7D0364}"/>
              </a:ext>
            </a:extLst>
          </p:cNvPr>
          <p:cNvSpPr/>
          <p:nvPr/>
        </p:nvSpPr>
        <p:spPr>
          <a:xfrm>
            <a:off x="1624712" y="1543853"/>
            <a:ext cx="937404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NHIỆT LIỆT CHÀO MỪNG CÁC THẦY CÔ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VỀ DỰ CHUYÊN ĐỀ </a:t>
            </a:r>
          </a:p>
          <a:p>
            <a:pPr algn="ctr"/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ôn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Tự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nhiên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và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Xã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hội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ớp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3A3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9D4A5C-0332-4887-B0D3-019CC4BBFC39}"/>
              </a:ext>
            </a:extLst>
          </p:cNvPr>
          <p:cNvSpPr/>
          <p:nvPr/>
        </p:nvSpPr>
        <p:spPr>
          <a:xfrm>
            <a:off x="5759051" y="5678254"/>
            <a:ext cx="41574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GVCN: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Tô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Thị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Thu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Thuỷ</a:t>
            </a:r>
            <a:endParaRPr lang="en-US" sz="3200" b="1" i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A6C1B7-03A0-4774-99EB-A32B01501C64}"/>
              </a:ext>
            </a:extLst>
          </p:cNvPr>
          <p:cNvSpPr txBox="1"/>
          <p:nvPr/>
        </p:nvSpPr>
        <p:spPr>
          <a:xfrm>
            <a:off x="1624712" y="841430"/>
            <a:ext cx="451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 TH PHÚ THỊNH</a:t>
            </a:r>
          </a:p>
        </p:txBody>
      </p:sp>
    </p:spTree>
    <p:extLst>
      <p:ext uri="{BB962C8B-B14F-4D97-AF65-F5344CB8AC3E}">
        <p14:creationId xmlns:p14="http://schemas.microsoft.com/office/powerpoint/2010/main" val="889057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727728-8D7C-4C0E-851A-3DA75C3F4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6" y="526222"/>
            <a:ext cx="4623411" cy="400287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21AFE-A350-4F84-A604-59A24AB6C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58" y="526220"/>
            <a:ext cx="4623410" cy="400287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4F4B8CC-DAD3-4418-9EE0-8CDC6739F5D8}"/>
              </a:ext>
            </a:extLst>
          </p:cNvPr>
          <p:cNvSpPr/>
          <p:nvPr/>
        </p:nvSpPr>
        <p:spPr>
          <a:xfrm>
            <a:off x="2988037" y="4287018"/>
            <a:ext cx="959678" cy="48415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C120E49-646D-4E2A-83BE-BD1E4F65BF0A}"/>
              </a:ext>
            </a:extLst>
          </p:cNvPr>
          <p:cNvSpPr/>
          <p:nvPr/>
        </p:nvSpPr>
        <p:spPr>
          <a:xfrm>
            <a:off x="8110826" y="4287018"/>
            <a:ext cx="959678" cy="48415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B8922B-5B6B-4B0A-8420-44DBB0381278}"/>
              </a:ext>
            </a:extLst>
          </p:cNvPr>
          <p:cNvSpPr txBox="1"/>
          <p:nvPr/>
        </p:nvSpPr>
        <p:spPr>
          <a:xfrm>
            <a:off x="1534667" y="4976265"/>
            <a:ext cx="3680887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F41E36-22A5-4F35-898C-2D73FCB62FB2}"/>
              </a:ext>
            </a:extLst>
          </p:cNvPr>
          <p:cNvSpPr txBox="1"/>
          <p:nvPr/>
        </p:nvSpPr>
        <p:spPr>
          <a:xfrm>
            <a:off x="6352408" y="4976265"/>
            <a:ext cx="508070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909C87-F237-4CDD-A899-7E2697948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991" y="462844"/>
            <a:ext cx="4986866" cy="359054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824381-A22F-4B8D-AD64-20CF7CE5D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156" y="462844"/>
            <a:ext cx="4986866" cy="359054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8C462C0-CD4B-4101-B287-DE8B142DEE3D}"/>
              </a:ext>
            </a:extLst>
          </p:cNvPr>
          <p:cNvSpPr/>
          <p:nvPr/>
        </p:nvSpPr>
        <p:spPr>
          <a:xfrm>
            <a:off x="2528626" y="3800837"/>
            <a:ext cx="845136" cy="505099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C715E4A-AC87-46DA-89DA-EEAA313878A2}"/>
              </a:ext>
            </a:extLst>
          </p:cNvPr>
          <p:cNvSpPr/>
          <p:nvPr/>
        </p:nvSpPr>
        <p:spPr>
          <a:xfrm>
            <a:off x="8395672" y="3800836"/>
            <a:ext cx="845136" cy="505099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B1620-FE43-41B5-A73F-9D3F857D0EDC}"/>
              </a:ext>
            </a:extLst>
          </p:cNvPr>
          <p:cNvSpPr txBox="1"/>
          <p:nvPr/>
        </p:nvSpPr>
        <p:spPr>
          <a:xfrm>
            <a:off x="784200" y="4452067"/>
            <a:ext cx="4333987" cy="15696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5AF3C-F233-4541-B1E5-1BE3F995D08D}"/>
              </a:ext>
            </a:extLst>
          </p:cNvPr>
          <p:cNvSpPr txBox="1"/>
          <p:nvPr/>
        </p:nvSpPr>
        <p:spPr>
          <a:xfrm>
            <a:off x="6635148" y="4452067"/>
            <a:ext cx="4252882" cy="15696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1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B55019-5B07-4057-81CB-09C11A722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4245"/>
            <a:ext cx="4675246" cy="361947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4A2CD1-68EC-48C2-B98A-964DBB63D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23" y="464245"/>
            <a:ext cx="4602002" cy="361947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A71E27C-2DCD-4108-8DBF-F2A0D07B7868}"/>
              </a:ext>
            </a:extLst>
          </p:cNvPr>
          <p:cNvSpPr/>
          <p:nvPr/>
        </p:nvSpPr>
        <p:spPr>
          <a:xfrm>
            <a:off x="2434789" y="3740433"/>
            <a:ext cx="1032807" cy="5274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54016A-0752-471A-865F-BB3B19E57A10}"/>
              </a:ext>
            </a:extLst>
          </p:cNvPr>
          <p:cNvSpPr/>
          <p:nvPr/>
        </p:nvSpPr>
        <p:spPr>
          <a:xfrm>
            <a:off x="8005529" y="3819992"/>
            <a:ext cx="1032807" cy="5274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F6E877-CF14-411D-A30B-BF757FD4F6DC}"/>
              </a:ext>
            </a:extLst>
          </p:cNvPr>
          <p:cNvSpPr txBox="1"/>
          <p:nvPr/>
        </p:nvSpPr>
        <p:spPr>
          <a:xfrm>
            <a:off x="784200" y="4452067"/>
            <a:ext cx="4333987" cy="15696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long)</a:t>
            </a:r>
          </a:p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18D148-D06F-44CB-BE84-5FBEBE3F7827}"/>
              </a:ext>
            </a:extLst>
          </p:cNvPr>
          <p:cNvSpPr txBox="1"/>
          <p:nvPr/>
        </p:nvSpPr>
        <p:spPr>
          <a:xfrm>
            <a:off x="6635148" y="4452067"/>
            <a:ext cx="4252882" cy="15696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83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87AD8F-612B-4BEB-8857-3815FA959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7" y="496712"/>
            <a:ext cx="4910666" cy="379086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084D20-F693-4CF5-A341-31F13C319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96712"/>
            <a:ext cx="5068711" cy="379086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1C7F7B3-389A-4216-9D2D-8AC00857DB66}"/>
              </a:ext>
            </a:extLst>
          </p:cNvPr>
          <p:cNvSpPr/>
          <p:nvPr/>
        </p:nvSpPr>
        <p:spPr>
          <a:xfrm>
            <a:off x="2632829" y="3902419"/>
            <a:ext cx="871457" cy="55243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178B1F-01BD-46F9-87F0-EE16347A0833}"/>
              </a:ext>
            </a:extLst>
          </p:cNvPr>
          <p:cNvSpPr/>
          <p:nvPr/>
        </p:nvSpPr>
        <p:spPr>
          <a:xfrm>
            <a:off x="8352860" y="4011355"/>
            <a:ext cx="871457" cy="55243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BD4C9-FFC5-47E1-B48F-D55DCD8D9A52}"/>
              </a:ext>
            </a:extLst>
          </p:cNvPr>
          <p:cNvSpPr txBox="1"/>
          <p:nvPr/>
        </p:nvSpPr>
        <p:spPr>
          <a:xfrm>
            <a:off x="784200" y="4452067"/>
            <a:ext cx="4772653" cy="206210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47235F-8063-4735-94F3-F4605D508F39}"/>
              </a:ext>
            </a:extLst>
          </p:cNvPr>
          <p:cNvSpPr txBox="1"/>
          <p:nvPr/>
        </p:nvSpPr>
        <p:spPr>
          <a:xfrm>
            <a:off x="6550103" y="4452067"/>
            <a:ext cx="4772653" cy="206210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068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4AC955-FCD1-4161-B5B6-958F764AA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92" y="3827692"/>
            <a:ext cx="2672174" cy="27615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D61975-DF14-48D9-A908-2E70862CD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3" y="3811263"/>
            <a:ext cx="2630311" cy="27615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718FAB-3F04-4421-9E8B-6492C52EC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028" y="3816334"/>
            <a:ext cx="2785063" cy="27615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C72D86-B231-456F-88CE-C9EA81F1E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561" y="3804760"/>
            <a:ext cx="2785063" cy="27615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1B4828-FD13-407F-883A-269A4BB6CF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0355" y="842266"/>
            <a:ext cx="2785064" cy="267333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46EBB9-55B4-4D0B-B88F-B84E99B85F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4" y="862375"/>
            <a:ext cx="2607733" cy="267333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0721515-A780-4928-B34A-74D977CEB1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730" y="862375"/>
            <a:ext cx="2743200" cy="267333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E4CE15-8881-464D-A0B7-7462733FAB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889" y="842266"/>
            <a:ext cx="2785063" cy="267333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652E020B-404B-4EAB-A928-185CCAE56782}"/>
              </a:ext>
            </a:extLst>
          </p:cNvPr>
          <p:cNvSpPr/>
          <p:nvPr/>
        </p:nvSpPr>
        <p:spPr>
          <a:xfrm>
            <a:off x="1342092" y="3305590"/>
            <a:ext cx="590309" cy="38958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D83E508-9321-45E6-98C3-04BB2A412357}"/>
              </a:ext>
            </a:extLst>
          </p:cNvPr>
          <p:cNvSpPr/>
          <p:nvPr/>
        </p:nvSpPr>
        <p:spPr>
          <a:xfrm>
            <a:off x="4201175" y="3305423"/>
            <a:ext cx="590309" cy="38958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172B6A8-5875-409E-A29A-04C83B8D6045}"/>
              </a:ext>
            </a:extLst>
          </p:cNvPr>
          <p:cNvSpPr/>
          <p:nvPr/>
        </p:nvSpPr>
        <p:spPr>
          <a:xfrm>
            <a:off x="7203755" y="3250132"/>
            <a:ext cx="590309" cy="38958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34DA995-AC2E-4A3B-B830-BDC7F2D890D4}"/>
              </a:ext>
            </a:extLst>
          </p:cNvPr>
          <p:cNvSpPr/>
          <p:nvPr/>
        </p:nvSpPr>
        <p:spPr>
          <a:xfrm>
            <a:off x="10304755" y="3273114"/>
            <a:ext cx="590309" cy="38958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2C078E6-6C71-479E-9558-EA2559EB75FD}"/>
              </a:ext>
            </a:extLst>
          </p:cNvPr>
          <p:cNvSpPr/>
          <p:nvPr/>
        </p:nvSpPr>
        <p:spPr>
          <a:xfrm>
            <a:off x="1200390" y="6279848"/>
            <a:ext cx="590309" cy="40243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D5D2C8C-2A48-44E2-B009-BE442CFD752B}"/>
              </a:ext>
            </a:extLst>
          </p:cNvPr>
          <p:cNvSpPr/>
          <p:nvPr/>
        </p:nvSpPr>
        <p:spPr>
          <a:xfrm>
            <a:off x="4152845" y="6302998"/>
            <a:ext cx="590309" cy="40243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D29D73A-544C-4F4F-92A2-20D126503B95}"/>
              </a:ext>
            </a:extLst>
          </p:cNvPr>
          <p:cNvSpPr/>
          <p:nvPr/>
        </p:nvSpPr>
        <p:spPr>
          <a:xfrm>
            <a:off x="7155426" y="6274972"/>
            <a:ext cx="590309" cy="40243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37AC58-5014-4D5B-9E58-01C83C25E63D}"/>
              </a:ext>
            </a:extLst>
          </p:cNvPr>
          <p:cNvSpPr/>
          <p:nvPr/>
        </p:nvSpPr>
        <p:spPr>
          <a:xfrm>
            <a:off x="10211279" y="6258060"/>
            <a:ext cx="590309" cy="40243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89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9EC7B38-0485-498A-891F-B276D2918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78701"/>
              </p:ext>
            </p:extLst>
          </p:nvPr>
        </p:nvGraphicFramePr>
        <p:xfrm>
          <a:off x="0" y="139630"/>
          <a:ext cx="12056532" cy="6649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4133">
                  <a:extLst>
                    <a:ext uri="{9D8B030D-6E8A-4147-A177-3AD203B41FA5}">
                      <a16:colId xmlns:a16="http://schemas.microsoft.com/office/drawing/2014/main" val="2916047056"/>
                    </a:ext>
                  </a:extLst>
                </a:gridCol>
                <a:gridCol w="3014133">
                  <a:extLst>
                    <a:ext uri="{9D8B030D-6E8A-4147-A177-3AD203B41FA5}">
                      <a16:colId xmlns:a16="http://schemas.microsoft.com/office/drawing/2014/main" val="2919052475"/>
                    </a:ext>
                  </a:extLst>
                </a:gridCol>
                <a:gridCol w="3014133">
                  <a:extLst>
                    <a:ext uri="{9D8B030D-6E8A-4147-A177-3AD203B41FA5}">
                      <a16:colId xmlns:a16="http://schemas.microsoft.com/office/drawing/2014/main" val="4124130308"/>
                    </a:ext>
                  </a:extLst>
                </a:gridCol>
                <a:gridCol w="3014133">
                  <a:extLst>
                    <a:ext uri="{9D8B030D-6E8A-4147-A177-3AD203B41FA5}">
                      <a16:colId xmlns:a16="http://schemas.microsoft.com/office/drawing/2014/main" val="3495254165"/>
                    </a:ext>
                  </a:extLst>
                </a:gridCol>
              </a:tblGrid>
              <a:tr h="93754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929711"/>
                  </a:ext>
                </a:extLst>
              </a:tr>
              <a:tr h="57116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8405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0F74D67-D7B2-4A53-BAB0-346CCDFEF107}"/>
              </a:ext>
            </a:extLst>
          </p:cNvPr>
          <p:cNvSpPr txBox="1"/>
          <p:nvPr/>
        </p:nvSpPr>
        <p:spPr>
          <a:xfrm>
            <a:off x="6061275" y="169923"/>
            <a:ext cx="2935943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2710B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E89E2A-68BB-4649-B9A8-0CCA80682E37}"/>
              </a:ext>
            </a:extLst>
          </p:cNvPr>
          <p:cNvSpPr txBox="1"/>
          <p:nvPr/>
        </p:nvSpPr>
        <p:spPr>
          <a:xfrm>
            <a:off x="9055093" y="169390"/>
            <a:ext cx="2935943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2710B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45158E-99ED-4B73-80A1-8BADF9CD80F3}"/>
              </a:ext>
            </a:extLst>
          </p:cNvPr>
          <p:cNvSpPr/>
          <p:nvPr/>
        </p:nvSpPr>
        <p:spPr>
          <a:xfrm>
            <a:off x="3070959" y="143608"/>
            <a:ext cx="2877833" cy="860480"/>
          </a:xfrm>
          <a:prstGeom prst="rect">
            <a:avLst/>
          </a:prstGeom>
          <a:solidFill>
            <a:srgbClr val="FFFF00"/>
          </a:solidFill>
          <a:ln w="38100">
            <a:solidFill>
              <a:srgbClr val="2710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2C726-3C2B-44E4-B6A4-23D7F4806329}"/>
              </a:ext>
            </a:extLst>
          </p:cNvPr>
          <p:cNvSpPr txBox="1"/>
          <p:nvPr/>
        </p:nvSpPr>
        <p:spPr>
          <a:xfrm>
            <a:off x="3707245" y="357755"/>
            <a:ext cx="159173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7559EB-8E55-43A3-90BE-0BD3A7F00C62}"/>
              </a:ext>
            </a:extLst>
          </p:cNvPr>
          <p:cNvSpPr/>
          <p:nvPr/>
        </p:nvSpPr>
        <p:spPr>
          <a:xfrm>
            <a:off x="59741" y="143608"/>
            <a:ext cx="2877833" cy="860480"/>
          </a:xfrm>
          <a:prstGeom prst="rect">
            <a:avLst/>
          </a:prstGeom>
          <a:solidFill>
            <a:srgbClr val="FFFF00"/>
          </a:solidFill>
          <a:ln w="38100">
            <a:solidFill>
              <a:srgbClr val="2710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73057C-4DF4-4654-8B93-988859549F52}"/>
              </a:ext>
            </a:extLst>
          </p:cNvPr>
          <p:cNvSpPr txBox="1"/>
          <p:nvPr/>
        </p:nvSpPr>
        <p:spPr>
          <a:xfrm>
            <a:off x="193126" y="343015"/>
            <a:ext cx="2697662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D897E16-D785-467F-A5A5-C8D4218DD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8" y="4940891"/>
            <a:ext cx="2219476" cy="170441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BD4055F-7AE3-49DE-82FB-E9DD75D63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526" y="3089649"/>
            <a:ext cx="2219482" cy="163909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A4402F8-F44A-4F67-807C-A885804E4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" y="1246097"/>
            <a:ext cx="2170703" cy="163140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6673815E-E63A-4E82-907A-27A8764D98DD}"/>
              </a:ext>
            </a:extLst>
          </p:cNvPr>
          <p:cNvSpPr/>
          <p:nvPr/>
        </p:nvSpPr>
        <p:spPr>
          <a:xfrm>
            <a:off x="1191213" y="2640326"/>
            <a:ext cx="614885" cy="26880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2FF7FDA-0732-45FB-9EE1-5D25F23337BB}"/>
              </a:ext>
            </a:extLst>
          </p:cNvPr>
          <p:cNvSpPr/>
          <p:nvPr/>
        </p:nvSpPr>
        <p:spPr>
          <a:xfrm>
            <a:off x="1110873" y="4481451"/>
            <a:ext cx="586045" cy="295509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8D8C9A3-FF22-4F6D-9D10-28837E999025}"/>
              </a:ext>
            </a:extLst>
          </p:cNvPr>
          <p:cNvSpPr/>
          <p:nvPr/>
        </p:nvSpPr>
        <p:spPr>
          <a:xfrm>
            <a:off x="1132087" y="6390831"/>
            <a:ext cx="564831" cy="30079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C189CF83-C455-4D9C-A508-2E0FFE035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556" y="3878521"/>
            <a:ext cx="2450456" cy="234159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6BD9DCC0-939A-458E-8D9E-175FBFD55ABC}"/>
              </a:ext>
            </a:extLst>
          </p:cNvPr>
          <p:cNvSpPr/>
          <p:nvPr/>
        </p:nvSpPr>
        <p:spPr>
          <a:xfrm>
            <a:off x="4124222" y="5997762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2BBED2A-A3A1-4A68-AAFE-CAD4F23F19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303" y="1446984"/>
            <a:ext cx="2368117" cy="229931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998A965E-3C64-4F32-A5ED-F4A12BA539B9}"/>
              </a:ext>
            </a:extLst>
          </p:cNvPr>
          <p:cNvSpPr/>
          <p:nvPr/>
        </p:nvSpPr>
        <p:spPr>
          <a:xfrm>
            <a:off x="7109528" y="3524149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9EF93B92-7371-49BB-9C87-00E3946E65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232" y="3835257"/>
            <a:ext cx="2503050" cy="207808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DB5F33E-3D43-4808-9CE1-65176CDE4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24" y="1294658"/>
            <a:ext cx="2368117" cy="226527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id="{934987F6-91EF-4996-8F22-8DAC9AF883BB}"/>
              </a:ext>
            </a:extLst>
          </p:cNvPr>
          <p:cNvSpPr/>
          <p:nvPr/>
        </p:nvSpPr>
        <p:spPr>
          <a:xfrm>
            <a:off x="10299881" y="3344082"/>
            <a:ext cx="590309" cy="35093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9241358-3BC4-4352-B9FA-64F610765DB1}"/>
              </a:ext>
            </a:extLst>
          </p:cNvPr>
          <p:cNvSpPr/>
          <p:nvPr/>
        </p:nvSpPr>
        <p:spPr>
          <a:xfrm>
            <a:off x="10495320" y="5652930"/>
            <a:ext cx="657756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6737C83-FE0E-4B23-AB43-7925E51F7B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916" y="1294658"/>
            <a:ext cx="2368117" cy="2293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8" name="Oval 57">
            <a:extLst>
              <a:ext uri="{FF2B5EF4-FFF2-40B4-BE49-F238E27FC236}">
                <a16:creationId xmlns:a16="http://schemas.microsoft.com/office/drawing/2014/main" id="{61D83F25-DB1F-48BC-8BFD-1775442833DE}"/>
              </a:ext>
            </a:extLst>
          </p:cNvPr>
          <p:cNvSpPr/>
          <p:nvPr/>
        </p:nvSpPr>
        <p:spPr>
          <a:xfrm>
            <a:off x="4139431" y="3357915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4043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45" grpId="0" animBg="1"/>
      <p:bldP spid="46" grpId="0" animBg="1"/>
      <p:bldP spid="47" grpId="0" animBg="1"/>
      <p:bldP spid="50" grpId="0" animBg="1"/>
      <p:bldP spid="52" grpId="0" animBg="1"/>
      <p:bldP spid="55" grpId="0" animBg="1"/>
      <p:bldP spid="56" grpId="0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BE6510-4D08-4372-B262-156D2B7D9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9FB1C8-4635-4981-BD10-36A5B609D6FE}"/>
              </a:ext>
            </a:extLst>
          </p:cNvPr>
          <p:cNvSpPr txBox="1"/>
          <p:nvPr/>
        </p:nvSpPr>
        <p:spPr>
          <a:xfrm>
            <a:off x="1763294" y="2052937"/>
            <a:ext cx="818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C087B89-A697-4015-87EB-95CF769414A1}"/>
              </a:ext>
            </a:extLst>
          </p:cNvPr>
          <p:cNvSpPr/>
          <p:nvPr/>
        </p:nvSpPr>
        <p:spPr>
          <a:xfrm>
            <a:off x="1157007" y="556592"/>
            <a:ext cx="9654208" cy="10469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2710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182B1-FA99-4781-90BD-3B950B846DAC}"/>
              </a:ext>
            </a:extLst>
          </p:cNvPr>
          <p:cNvSpPr txBox="1"/>
          <p:nvPr/>
        </p:nvSpPr>
        <p:spPr>
          <a:xfrm>
            <a:off x="1519784" y="689114"/>
            <a:ext cx="9654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5A48-D913-4CFE-ACF5-1BB7C788DD81}"/>
              </a:ext>
            </a:extLst>
          </p:cNvPr>
          <p:cNvSpPr txBox="1"/>
          <p:nvPr/>
        </p:nvSpPr>
        <p:spPr>
          <a:xfrm>
            <a:off x="1763294" y="2844225"/>
            <a:ext cx="818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766D48-EBAB-428D-A3D7-D3D77A174C63}"/>
              </a:ext>
            </a:extLst>
          </p:cNvPr>
          <p:cNvSpPr txBox="1"/>
          <p:nvPr/>
        </p:nvSpPr>
        <p:spPr>
          <a:xfrm>
            <a:off x="1763294" y="3635513"/>
            <a:ext cx="818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BDDD2-50AE-4676-B162-2E3AB13D1C8A}"/>
              </a:ext>
            </a:extLst>
          </p:cNvPr>
          <p:cNvSpPr txBox="1"/>
          <p:nvPr/>
        </p:nvSpPr>
        <p:spPr>
          <a:xfrm>
            <a:off x="1763294" y="4455468"/>
            <a:ext cx="818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7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BE173C-FB57-48CC-8E25-25922A8B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14"/>
            <a:ext cx="12192000" cy="707571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04085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1A1451-471A-425E-946A-6954EF8BD21B}"/>
              </a:ext>
            </a:extLst>
          </p:cNvPr>
          <p:cNvSpPr txBox="1"/>
          <p:nvPr/>
        </p:nvSpPr>
        <p:spPr>
          <a:xfrm>
            <a:off x="282222" y="357809"/>
            <a:ext cx="116275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B301EB51-5C0D-4C98-8602-0FB81E3831C9}"/>
              </a:ext>
            </a:extLst>
          </p:cNvPr>
          <p:cNvSpPr/>
          <p:nvPr/>
        </p:nvSpPr>
        <p:spPr>
          <a:xfrm>
            <a:off x="2438400" y="2144500"/>
            <a:ext cx="5565914" cy="3226906"/>
          </a:xfrm>
          <a:prstGeom prst="cloudCallout">
            <a:avLst>
              <a:gd name="adj1" fmla="val 64926"/>
              <a:gd name="adj2" fmla="val 86229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2710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229E9C-A7E4-482B-98CB-C2DD87C92CE5}"/>
              </a:ext>
            </a:extLst>
          </p:cNvPr>
          <p:cNvSpPr txBox="1"/>
          <p:nvPr/>
        </p:nvSpPr>
        <p:spPr>
          <a:xfrm>
            <a:off x="3763616" y="2757679"/>
            <a:ext cx="269019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EC1EDE-6BD3-4F56-A2CB-25E32EF69CE8}"/>
              </a:ext>
            </a:extLst>
          </p:cNvPr>
          <p:cNvCxnSpPr>
            <a:cxnSpLocks/>
          </p:cNvCxnSpPr>
          <p:nvPr/>
        </p:nvCxnSpPr>
        <p:spPr>
          <a:xfrm>
            <a:off x="970844" y="1027288"/>
            <a:ext cx="90085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B378B60-0211-4CAF-BB60-1C83B26F0939}"/>
              </a:ext>
            </a:extLst>
          </p:cNvPr>
          <p:cNvCxnSpPr>
            <a:cxnSpLocks/>
          </p:cNvCxnSpPr>
          <p:nvPr/>
        </p:nvCxnSpPr>
        <p:spPr>
          <a:xfrm>
            <a:off x="1438675" y="1641736"/>
            <a:ext cx="71521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54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454141" y="1347936"/>
            <a:ext cx="5733558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85381"/>
            <a:ext cx="5578475" cy="7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0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0BEDC-795B-4010-B19A-C50A92B1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6666273C-4470-4604-94BB-85CE6ED0E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254">
            <a:off x="-211784" y="-1360294"/>
            <a:ext cx="9266583" cy="74427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A14E8C2A-0D89-4963-9066-13B4AF0D5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32" y="826658"/>
            <a:ext cx="5875375" cy="56150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05AB99-8B79-4655-B121-AF57A3204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44360">
            <a:off x="1596472" y="639073"/>
            <a:ext cx="5395428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F25D31-170E-446A-956A-04478DE3F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68222" cy="6858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AA025A4B-9D4E-4EC7-8BF6-5953B6005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33" y="136806"/>
            <a:ext cx="7890933" cy="51463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3C505BA-A0A5-4483-B876-881666F529F2}"/>
              </a:ext>
            </a:extLst>
          </p:cNvPr>
          <p:cNvSpPr/>
          <p:nvPr/>
        </p:nvSpPr>
        <p:spPr>
          <a:xfrm>
            <a:off x="4046642" y="3429000"/>
            <a:ext cx="409871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3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C8A7E0-0723-4453-BD07-39FD47DDC39C}"/>
              </a:ext>
            </a:extLst>
          </p:cNvPr>
          <p:cNvSpPr txBox="1"/>
          <p:nvPr/>
        </p:nvSpPr>
        <p:spPr>
          <a:xfrm>
            <a:off x="282222" y="357809"/>
            <a:ext cx="116275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57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ĐẶC SẢN">
            <a:hlinkClick r:id="" action="ppaction://media"/>
            <a:extLst>
              <a:ext uri="{FF2B5EF4-FFF2-40B4-BE49-F238E27FC236}">
                <a16:creationId xmlns:a16="http://schemas.microsoft.com/office/drawing/2014/main" id="{0DD0C0BB-2150-49EF-8EBD-B3AE08348D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3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1913609E-64FD-4DE4-874D-F71A3F7A2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" y="135468"/>
            <a:ext cx="11631912" cy="4970246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1B6DE219-54CD-4B47-B525-C50278E0B3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474562" y="4034725"/>
            <a:ext cx="12666562" cy="27906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A0EA09-AEC4-4A13-8249-418BE5FF22C4}"/>
              </a:ext>
            </a:extLst>
          </p:cNvPr>
          <p:cNvSpPr/>
          <p:nvPr/>
        </p:nvSpPr>
        <p:spPr>
          <a:xfrm>
            <a:off x="1895310" y="2960190"/>
            <a:ext cx="830671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HatGaoLangTa-QuynhNhu_3ksjv">
            <a:hlinkClick r:id="" action="ppaction://media"/>
            <a:extLst>
              <a:ext uri="{FF2B5EF4-FFF2-40B4-BE49-F238E27FC236}">
                <a16:creationId xmlns:a16="http://schemas.microsoft.com/office/drawing/2014/main" id="{EFE9660C-FC0C-4175-A3F9-AC9DE389A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6106" y="5355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B5749A-4D4B-49D1-AFC7-5711B1BE3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6C8508-5D0F-4ECA-BD76-08BFBCABC2C5}"/>
              </a:ext>
            </a:extLst>
          </p:cNvPr>
          <p:cNvSpPr/>
          <p:nvPr/>
        </p:nvSpPr>
        <p:spPr>
          <a:xfrm>
            <a:off x="4355490" y="2062436"/>
            <a:ext cx="3481018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</a:p>
          <a:p>
            <a:pPr algn="ctr"/>
            <a:r>
              <a:rPr lang="en-US" sz="8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8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8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663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34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F16B9E-F89B-4CA3-8839-BAA1404B9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EE28B3-46CB-4B0E-BA75-AF412F9A9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03" y="1825633"/>
            <a:ext cx="4539447" cy="29975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5CE11A-6D59-4278-99A8-A49F0BFB0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2" y="317395"/>
            <a:ext cx="4155371" cy="343367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298E4D-6984-4287-BB0E-1311559AD5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2" y="3869608"/>
            <a:ext cx="4155371" cy="2988391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920502-D970-4E59-A8BA-F910DCFB72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850" y="3869608"/>
            <a:ext cx="4269768" cy="2997567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451B6D-5894-4FE6-9D31-36F719186C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850" y="317395"/>
            <a:ext cx="4269768" cy="343367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5719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D83F92-B2BA-4295-8247-3551814F2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9">
            <a:extLst>
              <a:ext uri="{FF2B5EF4-FFF2-40B4-BE49-F238E27FC236}">
                <a16:creationId xmlns:a16="http://schemas.microsoft.com/office/drawing/2014/main" id="{8918953D-331A-4F1C-B428-BEA2CAD4BB1C}"/>
              </a:ext>
            </a:extLst>
          </p:cNvPr>
          <p:cNvSpPr txBox="1"/>
          <p:nvPr/>
        </p:nvSpPr>
        <p:spPr>
          <a:xfrm>
            <a:off x="1076695" y="1833717"/>
            <a:ext cx="10038610" cy="2130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8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568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9: Ho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2800" b="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568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04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AB2E45-286A-4E0D-BFC5-A8E11C907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8B05145E-74AA-4789-A7B9-08FC0E0AB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33" y="136806"/>
            <a:ext cx="7890933" cy="51463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4F981F-109C-47A8-9B96-F39713B03F8A}"/>
              </a:ext>
            </a:extLst>
          </p:cNvPr>
          <p:cNvSpPr/>
          <p:nvPr/>
        </p:nvSpPr>
        <p:spPr>
          <a:xfrm>
            <a:off x="3654465" y="3274447"/>
            <a:ext cx="48830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8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115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23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4AC955-FCD1-4161-B5B6-958F764AA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243" y="4221694"/>
            <a:ext cx="2672174" cy="246221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D61975-DF14-48D9-A908-2E70862CD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4" y="4205265"/>
            <a:ext cx="2630311" cy="246221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718FAB-3F04-4421-9E8B-6492C52EC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779" y="4210336"/>
            <a:ext cx="2785063" cy="246221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C72D86-B231-456F-88CE-C9EA81F1E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312" y="4198762"/>
            <a:ext cx="2785063" cy="246221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1B4828-FD13-407F-883A-269A4BB6CF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7777" y="1444075"/>
            <a:ext cx="2785064" cy="246221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46EBB9-55B4-4D0B-B88F-B84E99B85F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26" y="1464184"/>
            <a:ext cx="2607733" cy="246221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0721515-A780-4928-B34A-74D977CEB1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152" y="1464184"/>
            <a:ext cx="2743200" cy="246221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E4CE15-8881-464D-A0B7-7462733FAB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311" y="1444075"/>
            <a:ext cx="2785063" cy="246221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DED626F-2C1D-46E8-9370-08E4A531D726}"/>
              </a:ext>
            </a:extLst>
          </p:cNvPr>
          <p:cNvSpPr txBox="1"/>
          <p:nvPr/>
        </p:nvSpPr>
        <p:spPr>
          <a:xfrm>
            <a:off x="406400" y="0"/>
            <a:ext cx="116275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52E020B-404B-4EAB-A928-185CCAE56782}"/>
              </a:ext>
            </a:extLst>
          </p:cNvPr>
          <p:cNvSpPr/>
          <p:nvPr/>
        </p:nvSpPr>
        <p:spPr>
          <a:xfrm>
            <a:off x="1319514" y="3727048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D83E508-9321-45E6-98C3-04BB2A412357}"/>
              </a:ext>
            </a:extLst>
          </p:cNvPr>
          <p:cNvSpPr/>
          <p:nvPr/>
        </p:nvSpPr>
        <p:spPr>
          <a:xfrm>
            <a:off x="4178597" y="3726881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172B6A8-5875-409E-A29A-04C83B8D6045}"/>
              </a:ext>
            </a:extLst>
          </p:cNvPr>
          <p:cNvSpPr/>
          <p:nvPr/>
        </p:nvSpPr>
        <p:spPr>
          <a:xfrm>
            <a:off x="7181177" y="3671590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34DA995-AC2E-4A3B-B830-BDC7F2D890D4}"/>
              </a:ext>
            </a:extLst>
          </p:cNvPr>
          <p:cNvSpPr/>
          <p:nvPr/>
        </p:nvSpPr>
        <p:spPr>
          <a:xfrm>
            <a:off x="10282177" y="3694572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2C078E6-6C71-479E-9558-EA2559EB75FD}"/>
              </a:ext>
            </a:extLst>
          </p:cNvPr>
          <p:cNvSpPr/>
          <p:nvPr/>
        </p:nvSpPr>
        <p:spPr>
          <a:xfrm>
            <a:off x="1226141" y="6418160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D5D2C8C-2A48-44E2-B009-BE442CFD752B}"/>
              </a:ext>
            </a:extLst>
          </p:cNvPr>
          <p:cNvSpPr/>
          <p:nvPr/>
        </p:nvSpPr>
        <p:spPr>
          <a:xfrm>
            <a:off x="4178596" y="6441310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D29D73A-544C-4F4F-92A2-20D126503B95}"/>
              </a:ext>
            </a:extLst>
          </p:cNvPr>
          <p:cNvSpPr/>
          <p:nvPr/>
        </p:nvSpPr>
        <p:spPr>
          <a:xfrm>
            <a:off x="7181177" y="6413284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37AC58-5014-4D5B-9E58-01C83C25E63D}"/>
              </a:ext>
            </a:extLst>
          </p:cNvPr>
          <p:cNvSpPr/>
          <p:nvPr/>
        </p:nvSpPr>
        <p:spPr>
          <a:xfrm>
            <a:off x="10237030" y="6396372"/>
            <a:ext cx="590309" cy="35881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A33930-3101-4584-816D-ED71CA517F58}"/>
              </a:ext>
            </a:extLst>
          </p:cNvPr>
          <p:cNvCxnSpPr/>
          <p:nvPr/>
        </p:nvCxnSpPr>
        <p:spPr>
          <a:xfrm>
            <a:off x="869244" y="880533"/>
            <a:ext cx="69022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97B5DAE-576D-4EB9-8065-CFC21069D5C3}"/>
              </a:ext>
            </a:extLst>
          </p:cNvPr>
          <p:cNvCxnSpPr>
            <a:cxnSpLocks/>
          </p:cNvCxnSpPr>
          <p:nvPr/>
        </p:nvCxnSpPr>
        <p:spPr>
          <a:xfrm>
            <a:off x="727475" y="1303866"/>
            <a:ext cx="85632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1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454141" y="1347936"/>
            <a:ext cx="5733558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85381"/>
            <a:ext cx="5578475" cy="750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407</Words>
  <Application>Microsoft Office PowerPoint</Application>
  <PresentationFormat>Widescreen</PresentationFormat>
  <Paragraphs>81</Paragraphs>
  <Slides>23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Georgia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108</cp:revision>
  <dcterms:created xsi:type="dcterms:W3CDTF">2022-11-01T07:26:05Z</dcterms:created>
  <dcterms:modified xsi:type="dcterms:W3CDTF">2022-11-07T02:42:48Z</dcterms:modified>
</cp:coreProperties>
</file>